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427" r:id="rId2"/>
    <p:sldId id="1400" r:id="rId3"/>
    <p:sldId id="868" r:id="rId4"/>
    <p:sldId id="861" r:id="rId5"/>
    <p:sldId id="736" r:id="rId6"/>
    <p:sldId id="1166" r:id="rId7"/>
    <p:sldId id="1203" r:id="rId8"/>
    <p:sldId id="1298" r:id="rId9"/>
    <p:sldId id="1326" r:id="rId10"/>
    <p:sldId id="1420" r:id="rId11"/>
    <p:sldId id="1419" r:id="rId12"/>
    <p:sldId id="1418" r:id="rId13"/>
    <p:sldId id="678" r:id="rId14"/>
    <p:sldId id="881" r:id="rId15"/>
    <p:sldId id="880" r:id="rId16"/>
    <p:sldId id="884" r:id="rId17"/>
    <p:sldId id="878" r:id="rId18"/>
    <p:sldId id="883" r:id="rId19"/>
    <p:sldId id="519" r:id="rId20"/>
    <p:sldId id="875" r:id="rId21"/>
    <p:sldId id="1422" r:id="rId22"/>
    <p:sldId id="737" r:id="rId23"/>
    <p:sldId id="628" r:id="rId24"/>
    <p:sldId id="629" r:id="rId25"/>
    <p:sldId id="630" r:id="rId26"/>
    <p:sldId id="634" r:id="rId27"/>
    <p:sldId id="641" r:id="rId28"/>
    <p:sldId id="572" r:id="rId29"/>
    <p:sldId id="582" r:id="rId30"/>
    <p:sldId id="633" r:id="rId31"/>
    <p:sldId id="718" r:id="rId32"/>
    <p:sldId id="593" r:id="rId33"/>
    <p:sldId id="601" r:id="rId34"/>
    <p:sldId id="448" r:id="rId35"/>
    <p:sldId id="426" r:id="rId36"/>
    <p:sldId id="385" r:id="rId37"/>
    <p:sldId id="438" r:id="rId38"/>
    <p:sldId id="422" r:id="rId39"/>
    <p:sldId id="371" r:id="rId40"/>
    <p:sldId id="298" r:id="rId41"/>
    <p:sldId id="326" r:id="rId42"/>
    <p:sldId id="327" r:id="rId43"/>
    <p:sldId id="328" r:id="rId44"/>
    <p:sldId id="329" r:id="rId45"/>
    <p:sldId id="461" r:id="rId46"/>
    <p:sldId id="336" r:id="rId47"/>
    <p:sldId id="272" r:id="rId48"/>
    <p:sldId id="275" r:id="rId49"/>
    <p:sldId id="276" r:id="rId50"/>
    <p:sldId id="277" r:id="rId51"/>
    <p:sldId id="278" r:id="rId52"/>
    <p:sldId id="279" r:id="rId53"/>
    <p:sldId id="280" r:id="rId54"/>
    <p:sldId id="281" r:id="rId55"/>
    <p:sldId id="282"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8397B1"/>
    <a:srgbClr val="EF3425"/>
    <a:srgbClr val="B5B5B5"/>
    <a:srgbClr val="020205"/>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591" autoAdjust="0"/>
    <p:restoredTop sz="94621" autoAdjust="0"/>
  </p:normalViewPr>
  <p:slideViewPr>
    <p:cSldViewPr snapToGrid="0">
      <p:cViewPr varScale="1">
        <p:scale>
          <a:sx n="79" d="100"/>
          <a:sy n="79" d="100"/>
        </p:scale>
        <p:origin x="96" y="76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8/30/2019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0861294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70728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8766624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656356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8/30/2019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8/30/2019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8/30/2019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8/30/2019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9" r:id="rId16"/>
    <p:sldLayoutId id="2147483680" r:id="rId17"/>
    <p:sldLayoutId id="2147483681"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4.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8" Type="http://schemas.openxmlformats.org/officeDocument/2006/relationships/image" Target="../media/image20.svg"/><Relationship Id="rId13" Type="http://schemas.openxmlformats.org/officeDocument/2006/relationships/image" Target="../media/image25.png"/><Relationship Id="rId3" Type="http://schemas.openxmlformats.org/officeDocument/2006/relationships/image" Target="../media/image15.png"/><Relationship Id="rId7" Type="http://schemas.openxmlformats.org/officeDocument/2006/relationships/image" Target="../media/image19.png"/><Relationship Id="rId12" Type="http://schemas.openxmlformats.org/officeDocument/2006/relationships/image" Target="../media/image24.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svg"/><Relationship Id="rId11" Type="http://schemas.openxmlformats.org/officeDocument/2006/relationships/image" Target="../media/image23.png"/><Relationship Id="rId5" Type="http://schemas.openxmlformats.org/officeDocument/2006/relationships/image" Target="../media/image17.png"/><Relationship Id="rId10" Type="http://schemas.openxmlformats.org/officeDocument/2006/relationships/image" Target="../media/image22.svg"/><Relationship Id="rId4" Type="http://schemas.openxmlformats.org/officeDocument/2006/relationships/image" Target="../media/image16.svg"/><Relationship Id="rId9" Type="http://schemas.openxmlformats.org/officeDocument/2006/relationships/image" Target="../media/image21.png"/><Relationship Id="rId14" Type="http://schemas.openxmlformats.org/officeDocument/2006/relationships/image" Target="../media/image26.sv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7.jpg"/><Relationship Id="rId4" Type="http://schemas.openxmlformats.org/officeDocument/2006/relationships/image" Target="../media/image27.jpg"/></Relationships>
</file>

<file path=ppt/slides/_rels/slide2.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9.jpg"/></Relationships>
</file>

<file path=ppt/slides/_rels/slide28.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32.jpg"/><Relationship Id="rId4" Type="http://schemas.openxmlformats.org/officeDocument/2006/relationships/image" Target="../media/image31.jpg"/></Relationships>
</file>

<file path=ppt/slides/_rels/slide3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5.jpg"/><Relationship Id="rId5" Type="http://schemas.openxmlformats.org/officeDocument/2006/relationships/image" Target="../media/image34.jpg"/><Relationship Id="rId4" Type="http://schemas.openxmlformats.org/officeDocument/2006/relationships/image" Target="../media/image33.jpg"/></Relationships>
</file>

<file path=ppt/slides/_rels/slide37.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2.jpg"/><Relationship Id="rId4" Type="http://schemas.openxmlformats.org/officeDocument/2006/relationships/image" Target="../media/image41.pn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3.png"/></Relationships>
</file>

<file path=ppt/slides/_rels/slide4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4.jpg"/><Relationship Id="rId4" Type="http://schemas.openxmlformats.org/officeDocument/2006/relationships/image" Target="../media/image33.jpg"/></Relationships>
</file>

<file path=ppt/slides/_rels/slide4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3.jp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7.jpg"/><Relationship Id="rId5" Type="http://schemas.openxmlformats.org/officeDocument/2006/relationships/image" Target="../media/image46.jpg"/><Relationship Id="rId4" Type="http://schemas.openxmlformats.org/officeDocument/2006/relationships/image" Target="../media/image45.jp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2.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2781529" y="600849"/>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2C3749">
                <a:alpha val="35000"/>
              </a:srgbClr>
            </a:solidFill>
            <a:ln w="63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EF3425"/>
                </a:solid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8397B1"/>
                </a:solid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2C3749"/>
                </a:solid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44546B"/>
                </a:solid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2C3749">
                      <a:alpha val="35000"/>
                    </a:srgbClr>
                  </a:solidFill>
                  <a:ln w="3175">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ln>
                    <a:noFill/>
                  </a:ln>
                  <a:effectLst>
                    <a:outerShdw blurRad="149987" dist="250190" dir="8460000" algn="ctr">
                      <a:srgbClr val="000000">
                        <a:alpha val="28000"/>
                      </a:srgbClr>
                    </a:outerShdw>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August 05, 2019</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a:ln>
              <a:noFill/>
            </a:ln>
            <a:effectLst>
              <a:outerShdw blurRad="149987" dist="250190" dir="8460000" algn="ctr">
                <a:srgbClr val="000000">
                  <a:alpha val="28000"/>
                </a:srgbClr>
              </a:outerShdw>
            </a:effectLst>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E735747A-272D-412A-965B-AE1EF5356FC8}"/>
              </a:ext>
            </a:extLst>
          </p:cNvPr>
          <p:cNvSpPr/>
          <p:nvPr/>
        </p:nvSpPr>
        <p:spPr>
          <a:xfrm>
            <a:off x="-1" y="5278242"/>
            <a:ext cx="12184224" cy="1576562"/>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gradFill flip="none" rotWithShape="1">
            <a:gsLst>
              <a:gs pos="0">
                <a:schemeClr val="accent3">
                  <a:lumMod val="67000"/>
                  <a:alpha val="70000"/>
                </a:schemeClr>
              </a:gs>
              <a:gs pos="48000">
                <a:schemeClr val="accent3">
                  <a:lumMod val="97000"/>
                  <a:lumOff val="3000"/>
                  <a:alpha val="70000"/>
                </a:schemeClr>
              </a:gs>
              <a:gs pos="100000">
                <a:schemeClr val="accent3">
                  <a:lumMod val="60000"/>
                  <a:lumOff val="40000"/>
                  <a:alpha val="7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pic>
        <p:nvPicPr>
          <p:cNvPr id="3" name="Picture 2">
            <a:extLst>
              <a:ext uri="{FF2B5EF4-FFF2-40B4-BE49-F238E27FC236}">
                <a16:creationId xmlns:a16="http://schemas.microsoft.com/office/drawing/2014/main" id="{3803EC93-E9A7-423A-A7A1-BCC2BDCFA8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59491" y="914400"/>
            <a:ext cx="5943600" cy="3640248"/>
          </a:xfrm>
          <a:prstGeom prst="rect">
            <a:avLst/>
          </a:prstGeom>
          <a:effectLst>
            <a:outerShdw blurRad="50800" dist="38100" dir="2700000" algn="tl" rotWithShape="0">
              <a:prstClr val="black">
                <a:alpha val="40000"/>
              </a:prstClr>
            </a:outerShdw>
          </a:effectLst>
        </p:spPr>
      </p:pic>
      <p:sp>
        <p:nvSpPr>
          <p:cNvPr id="4" name="Rectangle 3">
            <a:extLst>
              <a:ext uri="{FF2B5EF4-FFF2-40B4-BE49-F238E27FC236}">
                <a16:creationId xmlns:a16="http://schemas.microsoft.com/office/drawing/2014/main" id="{91CC94B5-F706-4CB1-A597-5EA4213F2976}"/>
              </a:ext>
            </a:extLst>
          </p:cNvPr>
          <p:cNvSpPr/>
          <p:nvPr/>
        </p:nvSpPr>
        <p:spPr>
          <a:xfrm>
            <a:off x="6659590" y="1350896"/>
            <a:ext cx="4389409" cy="275522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7545D64-21C1-4810-A93E-07F6919C55AE}"/>
              </a:ext>
            </a:extLst>
          </p:cNvPr>
          <p:cNvSpPr txBox="1"/>
          <p:nvPr/>
        </p:nvSpPr>
        <p:spPr>
          <a:xfrm>
            <a:off x="1389808" y="5412938"/>
            <a:ext cx="3045032" cy="1292662"/>
          </a:xfrm>
          <a:prstGeom prst="rect">
            <a:avLst/>
          </a:prstGeom>
          <a:noFill/>
        </p:spPr>
        <p:txBody>
          <a:bodyPr wrap="square" rtlCol="0">
            <a:spAutoFit/>
          </a:bodyPr>
          <a:lstStyle/>
          <a:p>
            <a:r>
              <a:rPr lang="en-US" sz="1500" b="1" dirty="0">
                <a:solidFill>
                  <a:srgbClr val="EF3425"/>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0" name="TextBox 9">
            <a:extLst>
              <a:ext uri="{FF2B5EF4-FFF2-40B4-BE49-F238E27FC236}">
                <a16:creationId xmlns:a16="http://schemas.microsoft.com/office/drawing/2014/main" id="{AB49D3E0-39E6-43C7-AC4A-7951A7AF29F4}"/>
              </a:ext>
            </a:extLst>
          </p:cNvPr>
          <p:cNvSpPr txBox="1"/>
          <p:nvPr/>
        </p:nvSpPr>
        <p:spPr>
          <a:xfrm>
            <a:off x="5230288" y="5412938"/>
            <a:ext cx="3045032" cy="1292662"/>
          </a:xfrm>
          <a:prstGeom prst="rect">
            <a:avLst/>
          </a:prstGeom>
          <a:noFill/>
        </p:spPr>
        <p:txBody>
          <a:bodyPr wrap="square" rtlCol="0">
            <a:spAutoFit/>
          </a:bodyPr>
          <a:lstStyle/>
          <a:p>
            <a:r>
              <a:rPr lang="en-US" sz="1500" b="1" dirty="0">
                <a:solidFill>
                  <a:srgbClr val="2C3749"/>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1" name="TextBox 10">
            <a:extLst>
              <a:ext uri="{FF2B5EF4-FFF2-40B4-BE49-F238E27FC236}">
                <a16:creationId xmlns:a16="http://schemas.microsoft.com/office/drawing/2014/main" id="{D3EF2F5E-0874-4038-8EB5-EBA6F4FFA574}"/>
              </a:ext>
            </a:extLst>
          </p:cNvPr>
          <p:cNvSpPr txBox="1"/>
          <p:nvPr/>
        </p:nvSpPr>
        <p:spPr>
          <a:xfrm>
            <a:off x="9070768" y="5412938"/>
            <a:ext cx="3045032" cy="1292662"/>
          </a:xfrm>
          <a:prstGeom prst="rect">
            <a:avLst/>
          </a:prstGeom>
          <a:noFill/>
        </p:spPr>
        <p:txBody>
          <a:bodyPr wrap="square" rtlCol="0">
            <a:spAutoFit/>
          </a:bodyPr>
          <a:lstStyle/>
          <a:p>
            <a:r>
              <a:rPr lang="en-US" sz="1500" b="1" dirty="0">
                <a:solidFill>
                  <a:srgbClr val="44546B"/>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2" name="Freeform 517">
            <a:extLst>
              <a:ext uri="{FF2B5EF4-FFF2-40B4-BE49-F238E27FC236}">
                <a16:creationId xmlns:a16="http://schemas.microsoft.com/office/drawing/2014/main" id="{5171C79E-A382-4178-B8A5-5EC024B1F312}"/>
              </a:ext>
            </a:extLst>
          </p:cNvPr>
          <p:cNvSpPr>
            <a:spLocks noChangeAspect="1" noEditPoints="1"/>
          </p:cNvSpPr>
          <p:nvPr/>
        </p:nvSpPr>
        <p:spPr bwMode="auto">
          <a:xfrm>
            <a:off x="4590208" y="5944842"/>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525">
            <a:extLst>
              <a:ext uri="{FF2B5EF4-FFF2-40B4-BE49-F238E27FC236}">
                <a16:creationId xmlns:a16="http://schemas.microsoft.com/office/drawing/2014/main" id="{5FE037AD-7A1C-4FDC-8190-8CB3B431232B}"/>
              </a:ext>
            </a:extLst>
          </p:cNvPr>
          <p:cNvSpPr>
            <a:spLocks noChangeAspect="1" noEditPoints="1"/>
          </p:cNvSpPr>
          <p:nvPr/>
        </p:nvSpPr>
        <p:spPr bwMode="auto">
          <a:xfrm>
            <a:off x="8430688" y="587638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543">
            <a:extLst>
              <a:ext uri="{FF2B5EF4-FFF2-40B4-BE49-F238E27FC236}">
                <a16:creationId xmlns:a16="http://schemas.microsoft.com/office/drawing/2014/main" id="{42CE90FE-F7CF-4665-AF0A-B43B67E6F862}"/>
              </a:ext>
            </a:extLst>
          </p:cNvPr>
          <p:cNvSpPr>
            <a:spLocks noChangeAspect="1" noEditPoints="1"/>
          </p:cNvSpPr>
          <p:nvPr/>
        </p:nvSpPr>
        <p:spPr bwMode="auto">
          <a:xfrm>
            <a:off x="749728" y="5876389"/>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TextBox 14">
            <a:extLst>
              <a:ext uri="{FF2B5EF4-FFF2-40B4-BE49-F238E27FC236}">
                <a16:creationId xmlns:a16="http://schemas.microsoft.com/office/drawing/2014/main" id="{1FF93695-57FD-4F75-826C-9E43677900B7}"/>
              </a:ext>
            </a:extLst>
          </p:cNvPr>
          <p:cNvSpPr txBox="1"/>
          <p:nvPr/>
        </p:nvSpPr>
        <p:spPr>
          <a:xfrm>
            <a:off x="348262" y="1828800"/>
            <a:ext cx="5965384" cy="2816156"/>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46702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1000"/>
                                        <p:tgtEl>
                                          <p:spTgt spid="4"/>
                                        </p:tgtEl>
                                      </p:cBhvr>
                                    </p:animEffect>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5">
                                            <p:txEl>
                                              <p:pRg st="0" end="0"/>
                                            </p:txEl>
                                          </p:spTgt>
                                        </p:tgtEl>
                                        <p:attrNameLst>
                                          <p:attrName>style.visibility</p:attrName>
                                        </p:attrNameLst>
                                      </p:cBhvr>
                                      <p:to>
                                        <p:strVal val="visible"/>
                                      </p:to>
                                    </p:set>
                                    <p:animEffect transition="in" filter="fade">
                                      <p:cBhvr>
                                        <p:cTn id="21" dur="500"/>
                                        <p:tgtEl>
                                          <p:spTgt spid="15">
                                            <p:txEl>
                                              <p:pRg st="0" end="0"/>
                                            </p:txEl>
                                          </p:spTgt>
                                        </p:tgtEl>
                                      </p:cBhvr>
                                    </p:animEffect>
                                    <p:anim calcmode="lin" valueType="num">
                                      <p:cBhvr>
                                        <p:cTn id="22"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3"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grpId="0" nodeType="afterEffect">
                                  <p:stCondLst>
                                    <p:cond delay="0"/>
                                  </p:stCondLst>
                                  <p:childTnLst>
                                    <p:set>
                                      <p:cBhvr>
                                        <p:cTn id="26" dur="1" fill="hold">
                                          <p:stCondLst>
                                            <p:cond delay="0"/>
                                          </p:stCondLst>
                                        </p:cTn>
                                        <p:tgtEl>
                                          <p:spTgt spid="15">
                                            <p:txEl>
                                              <p:pRg st="2" end="2"/>
                                            </p:txEl>
                                          </p:spTgt>
                                        </p:tgtEl>
                                        <p:attrNameLst>
                                          <p:attrName>style.visibility</p:attrName>
                                        </p:attrNameLst>
                                      </p:cBhvr>
                                      <p:to>
                                        <p:strVal val="visible"/>
                                      </p:to>
                                    </p:set>
                                    <p:animEffect transition="in" filter="fade">
                                      <p:cBhvr>
                                        <p:cTn id="27" dur="500"/>
                                        <p:tgtEl>
                                          <p:spTgt spid="15">
                                            <p:txEl>
                                              <p:pRg st="2" end="2"/>
                                            </p:txEl>
                                          </p:spTgt>
                                        </p:tgtEl>
                                      </p:cBhvr>
                                    </p:animEffect>
                                    <p:anim calcmode="lin" valueType="num">
                                      <p:cBhvr>
                                        <p:cTn id="28"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9"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xEl>
                                              <p:pRg st="3" end="3"/>
                                            </p:txEl>
                                          </p:spTgt>
                                        </p:tgtEl>
                                        <p:attrNameLst>
                                          <p:attrName>style.visibility</p:attrName>
                                        </p:attrNameLst>
                                      </p:cBhvr>
                                      <p:to>
                                        <p:strVal val="visible"/>
                                      </p:to>
                                    </p:set>
                                    <p:animEffect transition="in" filter="fade">
                                      <p:cBhvr>
                                        <p:cTn id="33" dur="500"/>
                                        <p:tgtEl>
                                          <p:spTgt spid="15">
                                            <p:txEl>
                                              <p:pRg st="3" end="3"/>
                                            </p:txEl>
                                          </p:spTgt>
                                        </p:tgtEl>
                                      </p:cBhvr>
                                    </p:animEffect>
                                    <p:anim calcmode="lin" valueType="num">
                                      <p:cBhvr>
                                        <p:cTn id="34" dur="5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35" dur="5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42" presetClass="entr" presetSubtype="0" fill="hold" grpId="0" nodeType="afterEffect">
                                  <p:stCondLst>
                                    <p:cond delay="0"/>
                                  </p:stCondLst>
                                  <p:childTnLst>
                                    <p:set>
                                      <p:cBhvr>
                                        <p:cTn id="38" dur="1" fill="hold">
                                          <p:stCondLst>
                                            <p:cond delay="0"/>
                                          </p:stCondLst>
                                        </p:cTn>
                                        <p:tgtEl>
                                          <p:spTgt spid="15">
                                            <p:txEl>
                                              <p:pRg st="5" end="5"/>
                                            </p:txEl>
                                          </p:spTgt>
                                        </p:tgtEl>
                                        <p:attrNameLst>
                                          <p:attrName>style.visibility</p:attrName>
                                        </p:attrNameLst>
                                      </p:cBhvr>
                                      <p:to>
                                        <p:strVal val="visible"/>
                                      </p:to>
                                    </p:set>
                                    <p:animEffect transition="in" filter="fade">
                                      <p:cBhvr>
                                        <p:cTn id="39" dur="500"/>
                                        <p:tgtEl>
                                          <p:spTgt spid="15">
                                            <p:txEl>
                                              <p:pRg st="5" end="5"/>
                                            </p:txEl>
                                          </p:spTgt>
                                        </p:tgtEl>
                                      </p:cBhvr>
                                    </p:animEffect>
                                    <p:anim calcmode="lin" valueType="num">
                                      <p:cBhvr>
                                        <p:cTn id="40" dur="500" fill="hold"/>
                                        <p:tgtEl>
                                          <p:spTgt spid="15">
                                            <p:txEl>
                                              <p:pRg st="5" end="5"/>
                                            </p:txEl>
                                          </p:spTgt>
                                        </p:tgtEl>
                                        <p:attrNameLst>
                                          <p:attrName>ppt_x</p:attrName>
                                        </p:attrNameLst>
                                      </p:cBhvr>
                                      <p:tavLst>
                                        <p:tav tm="0">
                                          <p:val>
                                            <p:strVal val="#ppt_x"/>
                                          </p:val>
                                        </p:tav>
                                        <p:tav tm="100000">
                                          <p:val>
                                            <p:strVal val="#ppt_x"/>
                                          </p:val>
                                        </p:tav>
                                      </p:tavLst>
                                    </p:anim>
                                    <p:anim calcmode="lin" valueType="num">
                                      <p:cBhvr>
                                        <p:cTn id="41" dur="500" fill="hold"/>
                                        <p:tgtEl>
                                          <p:spTgt spid="15">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42" presetClass="entr" presetSubtype="0" fill="hold" grpId="0" nodeType="afterEffect">
                                  <p:stCondLst>
                                    <p:cond delay="0"/>
                                  </p:stCondLst>
                                  <p:childTnLst>
                                    <p:set>
                                      <p:cBhvr>
                                        <p:cTn id="44" dur="1" fill="hold">
                                          <p:stCondLst>
                                            <p:cond delay="0"/>
                                          </p:stCondLst>
                                        </p:cTn>
                                        <p:tgtEl>
                                          <p:spTgt spid="15">
                                            <p:txEl>
                                              <p:pRg st="7" end="7"/>
                                            </p:txEl>
                                          </p:spTgt>
                                        </p:tgtEl>
                                        <p:attrNameLst>
                                          <p:attrName>style.visibility</p:attrName>
                                        </p:attrNameLst>
                                      </p:cBhvr>
                                      <p:to>
                                        <p:strVal val="visible"/>
                                      </p:to>
                                    </p:set>
                                    <p:animEffect transition="in" filter="fade">
                                      <p:cBhvr>
                                        <p:cTn id="45" dur="500"/>
                                        <p:tgtEl>
                                          <p:spTgt spid="15">
                                            <p:txEl>
                                              <p:pRg st="7" end="7"/>
                                            </p:txEl>
                                          </p:spTgt>
                                        </p:tgtEl>
                                      </p:cBhvr>
                                    </p:animEffect>
                                    <p:anim calcmode="lin" valueType="num">
                                      <p:cBhvr>
                                        <p:cTn id="46" dur="500" fill="hold"/>
                                        <p:tgtEl>
                                          <p:spTgt spid="15">
                                            <p:txEl>
                                              <p:pRg st="7" end="7"/>
                                            </p:txEl>
                                          </p:spTgt>
                                        </p:tgtEl>
                                        <p:attrNameLst>
                                          <p:attrName>ppt_x</p:attrName>
                                        </p:attrNameLst>
                                      </p:cBhvr>
                                      <p:tavLst>
                                        <p:tav tm="0">
                                          <p:val>
                                            <p:strVal val="#ppt_x"/>
                                          </p:val>
                                        </p:tav>
                                        <p:tav tm="100000">
                                          <p:val>
                                            <p:strVal val="#ppt_x"/>
                                          </p:val>
                                        </p:tav>
                                      </p:tavLst>
                                    </p:anim>
                                    <p:anim calcmode="lin" valueType="num">
                                      <p:cBhvr>
                                        <p:cTn id="47" dur="500" fill="hold"/>
                                        <p:tgtEl>
                                          <p:spTgt spid="15">
                                            <p:txEl>
                                              <p:pRg st="7" end="7"/>
                                            </p:txEl>
                                          </p:spTgt>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5">
                                            <p:txEl>
                                              <p:pRg st="9" end="9"/>
                                            </p:txEl>
                                          </p:spTgt>
                                        </p:tgtEl>
                                        <p:attrNameLst>
                                          <p:attrName>style.visibility</p:attrName>
                                        </p:attrNameLst>
                                      </p:cBhvr>
                                      <p:to>
                                        <p:strVal val="visible"/>
                                      </p:to>
                                    </p:set>
                                    <p:animEffect transition="in" filter="fade">
                                      <p:cBhvr>
                                        <p:cTn id="51" dur="500"/>
                                        <p:tgtEl>
                                          <p:spTgt spid="15">
                                            <p:txEl>
                                              <p:pRg st="9" end="9"/>
                                            </p:txEl>
                                          </p:spTgt>
                                        </p:tgtEl>
                                      </p:cBhvr>
                                    </p:animEffect>
                                    <p:anim calcmode="lin" valueType="num">
                                      <p:cBhvr>
                                        <p:cTn id="52" dur="500" fill="hold"/>
                                        <p:tgtEl>
                                          <p:spTgt spid="15">
                                            <p:txEl>
                                              <p:pRg st="9" end="9"/>
                                            </p:txEl>
                                          </p:spTgt>
                                        </p:tgtEl>
                                        <p:attrNameLst>
                                          <p:attrName>ppt_x</p:attrName>
                                        </p:attrNameLst>
                                      </p:cBhvr>
                                      <p:tavLst>
                                        <p:tav tm="0">
                                          <p:val>
                                            <p:strVal val="#ppt_x"/>
                                          </p:val>
                                        </p:tav>
                                        <p:tav tm="100000">
                                          <p:val>
                                            <p:strVal val="#ppt_x"/>
                                          </p:val>
                                        </p:tav>
                                      </p:tavLst>
                                    </p:anim>
                                    <p:anim calcmode="lin" valueType="num">
                                      <p:cBhvr>
                                        <p:cTn id="53" dur="500" fill="hold"/>
                                        <p:tgtEl>
                                          <p:spTgt spid="15">
                                            <p:txEl>
                                              <p:pRg st="9" end="9"/>
                                            </p:txEl>
                                          </p:spTgt>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4"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wipe(down)">
                                      <p:cBhvr>
                                        <p:cTn id="57" dur="500"/>
                                        <p:tgtEl>
                                          <p:spTgt spid="17"/>
                                        </p:tgtEl>
                                      </p:cBhvr>
                                    </p:animEffect>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fade">
                                      <p:cBhvr>
                                        <p:cTn id="61" dur="1000"/>
                                        <p:tgtEl>
                                          <p:spTgt spid="14"/>
                                        </p:tgtEl>
                                      </p:cBhvr>
                                    </p:animEffect>
                                    <p:anim calcmode="lin" valueType="num">
                                      <p:cBhvr>
                                        <p:cTn id="62" dur="1000" fill="hold"/>
                                        <p:tgtEl>
                                          <p:spTgt spid="14"/>
                                        </p:tgtEl>
                                        <p:attrNameLst>
                                          <p:attrName>ppt_x</p:attrName>
                                        </p:attrNameLst>
                                      </p:cBhvr>
                                      <p:tavLst>
                                        <p:tav tm="0">
                                          <p:val>
                                            <p:strVal val="#ppt_x"/>
                                          </p:val>
                                        </p:tav>
                                        <p:tav tm="100000">
                                          <p:val>
                                            <p:strVal val="#ppt_x"/>
                                          </p:val>
                                        </p:tav>
                                      </p:tavLst>
                                    </p:anim>
                                    <p:anim calcmode="lin" valueType="num">
                                      <p:cBhvr>
                                        <p:cTn id="63" dur="1000" fill="hold"/>
                                        <p:tgtEl>
                                          <p:spTgt spid="14"/>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left)">
                                      <p:cBhvr>
                                        <p:cTn id="67" dur="500"/>
                                        <p:tgtEl>
                                          <p:spTgt spid="9"/>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12"/>
                                        </p:tgtEl>
                                        <p:attrNameLst>
                                          <p:attrName>style.visibility</p:attrName>
                                        </p:attrNameLst>
                                      </p:cBhvr>
                                      <p:to>
                                        <p:strVal val="visible"/>
                                      </p:to>
                                    </p:set>
                                    <p:animEffect transition="in" filter="fade">
                                      <p:cBhvr>
                                        <p:cTn id="71" dur="1000"/>
                                        <p:tgtEl>
                                          <p:spTgt spid="12"/>
                                        </p:tgtEl>
                                      </p:cBhvr>
                                    </p:animEffect>
                                    <p:anim calcmode="lin" valueType="num">
                                      <p:cBhvr>
                                        <p:cTn id="72" dur="1000" fill="hold"/>
                                        <p:tgtEl>
                                          <p:spTgt spid="12"/>
                                        </p:tgtEl>
                                        <p:attrNameLst>
                                          <p:attrName>ppt_x</p:attrName>
                                        </p:attrNameLst>
                                      </p:cBhvr>
                                      <p:tavLst>
                                        <p:tav tm="0">
                                          <p:val>
                                            <p:strVal val="#ppt_x"/>
                                          </p:val>
                                        </p:tav>
                                        <p:tav tm="100000">
                                          <p:val>
                                            <p:strVal val="#ppt_x"/>
                                          </p:val>
                                        </p:tav>
                                      </p:tavLst>
                                    </p:anim>
                                    <p:anim calcmode="lin" valueType="num">
                                      <p:cBhvr>
                                        <p:cTn id="73" dur="1000" fill="hold"/>
                                        <p:tgtEl>
                                          <p:spTgt spid="12"/>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8"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left)">
                                      <p:cBhvr>
                                        <p:cTn id="77" dur="500"/>
                                        <p:tgtEl>
                                          <p:spTgt spid="10"/>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13"/>
                                        </p:tgtEl>
                                        <p:attrNameLst>
                                          <p:attrName>style.visibility</p:attrName>
                                        </p:attrNameLst>
                                      </p:cBhvr>
                                      <p:to>
                                        <p:strVal val="visible"/>
                                      </p:to>
                                    </p:set>
                                    <p:animEffect transition="in" filter="fade">
                                      <p:cBhvr>
                                        <p:cTn id="81" dur="1000"/>
                                        <p:tgtEl>
                                          <p:spTgt spid="13"/>
                                        </p:tgtEl>
                                      </p:cBhvr>
                                    </p:animEffect>
                                    <p:anim calcmode="lin" valueType="num">
                                      <p:cBhvr>
                                        <p:cTn id="82" dur="1000" fill="hold"/>
                                        <p:tgtEl>
                                          <p:spTgt spid="13"/>
                                        </p:tgtEl>
                                        <p:attrNameLst>
                                          <p:attrName>ppt_x</p:attrName>
                                        </p:attrNameLst>
                                      </p:cBhvr>
                                      <p:tavLst>
                                        <p:tav tm="0">
                                          <p:val>
                                            <p:strVal val="#ppt_x"/>
                                          </p:val>
                                        </p:tav>
                                        <p:tav tm="100000">
                                          <p:val>
                                            <p:strVal val="#ppt_x"/>
                                          </p:val>
                                        </p:tav>
                                      </p:tavLst>
                                    </p:anim>
                                    <p:anim calcmode="lin" valueType="num">
                                      <p:cBhvr>
                                        <p:cTn id="83" dur="1000" fill="hold"/>
                                        <p:tgtEl>
                                          <p:spTgt spid="13"/>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22" presetClass="entr" presetSubtype="8" fill="hold" grpId="0" nodeType="afterEffect">
                                  <p:stCondLst>
                                    <p:cond delay="0"/>
                                  </p:stCondLst>
                                  <p:childTnLst>
                                    <p:set>
                                      <p:cBhvr>
                                        <p:cTn id="86" dur="1" fill="hold">
                                          <p:stCondLst>
                                            <p:cond delay="0"/>
                                          </p:stCondLst>
                                        </p:cTn>
                                        <p:tgtEl>
                                          <p:spTgt spid="11"/>
                                        </p:tgtEl>
                                        <p:attrNameLst>
                                          <p:attrName>style.visibility</p:attrName>
                                        </p:attrNameLst>
                                      </p:cBhvr>
                                      <p:to>
                                        <p:strVal val="visible"/>
                                      </p:to>
                                    </p:set>
                                    <p:animEffect transition="in" filter="wipe(left)">
                                      <p:cBhvr>
                                        <p:cTn id="8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8" grpId="0"/>
      <p:bldP spid="4" grpId="0" animBg="1"/>
      <p:bldP spid="9" grpId="0"/>
      <p:bldP spid="10" grpId="0"/>
      <p:bldP spid="11" grpId="0"/>
      <p:bldP spid="12" grpId="0" animBg="1"/>
      <p:bldP spid="13" grpId="0" animBg="1"/>
      <p:bldP spid="14" grpId="0" animBg="1"/>
      <p:bldP spid="15"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15" name="Straight Connector 14">
            <a:extLst>
              <a:ext uri="{FF2B5EF4-FFF2-40B4-BE49-F238E27FC236}">
                <a16:creationId xmlns:a16="http://schemas.microsoft.com/office/drawing/2014/main" id="{69EF0C99-A05C-4285-87B2-918944BC3271}"/>
              </a:ext>
            </a:extLst>
          </p:cNvPr>
          <p:cNvCxnSpPr>
            <a:cxnSpLocks/>
          </p:cNvCxnSpPr>
          <p:nvPr/>
        </p:nvCxnSpPr>
        <p:spPr>
          <a:xfrm flipH="1">
            <a:off x="381000" y="5338184"/>
            <a:ext cx="10972800" cy="0"/>
          </a:xfrm>
          <a:prstGeom prst="line">
            <a:avLst/>
          </a:prstGeom>
          <a:ln w="25400" cap="rnd">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round/>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4F8B4C1-7781-4EBE-B784-3F1FB3DBC8ED}"/>
              </a:ext>
            </a:extLst>
          </p:cNvPr>
          <p:cNvCxnSpPr>
            <a:cxnSpLocks/>
          </p:cNvCxnSpPr>
          <p:nvPr/>
        </p:nvCxnSpPr>
        <p:spPr>
          <a:xfrm flipH="1">
            <a:off x="1219200" y="3936846"/>
            <a:ext cx="4672" cy="128016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7" name="Group 6">
            <a:extLst>
              <a:ext uri="{FF2B5EF4-FFF2-40B4-BE49-F238E27FC236}">
                <a16:creationId xmlns:a16="http://schemas.microsoft.com/office/drawing/2014/main" id="{EE643007-A370-433F-B432-89D91C2B6889}"/>
              </a:ext>
            </a:extLst>
          </p:cNvPr>
          <p:cNvGrpSpPr>
            <a:grpSpLocks noChangeAspect="1"/>
          </p:cNvGrpSpPr>
          <p:nvPr/>
        </p:nvGrpSpPr>
        <p:grpSpPr>
          <a:xfrm>
            <a:off x="1084376" y="5211544"/>
            <a:ext cx="274320" cy="274320"/>
            <a:chOff x="838200" y="3322320"/>
            <a:chExt cx="1554480" cy="1554480"/>
          </a:xfrm>
          <a:effectLst/>
        </p:grpSpPr>
        <p:sp>
          <p:nvSpPr>
            <p:cNvPr id="9" name="Oval 8">
              <a:extLst>
                <a:ext uri="{FF2B5EF4-FFF2-40B4-BE49-F238E27FC236}">
                  <a16:creationId xmlns:a16="http://schemas.microsoft.com/office/drawing/2014/main" id="{32E903A7-F710-4A5E-BBBF-69DDAF587558}"/>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7419E10A-F2E9-4C55-A9E1-D8AE17635033}"/>
                </a:ext>
              </a:extLst>
            </p:cNvPr>
            <p:cNvSpPr>
              <a:spLocks noChangeAspect="1"/>
            </p:cNvSpPr>
            <p:nvPr/>
          </p:nvSpPr>
          <p:spPr>
            <a:xfrm>
              <a:off x="926041" y="3413424"/>
              <a:ext cx="1371600" cy="1371600"/>
            </a:xfrm>
            <a:prstGeom prst="ellipse">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 name="Group 3">
            <a:extLst>
              <a:ext uri="{FF2B5EF4-FFF2-40B4-BE49-F238E27FC236}">
                <a16:creationId xmlns:a16="http://schemas.microsoft.com/office/drawing/2014/main" id="{1EDA8947-253D-48C8-A298-50142BF642C2}"/>
              </a:ext>
            </a:extLst>
          </p:cNvPr>
          <p:cNvGrpSpPr/>
          <p:nvPr/>
        </p:nvGrpSpPr>
        <p:grpSpPr>
          <a:xfrm>
            <a:off x="618744" y="2531008"/>
            <a:ext cx="1188720" cy="1188720"/>
            <a:chOff x="4711952" y="2403583"/>
            <a:chExt cx="1188720" cy="1188720"/>
          </a:xfrm>
          <a:effectLst>
            <a:outerShdw blurRad="50800" dist="38100" dir="18900000" algn="bl" rotWithShape="0">
              <a:prstClr val="black">
                <a:alpha val="40000"/>
              </a:prstClr>
            </a:outerShdw>
          </a:effectLst>
        </p:grpSpPr>
        <p:grpSp>
          <p:nvGrpSpPr>
            <p:cNvPr id="3" name="Group 2">
              <a:extLst>
                <a:ext uri="{FF2B5EF4-FFF2-40B4-BE49-F238E27FC236}">
                  <a16:creationId xmlns:a16="http://schemas.microsoft.com/office/drawing/2014/main" id="{CCE69073-FB8B-4316-9DF6-552DF8862E04}"/>
                </a:ext>
              </a:extLst>
            </p:cNvPr>
            <p:cNvGrpSpPr/>
            <p:nvPr/>
          </p:nvGrpSpPr>
          <p:grpSpPr>
            <a:xfrm>
              <a:off x="4711952" y="2403583"/>
              <a:ext cx="1188720" cy="1188720"/>
              <a:chOff x="4711952" y="2403583"/>
              <a:chExt cx="1188720" cy="1188720"/>
            </a:xfrm>
          </p:grpSpPr>
          <p:sp>
            <p:nvSpPr>
              <p:cNvPr id="2" name="Teardrop 1">
                <a:extLst>
                  <a:ext uri="{FF2B5EF4-FFF2-40B4-BE49-F238E27FC236}">
                    <a16:creationId xmlns:a16="http://schemas.microsoft.com/office/drawing/2014/main" id="{C3C0FDDE-9AB5-434D-85C7-38906D8B73AF}"/>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a:extLst>
                  <a:ext uri="{FF2B5EF4-FFF2-40B4-BE49-F238E27FC236}">
                    <a16:creationId xmlns:a16="http://schemas.microsoft.com/office/drawing/2014/main" id="{3C982C5C-6E25-409A-8A55-56E449DF72A5}"/>
                  </a:ext>
                </a:extLst>
              </p:cNvPr>
              <p:cNvSpPr>
                <a:spLocks noChangeAspect="1"/>
              </p:cNvSpPr>
              <p:nvPr/>
            </p:nvSpPr>
            <p:spPr>
              <a:xfrm rot="8080887">
                <a:off x="4803392" y="2495023"/>
                <a:ext cx="1005840" cy="1005840"/>
              </a:xfrm>
              <a:prstGeom prst="teardrop">
                <a:avLst/>
              </a:prstGeom>
              <a:solidFill>
                <a:srgbClr val="EF3425"/>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2" name="Text Box 10">
              <a:extLst>
                <a:ext uri="{FF2B5EF4-FFF2-40B4-BE49-F238E27FC236}">
                  <a16:creationId xmlns:a16="http://schemas.microsoft.com/office/drawing/2014/main" id="{E5EE1380-2754-41BB-A162-BEACB77C9CD9}"/>
                </a:ext>
              </a:extLst>
            </p:cNvPr>
            <p:cNvSpPr txBox="1">
              <a:spLocks noChangeArrowheads="1"/>
            </p:cNvSpPr>
            <p:nvPr/>
          </p:nvSpPr>
          <p:spPr bwMode="auto">
            <a:xfrm>
              <a:off x="4827224" y="278249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2015</a:t>
              </a:r>
              <a:endParaRPr lang="en-US" sz="2400" dirty="0">
                <a:solidFill>
                  <a:schemeClr val="bg1"/>
                </a:solidFill>
              </a:endParaRPr>
            </a:p>
          </p:txBody>
        </p:sp>
      </p:grpSp>
      <p:cxnSp>
        <p:nvCxnSpPr>
          <p:cNvPr id="17" name="Straight Connector 16">
            <a:extLst>
              <a:ext uri="{FF2B5EF4-FFF2-40B4-BE49-F238E27FC236}">
                <a16:creationId xmlns:a16="http://schemas.microsoft.com/office/drawing/2014/main" id="{E7F606B7-5B4C-4AF7-B7CA-CDEF84C1B63D}"/>
              </a:ext>
            </a:extLst>
          </p:cNvPr>
          <p:cNvCxnSpPr>
            <a:cxnSpLocks/>
          </p:cNvCxnSpPr>
          <p:nvPr/>
        </p:nvCxnSpPr>
        <p:spPr>
          <a:xfrm flipH="1">
            <a:off x="3048000" y="2804883"/>
            <a:ext cx="4672" cy="246888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18" name="Group 17">
            <a:extLst>
              <a:ext uri="{FF2B5EF4-FFF2-40B4-BE49-F238E27FC236}">
                <a16:creationId xmlns:a16="http://schemas.microsoft.com/office/drawing/2014/main" id="{FE830A19-A93C-4A00-81B8-19DF243B7AB6}"/>
              </a:ext>
            </a:extLst>
          </p:cNvPr>
          <p:cNvGrpSpPr>
            <a:grpSpLocks noChangeAspect="1"/>
          </p:cNvGrpSpPr>
          <p:nvPr/>
        </p:nvGrpSpPr>
        <p:grpSpPr>
          <a:xfrm>
            <a:off x="2913888" y="5211544"/>
            <a:ext cx="274320" cy="274320"/>
            <a:chOff x="838200" y="3322320"/>
            <a:chExt cx="1554480" cy="1554480"/>
          </a:xfrm>
          <a:effectLst/>
        </p:grpSpPr>
        <p:sp>
          <p:nvSpPr>
            <p:cNvPr id="19" name="Oval 18">
              <a:extLst>
                <a:ext uri="{FF2B5EF4-FFF2-40B4-BE49-F238E27FC236}">
                  <a16:creationId xmlns:a16="http://schemas.microsoft.com/office/drawing/2014/main" id="{11605FC9-2433-448B-B83B-91D96838837B}"/>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a:extLst>
                <a:ext uri="{FF2B5EF4-FFF2-40B4-BE49-F238E27FC236}">
                  <a16:creationId xmlns:a16="http://schemas.microsoft.com/office/drawing/2014/main" id="{A41F8709-BBE0-4349-84E8-1C5859BF853E}"/>
                </a:ext>
              </a:extLst>
            </p:cNvPr>
            <p:cNvSpPr>
              <a:spLocks noChangeAspect="1"/>
            </p:cNvSpPr>
            <p:nvPr/>
          </p:nvSpPr>
          <p:spPr>
            <a:xfrm>
              <a:off x="926041" y="3413424"/>
              <a:ext cx="1371600" cy="137160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a:extLst>
              <a:ext uri="{FF2B5EF4-FFF2-40B4-BE49-F238E27FC236}">
                <a16:creationId xmlns:a16="http://schemas.microsoft.com/office/drawing/2014/main" id="{A096A6DD-45D1-4CD7-B24D-872E9736AD76}"/>
              </a:ext>
            </a:extLst>
          </p:cNvPr>
          <p:cNvGrpSpPr/>
          <p:nvPr/>
        </p:nvGrpSpPr>
        <p:grpSpPr>
          <a:xfrm>
            <a:off x="2447544" y="1390424"/>
            <a:ext cx="1188720" cy="1188720"/>
            <a:chOff x="4711952" y="2403583"/>
            <a:chExt cx="1188720" cy="1188720"/>
          </a:xfrm>
          <a:effectLst>
            <a:outerShdw blurRad="50800" dist="38100" dir="18900000" algn="bl" rotWithShape="0">
              <a:prstClr val="black">
                <a:alpha val="40000"/>
              </a:prstClr>
            </a:outerShdw>
          </a:effectLst>
        </p:grpSpPr>
        <p:grpSp>
          <p:nvGrpSpPr>
            <p:cNvPr id="22" name="Group 21">
              <a:extLst>
                <a:ext uri="{FF2B5EF4-FFF2-40B4-BE49-F238E27FC236}">
                  <a16:creationId xmlns:a16="http://schemas.microsoft.com/office/drawing/2014/main" id="{C258DA3B-4A12-4107-81CD-83057D892CED}"/>
                </a:ext>
              </a:extLst>
            </p:cNvPr>
            <p:cNvGrpSpPr/>
            <p:nvPr/>
          </p:nvGrpSpPr>
          <p:grpSpPr>
            <a:xfrm>
              <a:off x="4711952" y="2403583"/>
              <a:ext cx="1188720" cy="1188720"/>
              <a:chOff x="4711952" y="2403583"/>
              <a:chExt cx="1188720" cy="1188720"/>
            </a:xfrm>
          </p:grpSpPr>
          <p:sp>
            <p:nvSpPr>
              <p:cNvPr id="24" name="Teardrop 23">
                <a:extLst>
                  <a:ext uri="{FF2B5EF4-FFF2-40B4-BE49-F238E27FC236}">
                    <a16:creationId xmlns:a16="http://schemas.microsoft.com/office/drawing/2014/main" id="{8AD8B2F1-7407-4632-A0AA-50841D753111}"/>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ardrop 24">
                <a:extLst>
                  <a:ext uri="{FF2B5EF4-FFF2-40B4-BE49-F238E27FC236}">
                    <a16:creationId xmlns:a16="http://schemas.microsoft.com/office/drawing/2014/main" id="{18DAA4CF-0897-4066-8115-783C9588F652}"/>
                  </a:ext>
                </a:extLst>
              </p:cNvPr>
              <p:cNvSpPr>
                <a:spLocks noChangeAspect="1"/>
              </p:cNvSpPr>
              <p:nvPr/>
            </p:nvSpPr>
            <p:spPr>
              <a:xfrm rot="8080887">
                <a:off x="4803392" y="2495023"/>
                <a:ext cx="1005840" cy="1005840"/>
              </a:xfrm>
              <a:prstGeom prst="teardrop">
                <a:avLst/>
              </a:prstGeom>
              <a:solidFill>
                <a:srgbClr val="8397B1"/>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 Box 10">
              <a:extLst>
                <a:ext uri="{FF2B5EF4-FFF2-40B4-BE49-F238E27FC236}">
                  <a16:creationId xmlns:a16="http://schemas.microsoft.com/office/drawing/2014/main" id="{D983CFC3-974F-46F0-A6E9-0CED3A17B0B9}"/>
                </a:ext>
              </a:extLst>
            </p:cNvPr>
            <p:cNvSpPr txBox="1">
              <a:spLocks noChangeArrowheads="1"/>
            </p:cNvSpPr>
            <p:nvPr/>
          </p:nvSpPr>
          <p:spPr bwMode="auto">
            <a:xfrm>
              <a:off x="4827224" y="278249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2016</a:t>
              </a:r>
              <a:endParaRPr lang="en-US" sz="2400" dirty="0">
                <a:solidFill>
                  <a:schemeClr val="bg1"/>
                </a:solidFill>
              </a:endParaRPr>
            </a:p>
          </p:txBody>
        </p:sp>
      </p:grpSp>
      <p:cxnSp>
        <p:nvCxnSpPr>
          <p:cNvPr id="26" name="Straight Connector 25">
            <a:extLst>
              <a:ext uri="{FF2B5EF4-FFF2-40B4-BE49-F238E27FC236}">
                <a16:creationId xmlns:a16="http://schemas.microsoft.com/office/drawing/2014/main" id="{49990580-EBB0-4F9A-BA8F-B68C402782B7}"/>
              </a:ext>
            </a:extLst>
          </p:cNvPr>
          <p:cNvCxnSpPr>
            <a:cxnSpLocks/>
          </p:cNvCxnSpPr>
          <p:nvPr/>
        </p:nvCxnSpPr>
        <p:spPr>
          <a:xfrm flipH="1">
            <a:off x="4876800" y="3879568"/>
            <a:ext cx="4672" cy="137160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a16="http://schemas.microsoft.com/office/drawing/2014/main" id="{87F274C1-696C-4C8C-BEF1-2FDA2A5279E0}"/>
              </a:ext>
            </a:extLst>
          </p:cNvPr>
          <p:cNvGrpSpPr>
            <a:grpSpLocks noChangeAspect="1"/>
          </p:cNvGrpSpPr>
          <p:nvPr/>
        </p:nvGrpSpPr>
        <p:grpSpPr>
          <a:xfrm>
            <a:off x="4742688" y="5211544"/>
            <a:ext cx="274320" cy="274320"/>
            <a:chOff x="838200" y="3322320"/>
            <a:chExt cx="1554480" cy="1554480"/>
          </a:xfrm>
          <a:effectLst/>
        </p:grpSpPr>
        <p:sp>
          <p:nvSpPr>
            <p:cNvPr id="28" name="Oval 27">
              <a:extLst>
                <a:ext uri="{FF2B5EF4-FFF2-40B4-BE49-F238E27FC236}">
                  <a16:creationId xmlns:a16="http://schemas.microsoft.com/office/drawing/2014/main" id="{79C42AEE-D4A8-47EA-A053-6B51D8D02E82}"/>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a:extLst>
                <a:ext uri="{FF2B5EF4-FFF2-40B4-BE49-F238E27FC236}">
                  <a16:creationId xmlns:a16="http://schemas.microsoft.com/office/drawing/2014/main" id="{4E75181C-2467-4929-84A5-D2BCFE13D95A}"/>
                </a:ext>
              </a:extLst>
            </p:cNvPr>
            <p:cNvSpPr>
              <a:spLocks noChangeAspect="1"/>
            </p:cNvSpPr>
            <p:nvPr/>
          </p:nvSpPr>
          <p:spPr>
            <a:xfrm>
              <a:off x="926041" y="3413424"/>
              <a:ext cx="1371600" cy="13716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0" name="Group 29">
            <a:extLst>
              <a:ext uri="{FF2B5EF4-FFF2-40B4-BE49-F238E27FC236}">
                <a16:creationId xmlns:a16="http://schemas.microsoft.com/office/drawing/2014/main" id="{05ACF413-4707-4F7A-B228-433544F5997F}"/>
              </a:ext>
            </a:extLst>
          </p:cNvPr>
          <p:cNvGrpSpPr/>
          <p:nvPr/>
        </p:nvGrpSpPr>
        <p:grpSpPr>
          <a:xfrm>
            <a:off x="4276344" y="2512184"/>
            <a:ext cx="1188720" cy="1188720"/>
            <a:chOff x="4711952" y="2403583"/>
            <a:chExt cx="1188720" cy="1188720"/>
          </a:xfrm>
          <a:effectLst>
            <a:outerShdw blurRad="50800" dist="38100" dir="18900000" algn="bl" rotWithShape="0">
              <a:prstClr val="black">
                <a:alpha val="40000"/>
              </a:prstClr>
            </a:outerShdw>
          </a:effectLst>
        </p:grpSpPr>
        <p:grpSp>
          <p:nvGrpSpPr>
            <p:cNvPr id="31" name="Group 30">
              <a:extLst>
                <a:ext uri="{FF2B5EF4-FFF2-40B4-BE49-F238E27FC236}">
                  <a16:creationId xmlns:a16="http://schemas.microsoft.com/office/drawing/2014/main" id="{02810D84-F793-48C1-87EE-F5420FFE6D0F}"/>
                </a:ext>
              </a:extLst>
            </p:cNvPr>
            <p:cNvGrpSpPr/>
            <p:nvPr/>
          </p:nvGrpSpPr>
          <p:grpSpPr>
            <a:xfrm>
              <a:off x="4711952" y="2403583"/>
              <a:ext cx="1188720" cy="1188720"/>
              <a:chOff x="4711952" y="2403583"/>
              <a:chExt cx="1188720" cy="1188720"/>
            </a:xfrm>
          </p:grpSpPr>
          <p:sp>
            <p:nvSpPr>
              <p:cNvPr id="33" name="Teardrop 32">
                <a:extLst>
                  <a:ext uri="{FF2B5EF4-FFF2-40B4-BE49-F238E27FC236}">
                    <a16:creationId xmlns:a16="http://schemas.microsoft.com/office/drawing/2014/main" id="{9B77C2F2-1896-4069-A349-5932CA1B3F8E}"/>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ardrop 33">
                <a:extLst>
                  <a:ext uri="{FF2B5EF4-FFF2-40B4-BE49-F238E27FC236}">
                    <a16:creationId xmlns:a16="http://schemas.microsoft.com/office/drawing/2014/main" id="{1B2D03B9-EC63-4474-B5A6-DDD9796700D3}"/>
                  </a:ext>
                </a:extLst>
              </p:cNvPr>
              <p:cNvSpPr>
                <a:spLocks noChangeAspect="1"/>
              </p:cNvSpPr>
              <p:nvPr/>
            </p:nvSpPr>
            <p:spPr>
              <a:xfrm rot="8080887">
                <a:off x="4803392" y="2495023"/>
                <a:ext cx="1005840" cy="1005840"/>
              </a:xfrm>
              <a:prstGeom prst="teardrop">
                <a:avLst/>
              </a:prstGeom>
              <a:solidFill>
                <a:srgbClr val="44546B"/>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4D11E8B9-69B0-4E96-9994-91AFF69E7600}"/>
                </a:ext>
              </a:extLst>
            </p:cNvPr>
            <p:cNvSpPr txBox="1">
              <a:spLocks noChangeArrowheads="1"/>
            </p:cNvSpPr>
            <p:nvPr/>
          </p:nvSpPr>
          <p:spPr bwMode="auto">
            <a:xfrm>
              <a:off x="4827224" y="278249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2017</a:t>
              </a:r>
              <a:endParaRPr lang="en-US" sz="2400" dirty="0">
                <a:solidFill>
                  <a:schemeClr val="bg1"/>
                </a:solidFill>
              </a:endParaRPr>
            </a:p>
          </p:txBody>
        </p:sp>
      </p:grpSp>
      <p:cxnSp>
        <p:nvCxnSpPr>
          <p:cNvPr id="35" name="Straight Connector 34">
            <a:extLst>
              <a:ext uri="{FF2B5EF4-FFF2-40B4-BE49-F238E27FC236}">
                <a16:creationId xmlns:a16="http://schemas.microsoft.com/office/drawing/2014/main" id="{2096D2ED-E378-49EB-BA65-4DD5A54A5791}"/>
              </a:ext>
            </a:extLst>
          </p:cNvPr>
          <p:cNvCxnSpPr>
            <a:cxnSpLocks/>
          </p:cNvCxnSpPr>
          <p:nvPr/>
        </p:nvCxnSpPr>
        <p:spPr>
          <a:xfrm flipH="1">
            <a:off x="6705600" y="2786059"/>
            <a:ext cx="4672" cy="246888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36" name="Group 35">
            <a:extLst>
              <a:ext uri="{FF2B5EF4-FFF2-40B4-BE49-F238E27FC236}">
                <a16:creationId xmlns:a16="http://schemas.microsoft.com/office/drawing/2014/main" id="{F41E4A25-FA47-4C9E-8681-DEE33F990E13}"/>
              </a:ext>
            </a:extLst>
          </p:cNvPr>
          <p:cNvGrpSpPr>
            <a:grpSpLocks noChangeAspect="1"/>
          </p:cNvGrpSpPr>
          <p:nvPr/>
        </p:nvGrpSpPr>
        <p:grpSpPr>
          <a:xfrm>
            <a:off x="6574722" y="5211544"/>
            <a:ext cx="274320" cy="274320"/>
            <a:chOff x="838200" y="3322320"/>
            <a:chExt cx="1554480" cy="1554480"/>
          </a:xfrm>
          <a:effectLst/>
        </p:grpSpPr>
        <p:sp>
          <p:nvSpPr>
            <p:cNvPr id="37" name="Oval 36">
              <a:extLst>
                <a:ext uri="{FF2B5EF4-FFF2-40B4-BE49-F238E27FC236}">
                  <a16:creationId xmlns:a16="http://schemas.microsoft.com/office/drawing/2014/main" id="{E7BEE0D4-A3A0-4399-878D-04F73CC772A3}"/>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Oval 37">
              <a:extLst>
                <a:ext uri="{FF2B5EF4-FFF2-40B4-BE49-F238E27FC236}">
                  <a16:creationId xmlns:a16="http://schemas.microsoft.com/office/drawing/2014/main" id="{1A4D0B5F-60EB-4510-8F3E-789903FE8D02}"/>
                </a:ext>
              </a:extLst>
            </p:cNvPr>
            <p:cNvSpPr>
              <a:spLocks noChangeAspect="1"/>
            </p:cNvSpPr>
            <p:nvPr/>
          </p:nvSpPr>
          <p:spPr>
            <a:xfrm>
              <a:off x="926041" y="3413424"/>
              <a:ext cx="1371600" cy="137160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38">
            <a:extLst>
              <a:ext uri="{FF2B5EF4-FFF2-40B4-BE49-F238E27FC236}">
                <a16:creationId xmlns:a16="http://schemas.microsoft.com/office/drawing/2014/main" id="{19B36E6A-13A5-41D4-A823-060494A13604}"/>
              </a:ext>
            </a:extLst>
          </p:cNvPr>
          <p:cNvGrpSpPr/>
          <p:nvPr/>
        </p:nvGrpSpPr>
        <p:grpSpPr>
          <a:xfrm>
            <a:off x="6105144" y="1371600"/>
            <a:ext cx="1188720" cy="1188720"/>
            <a:chOff x="4711952" y="2403583"/>
            <a:chExt cx="1188720" cy="1188720"/>
          </a:xfrm>
          <a:effectLst>
            <a:outerShdw blurRad="50800" dist="38100" dir="18900000" algn="bl" rotWithShape="0">
              <a:prstClr val="black">
                <a:alpha val="40000"/>
              </a:prstClr>
            </a:outerShdw>
          </a:effectLst>
        </p:grpSpPr>
        <p:grpSp>
          <p:nvGrpSpPr>
            <p:cNvPr id="40" name="Group 39">
              <a:extLst>
                <a:ext uri="{FF2B5EF4-FFF2-40B4-BE49-F238E27FC236}">
                  <a16:creationId xmlns:a16="http://schemas.microsoft.com/office/drawing/2014/main" id="{6E3A8537-A5D4-49AA-8301-3CCFF9139DC9}"/>
                </a:ext>
              </a:extLst>
            </p:cNvPr>
            <p:cNvGrpSpPr/>
            <p:nvPr/>
          </p:nvGrpSpPr>
          <p:grpSpPr>
            <a:xfrm>
              <a:off x="4711952" y="2403583"/>
              <a:ext cx="1188720" cy="1188720"/>
              <a:chOff x="4711952" y="2403583"/>
              <a:chExt cx="1188720" cy="1188720"/>
            </a:xfrm>
          </p:grpSpPr>
          <p:sp>
            <p:nvSpPr>
              <p:cNvPr id="42" name="Teardrop 41">
                <a:extLst>
                  <a:ext uri="{FF2B5EF4-FFF2-40B4-BE49-F238E27FC236}">
                    <a16:creationId xmlns:a16="http://schemas.microsoft.com/office/drawing/2014/main" id="{A5AD2AE7-0FFA-4A45-85D7-29815FA276BA}"/>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ardrop 42">
                <a:extLst>
                  <a:ext uri="{FF2B5EF4-FFF2-40B4-BE49-F238E27FC236}">
                    <a16:creationId xmlns:a16="http://schemas.microsoft.com/office/drawing/2014/main" id="{A4B2C31D-7942-473F-A1DE-07697EBBD041}"/>
                  </a:ext>
                </a:extLst>
              </p:cNvPr>
              <p:cNvSpPr>
                <a:spLocks noChangeAspect="1"/>
              </p:cNvSpPr>
              <p:nvPr/>
            </p:nvSpPr>
            <p:spPr>
              <a:xfrm rot="8080887">
                <a:off x="4803392" y="2495023"/>
                <a:ext cx="1005840" cy="1005840"/>
              </a:xfrm>
              <a:prstGeom prst="teardrop">
                <a:avLst/>
              </a:prstGeom>
              <a:solidFill>
                <a:srgbClr val="2C374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 Box 10">
              <a:extLst>
                <a:ext uri="{FF2B5EF4-FFF2-40B4-BE49-F238E27FC236}">
                  <a16:creationId xmlns:a16="http://schemas.microsoft.com/office/drawing/2014/main" id="{63792773-7CE0-455F-9B9B-BF10CE11A2B0}"/>
                </a:ext>
              </a:extLst>
            </p:cNvPr>
            <p:cNvSpPr txBox="1">
              <a:spLocks noChangeArrowheads="1"/>
            </p:cNvSpPr>
            <p:nvPr/>
          </p:nvSpPr>
          <p:spPr bwMode="auto">
            <a:xfrm>
              <a:off x="4827224" y="278249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2018</a:t>
              </a:r>
              <a:endParaRPr lang="en-US" sz="2400" dirty="0">
                <a:solidFill>
                  <a:schemeClr val="bg1"/>
                </a:solidFill>
              </a:endParaRPr>
            </a:p>
          </p:txBody>
        </p:sp>
      </p:grpSp>
      <p:cxnSp>
        <p:nvCxnSpPr>
          <p:cNvPr id="44" name="Straight Connector 43">
            <a:extLst>
              <a:ext uri="{FF2B5EF4-FFF2-40B4-BE49-F238E27FC236}">
                <a16:creationId xmlns:a16="http://schemas.microsoft.com/office/drawing/2014/main" id="{F279CB3E-CBA6-4EDE-9C89-C2E0239CE12B}"/>
              </a:ext>
            </a:extLst>
          </p:cNvPr>
          <p:cNvCxnSpPr>
            <a:cxnSpLocks/>
          </p:cNvCxnSpPr>
          <p:nvPr/>
        </p:nvCxnSpPr>
        <p:spPr>
          <a:xfrm flipH="1">
            <a:off x="8534400" y="3944884"/>
            <a:ext cx="4672" cy="128016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45" name="Group 44">
            <a:extLst>
              <a:ext uri="{FF2B5EF4-FFF2-40B4-BE49-F238E27FC236}">
                <a16:creationId xmlns:a16="http://schemas.microsoft.com/office/drawing/2014/main" id="{B3800B8A-C568-4338-AC6C-4464AF58FBB9}"/>
              </a:ext>
            </a:extLst>
          </p:cNvPr>
          <p:cNvGrpSpPr>
            <a:grpSpLocks noChangeAspect="1"/>
          </p:cNvGrpSpPr>
          <p:nvPr/>
        </p:nvGrpSpPr>
        <p:grpSpPr>
          <a:xfrm>
            <a:off x="8400288" y="5211544"/>
            <a:ext cx="274320" cy="274320"/>
            <a:chOff x="838200" y="3322320"/>
            <a:chExt cx="1554480" cy="1554480"/>
          </a:xfrm>
          <a:effectLst/>
        </p:grpSpPr>
        <p:sp>
          <p:nvSpPr>
            <p:cNvPr id="46" name="Oval 45">
              <a:extLst>
                <a:ext uri="{FF2B5EF4-FFF2-40B4-BE49-F238E27FC236}">
                  <a16:creationId xmlns:a16="http://schemas.microsoft.com/office/drawing/2014/main" id="{42C7CD40-E27B-4EA9-A27A-C7FD035A03E1}"/>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Oval 46">
              <a:extLst>
                <a:ext uri="{FF2B5EF4-FFF2-40B4-BE49-F238E27FC236}">
                  <a16:creationId xmlns:a16="http://schemas.microsoft.com/office/drawing/2014/main" id="{A34E56F7-87D8-47FD-829D-6F2391C75CF0}"/>
                </a:ext>
              </a:extLst>
            </p:cNvPr>
            <p:cNvSpPr>
              <a:spLocks noChangeAspect="1"/>
            </p:cNvSpPr>
            <p:nvPr/>
          </p:nvSpPr>
          <p:spPr>
            <a:xfrm>
              <a:off x="926041" y="3413424"/>
              <a:ext cx="1371600" cy="1371600"/>
            </a:xfrm>
            <a:prstGeom prst="ellips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6AD9652-6431-4C1D-83F2-5D41D22212E6}"/>
              </a:ext>
            </a:extLst>
          </p:cNvPr>
          <p:cNvGrpSpPr/>
          <p:nvPr/>
        </p:nvGrpSpPr>
        <p:grpSpPr>
          <a:xfrm>
            <a:off x="7933944" y="2539046"/>
            <a:ext cx="1188720" cy="1188720"/>
            <a:chOff x="4711952" y="2403583"/>
            <a:chExt cx="1188720" cy="1188720"/>
          </a:xfrm>
          <a:effectLst>
            <a:outerShdw blurRad="50800" dist="38100" dir="18900000" algn="bl" rotWithShape="0">
              <a:prstClr val="black">
                <a:alpha val="40000"/>
              </a:prstClr>
            </a:outerShdw>
          </a:effectLst>
        </p:grpSpPr>
        <p:grpSp>
          <p:nvGrpSpPr>
            <p:cNvPr id="49" name="Group 48">
              <a:extLst>
                <a:ext uri="{FF2B5EF4-FFF2-40B4-BE49-F238E27FC236}">
                  <a16:creationId xmlns:a16="http://schemas.microsoft.com/office/drawing/2014/main" id="{4D26A2A8-BB6C-4B63-819B-8B03E232571A}"/>
                </a:ext>
              </a:extLst>
            </p:cNvPr>
            <p:cNvGrpSpPr/>
            <p:nvPr/>
          </p:nvGrpSpPr>
          <p:grpSpPr>
            <a:xfrm>
              <a:off x="4711952" y="2403583"/>
              <a:ext cx="1188720" cy="1188720"/>
              <a:chOff x="4711952" y="2403583"/>
              <a:chExt cx="1188720" cy="1188720"/>
            </a:xfrm>
          </p:grpSpPr>
          <p:sp>
            <p:nvSpPr>
              <p:cNvPr id="51" name="Teardrop 50">
                <a:extLst>
                  <a:ext uri="{FF2B5EF4-FFF2-40B4-BE49-F238E27FC236}">
                    <a16:creationId xmlns:a16="http://schemas.microsoft.com/office/drawing/2014/main" id="{20B9DBA2-A038-4223-B377-BDD5C6CB7AE4}"/>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ardrop 51">
                <a:extLst>
                  <a:ext uri="{FF2B5EF4-FFF2-40B4-BE49-F238E27FC236}">
                    <a16:creationId xmlns:a16="http://schemas.microsoft.com/office/drawing/2014/main" id="{8D912A7E-921B-462D-A893-EE5466B4C25F}"/>
                  </a:ext>
                </a:extLst>
              </p:cNvPr>
              <p:cNvSpPr>
                <a:spLocks noChangeAspect="1"/>
              </p:cNvSpPr>
              <p:nvPr/>
            </p:nvSpPr>
            <p:spPr>
              <a:xfrm rot="8080887">
                <a:off x="4803392" y="2495023"/>
                <a:ext cx="1005840" cy="1005840"/>
              </a:xfrm>
              <a:prstGeom prst="teardrop">
                <a:avLst/>
              </a:prstGeom>
              <a:solidFill>
                <a:srgbClr val="62768F"/>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 Box 10">
              <a:extLst>
                <a:ext uri="{FF2B5EF4-FFF2-40B4-BE49-F238E27FC236}">
                  <a16:creationId xmlns:a16="http://schemas.microsoft.com/office/drawing/2014/main" id="{D74FF805-F893-4390-BE9D-74BE0ED34813}"/>
                </a:ext>
              </a:extLst>
            </p:cNvPr>
            <p:cNvSpPr txBox="1">
              <a:spLocks noChangeArrowheads="1"/>
            </p:cNvSpPr>
            <p:nvPr/>
          </p:nvSpPr>
          <p:spPr bwMode="auto">
            <a:xfrm>
              <a:off x="4827224" y="278249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2019</a:t>
              </a:r>
              <a:endParaRPr lang="en-US" sz="2400" dirty="0">
                <a:solidFill>
                  <a:schemeClr val="bg1"/>
                </a:solidFill>
              </a:endParaRPr>
            </a:p>
          </p:txBody>
        </p:sp>
      </p:grpSp>
      <p:cxnSp>
        <p:nvCxnSpPr>
          <p:cNvPr id="53" name="Straight Connector 52">
            <a:extLst>
              <a:ext uri="{FF2B5EF4-FFF2-40B4-BE49-F238E27FC236}">
                <a16:creationId xmlns:a16="http://schemas.microsoft.com/office/drawing/2014/main" id="{93D8B70F-32D1-4C49-AB83-000F235E8754}"/>
              </a:ext>
            </a:extLst>
          </p:cNvPr>
          <p:cNvCxnSpPr>
            <a:cxnSpLocks/>
          </p:cNvCxnSpPr>
          <p:nvPr/>
        </p:nvCxnSpPr>
        <p:spPr>
          <a:xfrm flipH="1">
            <a:off x="10363200" y="2812921"/>
            <a:ext cx="4672" cy="246888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54" name="Group 53">
            <a:extLst>
              <a:ext uri="{FF2B5EF4-FFF2-40B4-BE49-F238E27FC236}">
                <a16:creationId xmlns:a16="http://schemas.microsoft.com/office/drawing/2014/main" id="{125B146F-4792-41A3-A847-D34570411D75}"/>
              </a:ext>
            </a:extLst>
          </p:cNvPr>
          <p:cNvGrpSpPr>
            <a:grpSpLocks noChangeAspect="1"/>
          </p:cNvGrpSpPr>
          <p:nvPr/>
        </p:nvGrpSpPr>
        <p:grpSpPr>
          <a:xfrm>
            <a:off x="10229088" y="5211544"/>
            <a:ext cx="274320" cy="274320"/>
            <a:chOff x="838200" y="3322320"/>
            <a:chExt cx="1554480" cy="1554480"/>
          </a:xfrm>
          <a:effectLst/>
        </p:grpSpPr>
        <p:sp>
          <p:nvSpPr>
            <p:cNvPr id="55" name="Oval 54">
              <a:extLst>
                <a:ext uri="{FF2B5EF4-FFF2-40B4-BE49-F238E27FC236}">
                  <a16:creationId xmlns:a16="http://schemas.microsoft.com/office/drawing/2014/main" id="{C98C79F5-2157-46D6-9B15-14FD0885B2D6}"/>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Oval 55">
              <a:extLst>
                <a:ext uri="{FF2B5EF4-FFF2-40B4-BE49-F238E27FC236}">
                  <a16:creationId xmlns:a16="http://schemas.microsoft.com/office/drawing/2014/main" id="{87C724ED-8466-442D-8CE4-A68D34A15079}"/>
                </a:ext>
              </a:extLst>
            </p:cNvPr>
            <p:cNvSpPr>
              <a:spLocks noChangeAspect="1"/>
            </p:cNvSpPr>
            <p:nvPr/>
          </p:nvSpPr>
          <p:spPr>
            <a:xfrm>
              <a:off x="926041" y="3413424"/>
              <a:ext cx="1371600" cy="1371600"/>
            </a:xfrm>
            <a:prstGeom prst="ellipse">
              <a:avLst/>
            </a:prstGeom>
            <a:solidFill>
              <a:srgbClr val="B5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a:extLst>
              <a:ext uri="{FF2B5EF4-FFF2-40B4-BE49-F238E27FC236}">
                <a16:creationId xmlns:a16="http://schemas.microsoft.com/office/drawing/2014/main" id="{82E14A32-EB5E-4FE7-B4F5-8B42C119F028}"/>
              </a:ext>
            </a:extLst>
          </p:cNvPr>
          <p:cNvGrpSpPr/>
          <p:nvPr/>
        </p:nvGrpSpPr>
        <p:grpSpPr>
          <a:xfrm>
            <a:off x="9762744" y="1398462"/>
            <a:ext cx="1188720" cy="1188720"/>
            <a:chOff x="4711952" y="2403583"/>
            <a:chExt cx="1188720" cy="1188720"/>
          </a:xfrm>
          <a:effectLst>
            <a:outerShdw blurRad="50800" dist="38100" dir="18900000" algn="bl" rotWithShape="0">
              <a:prstClr val="black">
                <a:alpha val="40000"/>
              </a:prstClr>
            </a:outerShdw>
          </a:effectLst>
        </p:grpSpPr>
        <p:grpSp>
          <p:nvGrpSpPr>
            <p:cNvPr id="58" name="Group 57">
              <a:extLst>
                <a:ext uri="{FF2B5EF4-FFF2-40B4-BE49-F238E27FC236}">
                  <a16:creationId xmlns:a16="http://schemas.microsoft.com/office/drawing/2014/main" id="{E5926C5D-1347-4A68-A113-64F6EC01AAFA}"/>
                </a:ext>
              </a:extLst>
            </p:cNvPr>
            <p:cNvGrpSpPr/>
            <p:nvPr/>
          </p:nvGrpSpPr>
          <p:grpSpPr>
            <a:xfrm>
              <a:off x="4711952" y="2403583"/>
              <a:ext cx="1188720" cy="1188720"/>
              <a:chOff x="4711952" y="2403583"/>
              <a:chExt cx="1188720" cy="1188720"/>
            </a:xfrm>
          </p:grpSpPr>
          <p:sp>
            <p:nvSpPr>
              <p:cNvPr id="60" name="Teardrop 59">
                <a:extLst>
                  <a:ext uri="{FF2B5EF4-FFF2-40B4-BE49-F238E27FC236}">
                    <a16:creationId xmlns:a16="http://schemas.microsoft.com/office/drawing/2014/main" id="{9967774F-3C41-42DB-9ACA-E5F70FBFF3AC}"/>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ardrop 60">
                <a:extLst>
                  <a:ext uri="{FF2B5EF4-FFF2-40B4-BE49-F238E27FC236}">
                    <a16:creationId xmlns:a16="http://schemas.microsoft.com/office/drawing/2014/main" id="{89184646-BCDE-446B-BE63-216FF546F195}"/>
                  </a:ext>
                </a:extLst>
              </p:cNvPr>
              <p:cNvSpPr>
                <a:spLocks noChangeAspect="1"/>
              </p:cNvSpPr>
              <p:nvPr/>
            </p:nvSpPr>
            <p:spPr>
              <a:xfrm rot="8080887">
                <a:off x="4803392" y="2495023"/>
                <a:ext cx="1005840" cy="1005840"/>
              </a:xfrm>
              <a:prstGeom prst="teardrop">
                <a:avLst/>
              </a:prstGeom>
              <a:solidFill>
                <a:srgbClr val="B5B5B5"/>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Text Box 10">
              <a:extLst>
                <a:ext uri="{FF2B5EF4-FFF2-40B4-BE49-F238E27FC236}">
                  <a16:creationId xmlns:a16="http://schemas.microsoft.com/office/drawing/2014/main" id="{BD336C78-5005-42AB-9558-7A3ABACB9408}"/>
                </a:ext>
              </a:extLst>
            </p:cNvPr>
            <p:cNvSpPr txBox="1">
              <a:spLocks noChangeArrowheads="1"/>
            </p:cNvSpPr>
            <p:nvPr/>
          </p:nvSpPr>
          <p:spPr bwMode="auto">
            <a:xfrm>
              <a:off x="4827224" y="278249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2020</a:t>
              </a:r>
              <a:endParaRPr lang="en-US" sz="2400" dirty="0">
                <a:solidFill>
                  <a:schemeClr val="bg1"/>
                </a:solidFill>
              </a:endParaRPr>
            </a:p>
          </p:txBody>
        </p:sp>
      </p:grpSp>
      <p:sp>
        <p:nvSpPr>
          <p:cNvPr id="63" name="TextBox 62">
            <a:extLst>
              <a:ext uri="{FF2B5EF4-FFF2-40B4-BE49-F238E27FC236}">
                <a16:creationId xmlns:a16="http://schemas.microsoft.com/office/drawing/2014/main" id="{9B5F8C7D-CF05-4E35-A869-4CCE47B321A9}"/>
              </a:ext>
            </a:extLst>
          </p:cNvPr>
          <p:cNvSpPr txBox="1"/>
          <p:nvPr/>
        </p:nvSpPr>
        <p:spPr>
          <a:xfrm>
            <a:off x="309417" y="5522976"/>
            <a:ext cx="1816499" cy="1246495"/>
          </a:xfrm>
          <a:prstGeom prst="rect">
            <a:avLst/>
          </a:prstGeom>
          <a:noFill/>
        </p:spPr>
        <p:txBody>
          <a:bodyPr wrap="square" rtlCol="0">
            <a:spAutoFit/>
          </a:bodyPr>
          <a:lstStyle/>
          <a:p>
            <a:pPr algn="ctr"/>
            <a:r>
              <a:rPr lang="en-US" sz="1300" b="1" dirty="0">
                <a:solidFill>
                  <a:srgbClr val="EF3425"/>
                </a:solidFill>
                <a:latin typeface="Calibri" panose="020F0502020204030204" pitchFamily="34" charset="0"/>
              </a:rPr>
              <a:t>LOREM IPSUM DOLOR</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p:txBody>
      </p:sp>
      <p:sp>
        <p:nvSpPr>
          <p:cNvPr id="65" name="TextBox 64">
            <a:extLst>
              <a:ext uri="{FF2B5EF4-FFF2-40B4-BE49-F238E27FC236}">
                <a16:creationId xmlns:a16="http://schemas.microsoft.com/office/drawing/2014/main" id="{6B8F2580-A651-4D3C-A442-C03C8F09D961}"/>
              </a:ext>
            </a:extLst>
          </p:cNvPr>
          <p:cNvSpPr txBox="1"/>
          <p:nvPr/>
        </p:nvSpPr>
        <p:spPr>
          <a:xfrm>
            <a:off x="9460890" y="5522976"/>
            <a:ext cx="1816499" cy="1246495"/>
          </a:xfrm>
          <a:prstGeom prst="rect">
            <a:avLst/>
          </a:prstGeom>
          <a:noFill/>
        </p:spPr>
        <p:txBody>
          <a:bodyPr wrap="square" rtlCol="0">
            <a:spAutoFit/>
          </a:bodyPr>
          <a:lstStyle/>
          <a:p>
            <a:pPr algn="ctr"/>
            <a:r>
              <a:rPr lang="en-US" sz="1300" b="1" dirty="0">
                <a:solidFill>
                  <a:srgbClr val="B5B5B5"/>
                </a:solidFill>
                <a:latin typeface="Calibri" panose="020F0502020204030204" pitchFamily="34" charset="0"/>
              </a:rPr>
              <a:t>LOREM IPSUM DOLOR</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66" name="TextBox 65">
            <a:extLst>
              <a:ext uri="{FF2B5EF4-FFF2-40B4-BE49-F238E27FC236}">
                <a16:creationId xmlns:a16="http://schemas.microsoft.com/office/drawing/2014/main" id="{EC90F278-5966-40FF-8BE9-730881EC4EB4}"/>
              </a:ext>
            </a:extLst>
          </p:cNvPr>
          <p:cNvSpPr txBox="1"/>
          <p:nvPr/>
        </p:nvSpPr>
        <p:spPr>
          <a:xfrm>
            <a:off x="2142086" y="5522976"/>
            <a:ext cx="1816499" cy="1246495"/>
          </a:xfrm>
          <a:prstGeom prst="rect">
            <a:avLst/>
          </a:prstGeom>
          <a:noFill/>
        </p:spPr>
        <p:txBody>
          <a:bodyPr wrap="square" rtlCol="0">
            <a:spAutoFit/>
          </a:bodyPr>
          <a:lstStyle/>
          <a:p>
            <a:pPr algn="ctr"/>
            <a:r>
              <a:rPr lang="en-US" sz="1300" b="1" dirty="0">
                <a:solidFill>
                  <a:srgbClr val="8397B1"/>
                </a:solidFill>
                <a:latin typeface="Calibri" panose="020F0502020204030204" pitchFamily="34" charset="0"/>
              </a:rPr>
              <a:t>LOREM IPSUM DOLOR</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67" name="TextBox 66">
            <a:extLst>
              <a:ext uri="{FF2B5EF4-FFF2-40B4-BE49-F238E27FC236}">
                <a16:creationId xmlns:a16="http://schemas.microsoft.com/office/drawing/2014/main" id="{D5B5681F-9608-4F31-8C25-0CEB230C9BDE}"/>
              </a:ext>
            </a:extLst>
          </p:cNvPr>
          <p:cNvSpPr txBox="1"/>
          <p:nvPr/>
        </p:nvSpPr>
        <p:spPr>
          <a:xfrm>
            <a:off x="3933906" y="5522976"/>
            <a:ext cx="1816499" cy="1246495"/>
          </a:xfrm>
          <a:prstGeom prst="rect">
            <a:avLst/>
          </a:prstGeom>
          <a:noFill/>
        </p:spPr>
        <p:txBody>
          <a:bodyPr wrap="square" rtlCol="0">
            <a:spAutoFit/>
          </a:bodyPr>
          <a:lstStyle/>
          <a:p>
            <a:pPr algn="ctr"/>
            <a:r>
              <a:rPr lang="en-US" sz="1300" b="1" dirty="0">
                <a:solidFill>
                  <a:srgbClr val="44546B"/>
                </a:solidFill>
                <a:latin typeface="Calibri" panose="020F0502020204030204" pitchFamily="34" charset="0"/>
              </a:rPr>
              <a:t>LOREM IPSUM DOLOR</a:t>
            </a:r>
          </a:p>
          <a:p>
            <a:pPr algn="ctr"/>
            <a:endParaRPr lang="en-US" sz="200" dirty="0">
              <a:solidFill>
                <a:schemeClr val="bg1"/>
              </a:solidFill>
              <a:latin typeface="Calibri" panose="020F050202020403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68" name="TextBox 67">
            <a:extLst>
              <a:ext uri="{FF2B5EF4-FFF2-40B4-BE49-F238E27FC236}">
                <a16:creationId xmlns:a16="http://schemas.microsoft.com/office/drawing/2014/main" id="{222D73E1-C1C0-49B1-8263-1B1083177C88}"/>
              </a:ext>
            </a:extLst>
          </p:cNvPr>
          <p:cNvSpPr txBox="1"/>
          <p:nvPr/>
        </p:nvSpPr>
        <p:spPr>
          <a:xfrm>
            <a:off x="5791254" y="5522976"/>
            <a:ext cx="1816499" cy="1246495"/>
          </a:xfrm>
          <a:prstGeom prst="rect">
            <a:avLst/>
          </a:prstGeom>
          <a:noFill/>
        </p:spPr>
        <p:txBody>
          <a:bodyPr wrap="square" rtlCol="0">
            <a:spAutoFit/>
          </a:bodyPr>
          <a:lstStyle/>
          <a:p>
            <a:pPr algn="ctr"/>
            <a:r>
              <a:rPr lang="en-US" sz="1300" b="1" dirty="0">
                <a:solidFill>
                  <a:srgbClr val="2C3749"/>
                </a:solidFill>
                <a:latin typeface="Calibri" panose="020F0502020204030204" pitchFamily="34" charset="0"/>
              </a:rPr>
              <a:t>LOREM IPSUM DOLOR</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69" name="TextBox 68">
            <a:extLst>
              <a:ext uri="{FF2B5EF4-FFF2-40B4-BE49-F238E27FC236}">
                <a16:creationId xmlns:a16="http://schemas.microsoft.com/office/drawing/2014/main" id="{FB9CA335-F5A2-4A72-8D97-2B27C4838372}"/>
              </a:ext>
            </a:extLst>
          </p:cNvPr>
          <p:cNvSpPr txBox="1"/>
          <p:nvPr/>
        </p:nvSpPr>
        <p:spPr>
          <a:xfrm>
            <a:off x="7632510" y="5522976"/>
            <a:ext cx="1816499" cy="1246495"/>
          </a:xfrm>
          <a:prstGeom prst="rect">
            <a:avLst/>
          </a:prstGeom>
          <a:noFill/>
        </p:spPr>
        <p:txBody>
          <a:bodyPr wrap="square" rtlCol="0">
            <a:spAutoFit/>
          </a:bodyPr>
          <a:lstStyle/>
          <a:p>
            <a:pPr algn="ctr"/>
            <a:r>
              <a:rPr lang="en-US" sz="1300" b="1" dirty="0">
                <a:solidFill>
                  <a:srgbClr val="62768F"/>
                </a:solidFill>
                <a:latin typeface="Calibri" panose="020F0502020204030204" pitchFamily="34" charset="0"/>
              </a:rPr>
              <a:t>LOREM IPSUM DOLOR</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893174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fade">
                                      <p:cBhvr>
                                        <p:cTn id="17" dur="1000"/>
                                        <p:tgtEl>
                                          <p:spTgt spid="63"/>
                                        </p:tgtEl>
                                      </p:cBhvr>
                                    </p:animEffect>
                                    <p:anim calcmode="lin" valueType="num">
                                      <p:cBhvr>
                                        <p:cTn id="18" dur="1000" fill="hold"/>
                                        <p:tgtEl>
                                          <p:spTgt spid="63"/>
                                        </p:tgtEl>
                                        <p:attrNameLst>
                                          <p:attrName>ppt_x</p:attrName>
                                        </p:attrNameLst>
                                      </p:cBhvr>
                                      <p:tavLst>
                                        <p:tav tm="0">
                                          <p:val>
                                            <p:strVal val="#ppt_x"/>
                                          </p:val>
                                        </p:tav>
                                        <p:tav tm="100000">
                                          <p:val>
                                            <p:strVal val="#ppt_x"/>
                                          </p:val>
                                        </p:tav>
                                      </p:tavLst>
                                    </p:anim>
                                    <p:anim calcmode="lin" valueType="num">
                                      <p:cBhvr>
                                        <p:cTn id="19" dur="1000" fill="hold"/>
                                        <p:tgtEl>
                                          <p:spTgt spid="63"/>
                                        </p:tgtEl>
                                        <p:attrNameLst>
                                          <p:attrName>ppt_y</p:attrName>
                                        </p:attrNameLst>
                                      </p:cBhvr>
                                      <p:tavLst>
                                        <p:tav tm="0">
                                          <p:val>
                                            <p:strVal val="#ppt_y+.1"/>
                                          </p:val>
                                        </p:tav>
                                        <p:tav tm="100000">
                                          <p:val>
                                            <p:strVal val="#ppt_y"/>
                                          </p:val>
                                        </p:tav>
                                      </p:tavLst>
                                    </p:anim>
                                  </p:childTnLst>
                                </p:cTn>
                              </p:par>
                              <p:par>
                                <p:cTn id="20" presetID="2" presetClass="entr" presetSubtype="8"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1000" fill="hold"/>
                                        <p:tgtEl>
                                          <p:spTgt spid="7"/>
                                        </p:tgtEl>
                                        <p:attrNameLst>
                                          <p:attrName>ppt_x</p:attrName>
                                        </p:attrNameLst>
                                      </p:cBhvr>
                                      <p:tavLst>
                                        <p:tav tm="0">
                                          <p:val>
                                            <p:strVal val="0-#ppt_w/2"/>
                                          </p:val>
                                        </p:tav>
                                        <p:tav tm="100000">
                                          <p:val>
                                            <p:strVal val="#ppt_x"/>
                                          </p:val>
                                        </p:tav>
                                      </p:tavLst>
                                    </p:anim>
                                    <p:anim calcmode="lin" valueType="num">
                                      <p:cBhvr additive="base">
                                        <p:cTn id="23" dur="1000" fill="hold"/>
                                        <p:tgtEl>
                                          <p:spTgt spid="7"/>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2" presetClass="entr" presetSubtype="4" fill="hold"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down)">
                                      <p:cBhvr>
                                        <p:cTn id="27" dur="1000"/>
                                        <p:tgtEl>
                                          <p:spTgt spid="14"/>
                                        </p:tgtEl>
                                      </p:cBhvr>
                                    </p:animEffect>
                                  </p:childTnLst>
                                </p:cTn>
                              </p:par>
                              <p:par>
                                <p:cTn id="28" presetID="42" presetClass="entr" presetSubtype="0" fill="hold" nodeType="with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fade">
                                      <p:cBhvr>
                                        <p:cTn id="30" dur="1000"/>
                                        <p:tgtEl>
                                          <p:spTgt spid="4"/>
                                        </p:tgtEl>
                                      </p:cBhvr>
                                    </p:animEffect>
                                    <p:anim calcmode="lin" valueType="num">
                                      <p:cBhvr>
                                        <p:cTn id="31" dur="1000" fill="hold"/>
                                        <p:tgtEl>
                                          <p:spTgt spid="4"/>
                                        </p:tgtEl>
                                        <p:attrNameLst>
                                          <p:attrName>ppt_x</p:attrName>
                                        </p:attrNameLst>
                                      </p:cBhvr>
                                      <p:tavLst>
                                        <p:tav tm="0">
                                          <p:val>
                                            <p:strVal val="#ppt_x"/>
                                          </p:val>
                                        </p:tav>
                                        <p:tav tm="100000">
                                          <p:val>
                                            <p:strVal val="#ppt_x"/>
                                          </p:val>
                                        </p:tav>
                                      </p:tavLst>
                                    </p:anim>
                                    <p:anim calcmode="lin" valueType="num">
                                      <p:cBhvr>
                                        <p:cTn id="32" dur="1000" fill="hold"/>
                                        <p:tgtEl>
                                          <p:spTgt spid="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Effect transition="in" filter="fade">
                                      <p:cBhvr>
                                        <p:cTn id="36" dur="1000"/>
                                        <p:tgtEl>
                                          <p:spTgt spid="66"/>
                                        </p:tgtEl>
                                      </p:cBhvr>
                                    </p:animEffect>
                                    <p:anim calcmode="lin" valueType="num">
                                      <p:cBhvr>
                                        <p:cTn id="37" dur="1000" fill="hold"/>
                                        <p:tgtEl>
                                          <p:spTgt spid="66"/>
                                        </p:tgtEl>
                                        <p:attrNameLst>
                                          <p:attrName>ppt_x</p:attrName>
                                        </p:attrNameLst>
                                      </p:cBhvr>
                                      <p:tavLst>
                                        <p:tav tm="0">
                                          <p:val>
                                            <p:strVal val="#ppt_x"/>
                                          </p:val>
                                        </p:tav>
                                        <p:tav tm="100000">
                                          <p:val>
                                            <p:strVal val="#ppt_x"/>
                                          </p:val>
                                        </p:tav>
                                      </p:tavLst>
                                    </p:anim>
                                    <p:anim calcmode="lin" valueType="num">
                                      <p:cBhvr>
                                        <p:cTn id="38" dur="1000" fill="hold"/>
                                        <p:tgtEl>
                                          <p:spTgt spid="66"/>
                                        </p:tgtEl>
                                        <p:attrNameLst>
                                          <p:attrName>ppt_y</p:attrName>
                                        </p:attrNameLst>
                                      </p:cBhvr>
                                      <p:tavLst>
                                        <p:tav tm="0">
                                          <p:val>
                                            <p:strVal val="#ppt_y+.1"/>
                                          </p:val>
                                        </p:tav>
                                        <p:tav tm="100000">
                                          <p:val>
                                            <p:strVal val="#ppt_y"/>
                                          </p:val>
                                        </p:tav>
                                      </p:tavLst>
                                    </p:anim>
                                  </p:childTnLst>
                                </p:cTn>
                              </p:par>
                              <p:par>
                                <p:cTn id="39" presetID="2" presetClass="entr" presetSubtype="8" fill="hold" nodeType="with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1000" fill="hold"/>
                                        <p:tgtEl>
                                          <p:spTgt spid="18"/>
                                        </p:tgtEl>
                                        <p:attrNameLst>
                                          <p:attrName>ppt_x</p:attrName>
                                        </p:attrNameLst>
                                      </p:cBhvr>
                                      <p:tavLst>
                                        <p:tav tm="0">
                                          <p:val>
                                            <p:strVal val="0-#ppt_w/2"/>
                                          </p:val>
                                        </p:tav>
                                        <p:tav tm="100000">
                                          <p:val>
                                            <p:strVal val="#ppt_x"/>
                                          </p:val>
                                        </p:tav>
                                      </p:tavLst>
                                    </p:anim>
                                    <p:anim calcmode="lin" valueType="num">
                                      <p:cBhvr additive="base">
                                        <p:cTn id="42" dur="10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22" presetClass="entr" presetSubtype="4" fill="hold"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down)">
                                      <p:cBhvr>
                                        <p:cTn id="46" dur="1000"/>
                                        <p:tgtEl>
                                          <p:spTgt spid="17"/>
                                        </p:tgtEl>
                                      </p:cBhvr>
                                    </p:animEffect>
                                  </p:childTnLst>
                                </p:cTn>
                              </p:par>
                              <p:par>
                                <p:cTn id="47" presetID="42" presetClass="entr" presetSubtype="0" fill="hold" nodeType="with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67"/>
                                        </p:tgtEl>
                                        <p:attrNameLst>
                                          <p:attrName>style.visibility</p:attrName>
                                        </p:attrNameLst>
                                      </p:cBhvr>
                                      <p:to>
                                        <p:strVal val="visible"/>
                                      </p:to>
                                    </p:set>
                                    <p:animEffect transition="in" filter="fade">
                                      <p:cBhvr>
                                        <p:cTn id="55" dur="1000"/>
                                        <p:tgtEl>
                                          <p:spTgt spid="67"/>
                                        </p:tgtEl>
                                      </p:cBhvr>
                                    </p:animEffect>
                                    <p:anim calcmode="lin" valueType="num">
                                      <p:cBhvr>
                                        <p:cTn id="56" dur="1000" fill="hold"/>
                                        <p:tgtEl>
                                          <p:spTgt spid="67"/>
                                        </p:tgtEl>
                                        <p:attrNameLst>
                                          <p:attrName>ppt_x</p:attrName>
                                        </p:attrNameLst>
                                      </p:cBhvr>
                                      <p:tavLst>
                                        <p:tav tm="0">
                                          <p:val>
                                            <p:strVal val="#ppt_x"/>
                                          </p:val>
                                        </p:tav>
                                        <p:tav tm="100000">
                                          <p:val>
                                            <p:strVal val="#ppt_x"/>
                                          </p:val>
                                        </p:tav>
                                      </p:tavLst>
                                    </p:anim>
                                    <p:anim calcmode="lin" valueType="num">
                                      <p:cBhvr>
                                        <p:cTn id="57" dur="1000" fill="hold"/>
                                        <p:tgtEl>
                                          <p:spTgt spid="67"/>
                                        </p:tgtEl>
                                        <p:attrNameLst>
                                          <p:attrName>ppt_y</p:attrName>
                                        </p:attrNameLst>
                                      </p:cBhvr>
                                      <p:tavLst>
                                        <p:tav tm="0">
                                          <p:val>
                                            <p:strVal val="#ppt_y+.1"/>
                                          </p:val>
                                        </p:tav>
                                        <p:tav tm="100000">
                                          <p:val>
                                            <p:strVal val="#ppt_y"/>
                                          </p:val>
                                        </p:tav>
                                      </p:tavLst>
                                    </p:anim>
                                  </p:childTnLst>
                                </p:cTn>
                              </p:par>
                              <p:par>
                                <p:cTn id="58" presetID="2" presetClass="entr" presetSubtype="8" fill="hold" nodeType="withEffect">
                                  <p:stCondLst>
                                    <p:cond delay="0"/>
                                  </p:stCondLst>
                                  <p:childTnLst>
                                    <p:set>
                                      <p:cBhvr>
                                        <p:cTn id="59" dur="1" fill="hold">
                                          <p:stCondLst>
                                            <p:cond delay="0"/>
                                          </p:stCondLst>
                                        </p:cTn>
                                        <p:tgtEl>
                                          <p:spTgt spid="27"/>
                                        </p:tgtEl>
                                        <p:attrNameLst>
                                          <p:attrName>style.visibility</p:attrName>
                                        </p:attrNameLst>
                                      </p:cBhvr>
                                      <p:to>
                                        <p:strVal val="visible"/>
                                      </p:to>
                                    </p:set>
                                    <p:anim calcmode="lin" valueType="num">
                                      <p:cBhvr additive="base">
                                        <p:cTn id="60" dur="1000" fill="hold"/>
                                        <p:tgtEl>
                                          <p:spTgt spid="27"/>
                                        </p:tgtEl>
                                        <p:attrNameLst>
                                          <p:attrName>ppt_x</p:attrName>
                                        </p:attrNameLst>
                                      </p:cBhvr>
                                      <p:tavLst>
                                        <p:tav tm="0">
                                          <p:val>
                                            <p:strVal val="0-#ppt_w/2"/>
                                          </p:val>
                                        </p:tav>
                                        <p:tav tm="100000">
                                          <p:val>
                                            <p:strVal val="#ppt_x"/>
                                          </p:val>
                                        </p:tav>
                                      </p:tavLst>
                                    </p:anim>
                                    <p:anim calcmode="lin" valueType="num">
                                      <p:cBhvr additive="base">
                                        <p:cTn id="61" dur="1000" fill="hold"/>
                                        <p:tgtEl>
                                          <p:spTgt spid="27"/>
                                        </p:tgtEl>
                                        <p:attrNameLst>
                                          <p:attrName>ppt_y</p:attrName>
                                        </p:attrNameLst>
                                      </p:cBhvr>
                                      <p:tavLst>
                                        <p:tav tm="0">
                                          <p:val>
                                            <p:strVal val="#ppt_y"/>
                                          </p:val>
                                        </p:tav>
                                        <p:tav tm="100000">
                                          <p:val>
                                            <p:strVal val="#ppt_y"/>
                                          </p:val>
                                        </p:tav>
                                      </p:tavLst>
                                    </p:anim>
                                  </p:childTnLst>
                                </p:cTn>
                              </p:par>
                            </p:childTnLst>
                          </p:cTn>
                        </p:par>
                        <p:par>
                          <p:cTn id="62" fill="hold">
                            <p:stCondLst>
                              <p:cond delay="6000"/>
                            </p:stCondLst>
                            <p:childTnLst>
                              <p:par>
                                <p:cTn id="63" presetID="22" presetClass="entr" presetSubtype="4" fill="hold" nodeType="afterEffect">
                                  <p:stCondLst>
                                    <p:cond delay="0"/>
                                  </p:stCondLst>
                                  <p:childTnLst>
                                    <p:set>
                                      <p:cBhvr>
                                        <p:cTn id="64" dur="1" fill="hold">
                                          <p:stCondLst>
                                            <p:cond delay="0"/>
                                          </p:stCondLst>
                                        </p:cTn>
                                        <p:tgtEl>
                                          <p:spTgt spid="26"/>
                                        </p:tgtEl>
                                        <p:attrNameLst>
                                          <p:attrName>style.visibility</p:attrName>
                                        </p:attrNameLst>
                                      </p:cBhvr>
                                      <p:to>
                                        <p:strVal val="visible"/>
                                      </p:to>
                                    </p:set>
                                    <p:animEffect transition="in" filter="wipe(down)">
                                      <p:cBhvr>
                                        <p:cTn id="65" dur="1000"/>
                                        <p:tgtEl>
                                          <p:spTgt spid="26"/>
                                        </p:tgtEl>
                                      </p:cBhvr>
                                    </p:animEffect>
                                  </p:childTnLst>
                                </p:cTn>
                              </p:par>
                              <p:par>
                                <p:cTn id="66" presetID="42" presetClass="entr" presetSubtype="0" fill="hold" nodeType="with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fade">
                                      <p:cBhvr>
                                        <p:cTn id="68" dur="1000"/>
                                        <p:tgtEl>
                                          <p:spTgt spid="30"/>
                                        </p:tgtEl>
                                      </p:cBhvr>
                                    </p:animEffect>
                                    <p:anim calcmode="lin" valueType="num">
                                      <p:cBhvr>
                                        <p:cTn id="69" dur="1000" fill="hold"/>
                                        <p:tgtEl>
                                          <p:spTgt spid="30"/>
                                        </p:tgtEl>
                                        <p:attrNameLst>
                                          <p:attrName>ppt_x</p:attrName>
                                        </p:attrNameLst>
                                      </p:cBhvr>
                                      <p:tavLst>
                                        <p:tav tm="0">
                                          <p:val>
                                            <p:strVal val="#ppt_x"/>
                                          </p:val>
                                        </p:tav>
                                        <p:tav tm="100000">
                                          <p:val>
                                            <p:strVal val="#ppt_x"/>
                                          </p:val>
                                        </p:tav>
                                      </p:tavLst>
                                    </p:anim>
                                    <p:anim calcmode="lin" valueType="num">
                                      <p:cBhvr>
                                        <p:cTn id="70" dur="1000" fill="hold"/>
                                        <p:tgtEl>
                                          <p:spTgt spid="30"/>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68"/>
                                        </p:tgtEl>
                                        <p:attrNameLst>
                                          <p:attrName>style.visibility</p:attrName>
                                        </p:attrNameLst>
                                      </p:cBhvr>
                                      <p:to>
                                        <p:strVal val="visible"/>
                                      </p:to>
                                    </p:set>
                                    <p:animEffect transition="in" filter="fade">
                                      <p:cBhvr>
                                        <p:cTn id="74" dur="1000"/>
                                        <p:tgtEl>
                                          <p:spTgt spid="68"/>
                                        </p:tgtEl>
                                      </p:cBhvr>
                                    </p:animEffect>
                                    <p:anim calcmode="lin" valueType="num">
                                      <p:cBhvr>
                                        <p:cTn id="75" dur="1000" fill="hold"/>
                                        <p:tgtEl>
                                          <p:spTgt spid="68"/>
                                        </p:tgtEl>
                                        <p:attrNameLst>
                                          <p:attrName>ppt_x</p:attrName>
                                        </p:attrNameLst>
                                      </p:cBhvr>
                                      <p:tavLst>
                                        <p:tav tm="0">
                                          <p:val>
                                            <p:strVal val="#ppt_x"/>
                                          </p:val>
                                        </p:tav>
                                        <p:tav tm="100000">
                                          <p:val>
                                            <p:strVal val="#ppt_x"/>
                                          </p:val>
                                        </p:tav>
                                      </p:tavLst>
                                    </p:anim>
                                    <p:anim calcmode="lin" valueType="num">
                                      <p:cBhvr>
                                        <p:cTn id="76" dur="1000" fill="hold"/>
                                        <p:tgtEl>
                                          <p:spTgt spid="68"/>
                                        </p:tgtEl>
                                        <p:attrNameLst>
                                          <p:attrName>ppt_y</p:attrName>
                                        </p:attrNameLst>
                                      </p:cBhvr>
                                      <p:tavLst>
                                        <p:tav tm="0">
                                          <p:val>
                                            <p:strVal val="#ppt_y+.1"/>
                                          </p:val>
                                        </p:tav>
                                        <p:tav tm="100000">
                                          <p:val>
                                            <p:strVal val="#ppt_y"/>
                                          </p:val>
                                        </p:tav>
                                      </p:tavLst>
                                    </p:anim>
                                  </p:childTnLst>
                                </p:cTn>
                              </p:par>
                              <p:par>
                                <p:cTn id="77" presetID="2" presetClass="entr" presetSubtype="8" fill="hold" nodeType="withEffect">
                                  <p:stCondLst>
                                    <p:cond delay="0"/>
                                  </p:stCondLst>
                                  <p:childTnLst>
                                    <p:set>
                                      <p:cBhvr>
                                        <p:cTn id="78" dur="1" fill="hold">
                                          <p:stCondLst>
                                            <p:cond delay="0"/>
                                          </p:stCondLst>
                                        </p:cTn>
                                        <p:tgtEl>
                                          <p:spTgt spid="36"/>
                                        </p:tgtEl>
                                        <p:attrNameLst>
                                          <p:attrName>style.visibility</p:attrName>
                                        </p:attrNameLst>
                                      </p:cBhvr>
                                      <p:to>
                                        <p:strVal val="visible"/>
                                      </p:to>
                                    </p:set>
                                    <p:anim calcmode="lin" valueType="num">
                                      <p:cBhvr additive="base">
                                        <p:cTn id="79" dur="1000" fill="hold"/>
                                        <p:tgtEl>
                                          <p:spTgt spid="36"/>
                                        </p:tgtEl>
                                        <p:attrNameLst>
                                          <p:attrName>ppt_x</p:attrName>
                                        </p:attrNameLst>
                                      </p:cBhvr>
                                      <p:tavLst>
                                        <p:tav tm="0">
                                          <p:val>
                                            <p:strVal val="0-#ppt_w/2"/>
                                          </p:val>
                                        </p:tav>
                                        <p:tav tm="100000">
                                          <p:val>
                                            <p:strVal val="#ppt_x"/>
                                          </p:val>
                                        </p:tav>
                                      </p:tavLst>
                                    </p:anim>
                                    <p:anim calcmode="lin" valueType="num">
                                      <p:cBhvr additive="base">
                                        <p:cTn id="80" dur="1000" fill="hold"/>
                                        <p:tgtEl>
                                          <p:spTgt spid="36"/>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2" presetClass="entr" presetSubtype="4" fill="hold" nodeType="afterEffect">
                                  <p:stCondLst>
                                    <p:cond delay="0"/>
                                  </p:stCondLst>
                                  <p:childTnLst>
                                    <p:set>
                                      <p:cBhvr>
                                        <p:cTn id="83" dur="1" fill="hold">
                                          <p:stCondLst>
                                            <p:cond delay="0"/>
                                          </p:stCondLst>
                                        </p:cTn>
                                        <p:tgtEl>
                                          <p:spTgt spid="35"/>
                                        </p:tgtEl>
                                        <p:attrNameLst>
                                          <p:attrName>style.visibility</p:attrName>
                                        </p:attrNameLst>
                                      </p:cBhvr>
                                      <p:to>
                                        <p:strVal val="visible"/>
                                      </p:to>
                                    </p:set>
                                    <p:animEffect transition="in" filter="wipe(down)">
                                      <p:cBhvr>
                                        <p:cTn id="84" dur="1000"/>
                                        <p:tgtEl>
                                          <p:spTgt spid="35"/>
                                        </p:tgtEl>
                                      </p:cBhvr>
                                    </p:animEffect>
                                  </p:childTnLst>
                                </p:cTn>
                              </p:par>
                              <p:par>
                                <p:cTn id="85" presetID="42" presetClass="entr" presetSubtype="0" fill="hold" nodeType="withEffect">
                                  <p:stCondLst>
                                    <p:cond delay="0"/>
                                  </p:stCondLst>
                                  <p:childTnLst>
                                    <p:set>
                                      <p:cBhvr>
                                        <p:cTn id="86" dur="1" fill="hold">
                                          <p:stCondLst>
                                            <p:cond delay="0"/>
                                          </p:stCondLst>
                                        </p:cTn>
                                        <p:tgtEl>
                                          <p:spTgt spid="39"/>
                                        </p:tgtEl>
                                        <p:attrNameLst>
                                          <p:attrName>style.visibility</p:attrName>
                                        </p:attrNameLst>
                                      </p:cBhvr>
                                      <p:to>
                                        <p:strVal val="visible"/>
                                      </p:to>
                                    </p:set>
                                    <p:animEffect transition="in" filter="fade">
                                      <p:cBhvr>
                                        <p:cTn id="87" dur="1000"/>
                                        <p:tgtEl>
                                          <p:spTgt spid="39"/>
                                        </p:tgtEl>
                                      </p:cBhvr>
                                    </p:animEffect>
                                    <p:anim calcmode="lin" valueType="num">
                                      <p:cBhvr>
                                        <p:cTn id="88" dur="1000" fill="hold"/>
                                        <p:tgtEl>
                                          <p:spTgt spid="39"/>
                                        </p:tgtEl>
                                        <p:attrNameLst>
                                          <p:attrName>ppt_x</p:attrName>
                                        </p:attrNameLst>
                                      </p:cBhvr>
                                      <p:tavLst>
                                        <p:tav tm="0">
                                          <p:val>
                                            <p:strVal val="#ppt_x"/>
                                          </p:val>
                                        </p:tav>
                                        <p:tav tm="100000">
                                          <p:val>
                                            <p:strVal val="#ppt_x"/>
                                          </p:val>
                                        </p:tav>
                                      </p:tavLst>
                                    </p:anim>
                                    <p:anim calcmode="lin" valueType="num">
                                      <p:cBhvr>
                                        <p:cTn id="89" dur="1000" fill="hold"/>
                                        <p:tgtEl>
                                          <p:spTgt spid="39"/>
                                        </p:tgtEl>
                                        <p:attrNameLst>
                                          <p:attrName>ppt_y</p:attrName>
                                        </p:attrNameLst>
                                      </p:cBhvr>
                                      <p:tavLst>
                                        <p:tav tm="0">
                                          <p:val>
                                            <p:strVal val="#ppt_y+.1"/>
                                          </p:val>
                                        </p:tav>
                                        <p:tav tm="100000">
                                          <p:val>
                                            <p:strVal val="#ppt_y"/>
                                          </p:val>
                                        </p:tav>
                                      </p:tavLst>
                                    </p:anim>
                                  </p:childTnLst>
                                </p:cTn>
                              </p:par>
                            </p:childTnLst>
                          </p:cTn>
                        </p:par>
                        <p:par>
                          <p:cTn id="90" fill="hold">
                            <p:stCondLst>
                              <p:cond delay="9000"/>
                            </p:stCondLst>
                            <p:childTnLst>
                              <p:par>
                                <p:cTn id="91" presetID="42" presetClass="entr" presetSubtype="0" fill="hold" grpId="0" nodeType="afterEffect">
                                  <p:stCondLst>
                                    <p:cond delay="0"/>
                                  </p:stCondLst>
                                  <p:childTnLst>
                                    <p:set>
                                      <p:cBhvr>
                                        <p:cTn id="92" dur="1" fill="hold">
                                          <p:stCondLst>
                                            <p:cond delay="0"/>
                                          </p:stCondLst>
                                        </p:cTn>
                                        <p:tgtEl>
                                          <p:spTgt spid="69"/>
                                        </p:tgtEl>
                                        <p:attrNameLst>
                                          <p:attrName>style.visibility</p:attrName>
                                        </p:attrNameLst>
                                      </p:cBhvr>
                                      <p:to>
                                        <p:strVal val="visible"/>
                                      </p:to>
                                    </p:set>
                                    <p:animEffect transition="in" filter="fade">
                                      <p:cBhvr>
                                        <p:cTn id="93" dur="1000"/>
                                        <p:tgtEl>
                                          <p:spTgt spid="69"/>
                                        </p:tgtEl>
                                      </p:cBhvr>
                                    </p:animEffect>
                                    <p:anim calcmode="lin" valueType="num">
                                      <p:cBhvr>
                                        <p:cTn id="94" dur="1000" fill="hold"/>
                                        <p:tgtEl>
                                          <p:spTgt spid="69"/>
                                        </p:tgtEl>
                                        <p:attrNameLst>
                                          <p:attrName>ppt_x</p:attrName>
                                        </p:attrNameLst>
                                      </p:cBhvr>
                                      <p:tavLst>
                                        <p:tav tm="0">
                                          <p:val>
                                            <p:strVal val="#ppt_x"/>
                                          </p:val>
                                        </p:tav>
                                        <p:tav tm="100000">
                                          <p:val>
                                            <p:strVal val="#ppt_x"/>
                                          </p:val>
                                        </p:tav>
                                      </p:tavLst>
                                    </p:anim>
                                    <p:anim calcmode="lin" valueType="num">
                                      <p:cBhvr>
                                        <p:cTn id="95" dur="1000" fill="hold"/>
                                        <p:tgtEl>
                                          <p:spTgt spid="69"/>
                                        </p:tgtEl>
                                        <p:attrNameLst>
                                          <p:attrName>ppt_y</p:attrName>
                                        </p:attrNameLst>
                                      </p:cBhvr>
                                      <p:tavLst>
                                        <p:tav tm="0">
                                          <p:val>
                                            <p:strVal val="#ppt_y+.1"/>
                                          </p:val>
                                        </p:tav>
                                        <p:tav tm="100000">
                                          <p:val>
                                            <p:strVal val="#ppt_y"/>
                                          </p:val>
                                        </p:tav>
                                      </p:tavLst>
                                    </p:anim>
                                  </p:childTnLst>
                                </p:cTn>
                              </p:par>
                              <p:par>
                                <p:cTn id="96" presetID="2" presetClass="entr" presetSubtype="8" fill="hold" nodeType="withEffect">
                                  <p:stCondLst>
                                    <p:cond delay="0"/>
                                  </p:stCondLst>
                                  <p:childTnLst>
                                    <p:set>
                                      <p:cBhvr>
                                        <p:cTn id="97" dur="1" fill="hold">
                                          <p:stCondLst>
                                            <p:cond delay="0"/>
                                          </p:stCondLst>
                                        </p:cTn>
                                        <p:tgtEl>
                                          <p:spTgt spid="45"/>
                                        </p:tgtEl>
                                        <p:attrNameLst>
                                          <p:attrName>style.visibility</p:attrName>
                                        </p:attrNameLst>
                                      </p:cBhvr>
                                      <p:to>
                                        <p:strVal val="visible"/>
                                      </p:to>
                                    </p:set>
                                    <p:anim calcmode="lin" valueType="num">
                                      <p:cBhvr additive="base">
                                        <p:cTn id="98" dur="1000" fill="hold"/>
                                        <p:tgtEl>
                                          <p:spTgt spid="45"/>
                                        </p:tgtEl>
                                        <p:attrNameLst>
                                          <p:attrName>ppt_x</p:attrName>
                                        </p:attrNameLst>
                                      </p:cBhvr>
                                      <p:tavLst>
                                        <p:tav tm="0">
                                          <p:val>
                                            <p:strVal val="0-#ppt_w/2"/>
                                          </p:val>
                                        </p:tav>
                                        <p:tav tm="100000">
                                          <p:val>
                                            <p:strVal val="#ppt_x"/>
                                          </p:val>
                                        </p:tav>
                                      </p:tavLst>
                                    </p:anim>
                                    <p:anim calcmode="lin" valueType="num">
                                      <p:cBhvr additive="base">
                                        <p:cTn id="99" dur="1000" fill="hold"/>
                                        <p:tgtEl>
                                          <p:spTgt spid="45"/>
                                        </p:tgtEl>
                                        <p:attrNameLst>
                                          <p:attrName>ppt_y</p:attrName>
                                        </p:attrNameLst>
                                      </p:cBhvr>
                                      <p:tavLst>
                                        <p:tav tm="0">
                                          <p:val>
                                            <p:strVal val="#ppt_y"/>
                                          </p:val>
                                        </p:tav>
                                        <p:tav tm="100000">
                                          <p:val>
                                            <p:strVal val="#ppt_y"/>
                                          </p:val>
                                        </p:tav>
                                      </p:tavLst>
                                    </p:anim>
                                  </p:childTnLst>
                                </p:cTn>
                              </p:par>
                            </p:childTnLst>
                          </p:cTn>
                        </p:par>
                        <p:par>
                          <p:cTn id="100" fill="hold">
                            <p:stCondLst>
                              <p:cond delay="10000"/>
                            </p:stCondLst>
                            <p:childTnLst>
                              <p:par>
                                <p:cTn id="101" presetID="22" presetClass="entr" presetSubtype="4"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down)">
                                      <p:cBhvr>
                                        <p:cTn id="103" dur="1000"/>
                                        <p:tgtEl>
                                          <p:spTgt spid="44"/>
                                        </p:tgtEl>
                                      </p:cBhvr>
                                    </p:animEffect>
                                  </p:childTnLst>
                                </p:cTn>
                              </p:par>
                              <p:par>
                                <p:cTn id="104" presetID="42" presetClass="entr" presetSubtype="0" fill="hold" nodeType="withEffect">
                                  <p:stCondLst>
                                    <p:cond delay="0"/>
                                  </p:stCondLst>
                                  <p:childTnLst>
                                    <p:set>
                                      <p:cBhvr>
                                        <p:cTn id="105" dur="1" fill="hold">
                                          <p:stCondLst>
                                            <p:cond delay="0"/>
                                          </p:stCondLst>
                                        </p:cTn>
                                        <p:tgtEl>
                                          <p:spTgt spid="48"/>
                                        </p:tgtEl>
                                        <p:attrNameLst>
                                          <p:attrName>style.visibility</p:attrName>
                                        </p:attrNameLst>
                                      </p:cBhvr>
                                      <p:to>
                                        <p:strVal val="visible"/>
                                      </p:to>
                                    </p:set>
                                    <p:animEffect transition="in" filter="fade">
                                      <p:cBhvr>
                                        <p:cTn id="106" dur="1000"/>
                                        <p:tgtEl>
                                          <p:spTgt spid="48"/>
                                        </p:tgtEl>
                                      </p:cBhvr>
                                    </p:animEffect>
                                    <p:anim calcmode="lin" valueType="num">
                                      <p:cBhvr>
                                        <p:cTn id="107" dur="1000" fill="hold"/>
                                        <p:tgtEl>
                                          <p:spTgt spid="48"/>
                                        </p:tgtEl>
                                        <p:attrNameLst>
                                          <p:attrName>ppt_x</p:attrName>
                                        </p:attrNameLst>
                                      </p:cBhvr>
                                      <p:tavLst>
                                        <p:tav tm="0">
                                          <p:val>
                                            <p:strVal val="#ppt_x"/>
                                          </p:val>
                                        </p:tav>
                                        <p:tav tm="100000">
                                          <p:val>
                                            <p:strVal val="#ppt_x"/>
                                          </p:val>
                                        </p:tav>
                                      </p:tavLst>
                                    </p:anim>
                                    <p:anim calcmode="lin" valueType="num">
                                      <p:cBhvr>
                                        <p:cTn id="108" dur="1000" fill="hold"/>
                                        <p:tgtEl>
                                          <p:spTgt spid="48"/>
                                        </p:tgtEl>
                                        <p:attrNameLst>
                                          <p:attrName>ppt_y</p:attrName>
                                        </p:attrNameLst>
                                      </p:cBhvr>
                                      <p:tavLst>
                                        <p:tav tm="0">
                                          <p:val>
                                            <p:strVal val="#ppt_y+.1"/>
                                          </p:val>
                                        </p:tav>
                                        <p:tav tm="100000">
                                          <p:val>
                                            <p:strVal val="#ppt_y"/>
                                          </p:val>
                                        </p:tav>
                                      </p:tavLst>
                                    </p:anim>
                                  </p:childTnLst>
                                </p:cTn>
                              </p:par>
                            </p:childTnLst>
                          </p:cTn>
                        </p:par>
                        <p:par>
                          <p:cTn id="109" fill="hold">
                            <p:stCondLst>
                              <p:cond delay="11000"/>
                            </p:stCondLst>
                            <p:childTnLst>
                              <p:par>
                                <p:cTn id="110" presetID="42" presetClass="entr" presetSubtype="0" fill="hold" grpId="0" nodeType="afterEffect">
                                  <p:stCondLst>
                                    <p:cond delay="0"/>
                                  </p:stCondLst>
                                  <p:childTnLst>
                                    <p:set>
                                      <p:cBhvr>
                                        <p:cTn id="111" dur="1" fill="hold">
                                          <p:stCondLst>
                                            <p:cond delay="0"/>
                                          </p:stCondLst>
                                        </p:cTn>
                                        <p:tgtEl>
                                          <p:spTgt spid="65"/>
                                        </p:tgtEl>
                                        <p:attrNameLst>
                                          <p:attrName>style.visibility</p:attrName>
                                        </p:attrNameLst>
                                      </p:cBhvr>
                                      <p:to>
                                        <p:strVal val="visible"/>
                                      </p:to>
                                    </p:set>
                                    <p:animEffect transition="in" filter="fade">
                                      <p:cBhvr>
                                        <p:cTn id="112" dur="1000"/>
                                        <p:tgtEl>
                                          <p:spTgt spid="65"/>
                                        </p:tgtEl>
                                      </p:cBhvr>
                                    </p:animEffect>
                                    <p:anim calcmode="lin" valueType="num">
                                      <p:cBhvr>
                                        <p:cTn id="113" dur="1000" fill="hold"/>
                                        <p:tgtEl>
                                          <p:spTgt spid="65"/>
                                        </p:tgtEl>
                                        <p:attrNameLst>
                                          <p:attrName>ppt_x</p:attrName>
                                        </p:attrNameLst>
                                      </p:cBhvr>
                                      <p:tavLst>
                                        <p:tav tm="0">
                                          <p:val>
                                            <p:strVal val="#ppt_x"/>
                                          </p:val>
                                        </p:tav>
                                        <p:tav tm="100000">
                                          <p:val>
                                            <p:strVal val="#ppt_x"/>
                                          </p:val>
                                        </p:tav>
                                      </p:tavLst>
                                    </p:anim>
                                    <p:anim calcmode="lin" valueType="num">
                                      <p:cBhvr>
                                        <p:cTn id="114" dur="1000" fill="hold"/>
                                        <p:tgtEl>
                                          <p:spTgt spid="65"/>
                                        </p:tgtEl>
                                        <p:attrNameLst>
                                          <p:attrName>ppt_y</p:attrName>
                                        </p:attrNameLst>
                                      </p:cBhvr>
                                      <p:tavLst>
                                        <p:tav tm="0">
                                          <p:val>
                                            <p:strVal val="#ppt_y+.1"/>
                                          </p:val>
                                        </p:tav>
                                        <p:tav tm="100000">
                                          <p:val>
                                            <p:strVal val="#ppt_y"/>
                                          </p:val>
                                        </p:tav>
                                      </p:tavLst>
                                    </p:anim>
                                  </p:childTnLst>
                                </p:cTn>
                              </p:par>
                              <p:par>
                                <p:cTn id="115" presetID="2" presetClass="entr" presetSubtype="8" fill="hold" nodeType="withEffect">
                                  <p:stCondLst>
                                    <p:cond delay="0"/>
                                  </p:stCondLst>
                                  <p:childTnLst>
                                    <p:set>
                                      <p:cBhvr>
                                        <p:cTn id="116" dur="1" fill="hold">
                                          <p:stCondLst>
                                            <p:cond delay="0"/>
                                          </p:stCondLst>
                                        </p:cTn>
                                        <p:tgtEl>
                                          <p:spTgt spid="54"/>
                                        </p:tgtEl>
                                        <p:attrNameLst>
                                          <p:attrName>style.visibility</p:attrName>
                                        </p:attrNameLst>
                                      </p:cBhvr>
                                      <p:to>
                                        <p:strVal val="visible"/>
                                      </p:to>
                                    </p:set>
                                    <p:anim calcmode="lin" valueType="num">
                                      <p:cBhvr additive="base">
                                        <p:cTn id="117" dur="1000" fill="hold"/>
                                        <p:tgtEl>
                                          <p:spTgt spid="54"/>
                                        </p:tgtEl>
                                        <p:attrNameLst>
                                          <p:attrName>ppt_x</p:attrName>
                                        </p:attrNameLst>
                                      </p:cBhvr>
                                      <p:tavLst>
                                        <p:tav tm="0">
                                          <p:val>
                                            <p:strVal val="0-#ppt_w/2"/>
                                          </p:val>
                                        </p:tav>
                                        <p:tav tm="100000">
                                          <p:val>
                                            <p:strVal val="#ppt_x"/>
                                          </p:val>
                                        </p:tav>
                                      </p:tavLst>
                                    </p:anim>
                                    <p:anim calcmode="lin" valueType="num">
                                      <p:cBhvr additive="base">
                                        <p:cTn id="118" dur="1000" fill="hold"/>
                                        <p:tgtEl>
                                          <p:spTgt spid="54"/>
                                        </p:tgtEl>
                                        <p:attrNameLst>
                                          <p:attrName>ppt_y</p:attrName>
                                        </p:attrNameLst>
                                      </p:cBhvr>
                                      <p:tavLst>
                                        <p:tav tm="0">
                                          <p:val>
                                            <p:strVal val="#ppt_y"/>
                                          </p:val>
                                        </p:tav>
                                        <p:tav tm="100000">
                                          <p:val>
                                            <p:strVal val="#ppt_y"/>
                                          </p:val>
                                        </p:tav>
                                      </p:tavLst>
                                    </p:anim>
                                  </p:childTnLst>
                                </p:cTn>
                              </p:par>
                            </p:childTnLst>
                          </p:cTn>
                        </p:par>
                        <p:par>
                          <p:cTn id="119" fill="hold">
                            <p:stCondLst>
                              <p:cond delay="12000"/>
                            </p:stCondLst>
                            <p:childTnLst>
                              <p:par>
                                <p:cTn id="120" presetID="22" presetClass="entr" presetSubtype="4" fill="hold" nodeType="afterEffect">
                                  <p:stCondLst>
                                    <p:cond delay="0"/>
                                  </p:stCondLst>
                                  <p:childTnLst>
                                    <p:set>
                                      <p:cBhvr>
                                        <p:cTn id="121" dur="1" fill="hold">
                                          <p:stCondLst>
                                            <p:cond delay="0"/>
                                          </p:stCondLst>
                                        </p:cTn>
                                        <p:tgtEl>
                                          <p:spTgt spid="53"/>
                                        </p:tgtEl>
                                        <p:attrNameLst>
                                          <p:attrName>style.visibility</p:attrName>
                                        </p:attrNameLst>
                                      </p:cBhvr>
                                      <p:to>
                                        <p:strVal val="visible"/>
                                      </p:to>
                                    </p:set>
                                    <p:animEffect transition="in" filter="wipe(down)">
                                      <p:cBhvr>
                                        <p:cTn id="122" dur="1000"/>
                                        <p:tgtEl>
                                          <p:spTgt spid="53"/>
                                        </p:tgtEl>
                                      </p:cBhvr>
                                    </p:animEffect>
                                  </p:childTnLst>
                                </p:cTn>
                              </p:par>
                              <p:par>
                                <p:cTn id="123" presetID="42" presetClass="entr" presetSubtype="0" fill="hold" nodeType="withEffect">
                                  <p:stCondLst>
                                    <p:cond delay="0"/>
                                  </p:stCondLst>
                                  <p:childTnLst>
                                    <p:set>
                                      <p:cBhvr>
                                        <p:cTn id="124" dur="1" fill="hold">
                                          <p:stCondLst>
                                            <p:cond delay="0"/>
                                          </p:stCondLst>
                                        </p:cTn>
                                        <p:tgtEl>
                                          <p:spTgt spid="57"/>
                                        </p:tgtEl>
                                        <p:attrNameLst>
                                          <p:attrName>style.visibility</p:attrName>
                                        </p:attrNameLst>
                                      </p:cBhvr>
                                      <p:to>
                                        <p:strVal val="visible"/>
                                      </p:to>
                                    </p:set>
                                    <p:animEffect transition="in" filter="fade">
                                      <p:cBhvr>
                                        <p:cTn id="125" dur="1000"/>
                                        <p:tgtEl>
                                          <p:spTgt spid="57"/>
                                        </p:tgtEl>
                                      </p:cBhvr>
                                    </p:animEffect>
                                    <p:anim calcmode="lin" valueType="num">
                                      <p:cBhvr>
                                        <p:cTn id="126" dur="1000" fill="hold"/>
                                        <p:tgtEl>
                                          <p:spTgt spid="57"/>
                                        </p:tgtEl>
                                        <p:attrNameLst>
                                          <p:attrName>ppt_x</p:attrName>
                                        </p:attrNameLst>
                                      </p:cBhvr>
                                      <p:tavLst>
                                        <p:tav tm="0">
                                          <p:val>
                                            <p:strVal val="#ppt_x"/>
                                          </p:val>
                                        </p:tav>
                                        <p:tav tm="100000">
                                          <p:val>
                                            <p:strVal val="#ppt_x"/>
                                          </p:val>
                                        </p:tav>
                                      </p:tavLst>
                                    </p:anim>
                                    <p:anim calcmode="lin" valueType="num">
                                      <p:cBhvr>
                                        <p:cTn id="127"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3" grpId="0"/>
      <p:bldP spid="65" grpId="0"/>
      <p:bldP spid="66" grpId="0"/>
      <p:bldP spid="67" grpId="0"/>
      <p:bldP spid="68" grpId="0"/>
      <p:bldP spid="6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44" name="Freeform: Shape 43">
            <a:extLst>
              <a:ext uri="{FF2B5EF4-FFF2-40B4-BE49-F238E27FC236}">
                <a16:creationId xmlns:a16="http://schemas.microsoft.com/office/drawing/2014/main" id="{CB3330DE-FCC4-4435-87BC-54AF530F884B}"/>
              </a:ext>
            </a:extLst>
          </p:cNvPr>
          <p:cNvSpPr>
            <a:spLocks noChangeAspect="1"/>
          </p:cNvSpPr>
          <p:nvPr/>
        </p:nvSpPr>
        <p:spPr>
          <a:xfrm>
            <a:off x="926087" y="1901681"/>
            <a:ext cx="1599976" cy="1280160"/>
          </a:xfrm>
          <a:custGeom>
            <a:avLst/>
            <a:gdLst>
              <a:gd name="connsiteX0" fmla="*/ 457285 w 1523800"/>
              <a:gd name="connsiteY0" fmla="*/ 0 h 1219211"/>
              <a:gd name="connsiteX1" fmla="*/ 950726 w 1523800"/>
              <a:gd name="connsiteY1" fmla="*/ 0 h 1219211"/>
              <a:gd name="connsiteX2" fmla="*/ 972613 w 1523800"/>
              <a:gd name="connsiteY2" fmla="*/ 0 h 1219211"/>
              <a:gd name="connsiteX3" fmla="*/ 1423362 w 1523800"/>
              <a:gd name="connsiteY3" fmla="*/ 0 h 1219211"/>
              <a:gd name="connsiteX4" fmla="*/ 1523800 w 1523800"/>
              <a:gd name="connsiteY4" fmla="*/ 100438 h 1219211"/>
              <a:gd name="connsiteX5" fmla="*/ 1523800 w 1523800"/>
              <a:gd name="connsiteY5" fmla="*/ 147117 h 1219211"/>
              <a:gd name="connsiteX6" fmla="*/ 1516916 w 1523800"/>
              <a:gd name="connsiteY6" fmla="*/ 195290 h 1219211"/>
              <a:gd name="connsiteX7" fmla="*/ 1182598 w 1523800"/>
              <a:gd name="connsiteY7" fmla="*/ 1136878 h 1219211"/>
              <a:gd name="connsiteX8" fmla="*/ 1165922 w 1523800"/>
              <a:gd name="connsiteY8" fmla="*/ 1168050 h 1219211"/>
              <a:gd name="connsiteX9" fmla="*/ 1133340 w 1523800"/>
              <a:gd name="connsiteY9" fmla="*/ 1200379 h 1219211"/>
              <a:gd name="connsiteX10" fmla="*/ 1098207 w 1523800"/>
              <a:gd name="connsiteY10" fmla="*/ 1219211 h 1219211"/>
              <a:gd name="connsiteX11" fmla="*/ 546122 w 1523800"/>
              <a:gd name="connsiteY11" fmla="*/ 1219211 h 1219211"/>
              <a:gd name="connsiteX12" fmla="*/ 517837 w 1523800"/>
              <a:gd name="connsiteY12" fmla="*/ 1219211 h 1219211"/>
              <a:gd name="connsiteX13" fmla="*/ 94325 w 1523800"/>
              <a:gd name="connsiteY13" fmla="*/ 1219211 h 1219211"/>
              <a:gd name="connsiteX14" fmla="*/ 51393 w 1523800"/>
              <a:gd name="connsiteY14" fmla="*/ 1193455 h 1219211"/>
              <a:gd name="connsiteX15" fmla="*/ 9153 w 1523800"/>
              <a:gd name="connsiteY15" fmla="*/ 1023921 h 1219211"/>
              <a:gd name="connsiteX16" fmla="*/ 108160 w 1523800"/>
              <a:gd name="connsiteY16" fmla="*/ 745074 h 1219211"/>
              <a:gd name="connsiteX17" fmla="*/ 106126 w 1523800"/>
              <a:gd name="connsiteY17" fmla="*/ 745074 h 1219211"/>
              <a:gd name="connsiteX18" fmla="*/ 332842 w 1523800"/>
              <a:gd name="connsiteY18" fmla="*/ 106540 h 1219211"/>
              <a:gd name="connsiteX19" fmla="*/ 413860 w 1523800"/>
              <a:gd name="connsiteY19" fmla="*/ 16712 h 1219211"/>
              <a:gd name="connsiteX20" fmla="*/ 457285 w 1523800"/>
              <a:gd name="connsiteY20" fmla="*/ 5529 h 121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3800" h="1219211">
                <a:moveTo>
                  <a:pt x="457285" y="0"/>
                </a:moveTo>
                <a:lnTo>
                  <a:pt x="950726" y="0"/>
                </a:lnTo>
                <a:lnTo>
                  <a:pt x="972613" y="0"/>
                </a:lnTo>
                <a:lnTo>
                  <a:pt x="1423362" y="0"/>
                </a:lnTo>
                <a:cubicBezTo>
                  <a:pt x="1478833" y="0"/>
                  <a:pt x="1523800" y="44968"/>
                  <a:pt x="1523800" y="100438"/>
                </a:cubicBezTo>
                <a:lnTo>
                  <a:pt x="1523800" y="147117"/>
                </a:lnTo>
                <a:lnTo>
                  <a:pt x="1516916" y="195290"/>
                </a:lnTo>
                <a:lnTo>
                  <a:pt x="1182598" y="1136878"/>
                </a:lnTo>
                <a:lnTo>
                  <a:pt x="1165922" y="1168050"/>
                </a:lnTo>
                <a:cubicBezTo>
                  <a:pt x="1156602" y="1180496"/>
                  <a:pt x="1145590" y="1191345"/>
                  <a:pt x="1133340" y="1200379"/>
                </a:cubicBezTo>
                <a:lnTo>
                  <a:pt x="1098207" y="1219211"/>
                </a:lnTo>
                <a:lnTo>
                  <a:pt x="546122" y="1219211"/>
                </a:lnTo>
                <a:lnTo>
                  <a:pt x="517837" y="1219211"/>
                </a:lnTo>
                <a:lnTo>
                  <a:pt x="94325" y="1219211"/>
                </a:lnTo>
                <a:lnTo>
                  <a:pt x="51393" y="1193455"/>
                </a:lnTo>
                <a:cubicBezTo>
                  <a:pt x="5965" y="1151864"/>
                  <a:pt x="-12751" y="1085614"/>
                  <a:pt x="9153" y="1023921"/>
                </a:cubicBezTo>
                <a:lnTo>
                  <a:pt x="108160" y="745074"/>
                </a:lnTo>
                <a:lnTo>
                  <a:pt x="106126" y="745074"/>
                </a:lnTo>
                <a:lnTo>
                  <a:pt x="332842" y="106540"/>
                </a:lnTo>
                <a:cubicBezTo>
                  <a:pt x="347445" y="65411"/>
                  <a:pt x="377336" y="34096"/>
                  <a:pt x="413860" y="16712"/>
                </a:cubicBezTo>
                <a:lnTo>
                  <a:pt x="457285" y="55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9AB370A6-5CAE-486D-8BD7-E948396C3D64}"/>
              </a:ext>
            </a:extLst>
          </p:cNvPr>
          <p:cNvSpPr>
            <a:spLocks noChangeAspect="1"/>
          </p:cNvSpPr>
          <p:nvPr/>
        </p:nvSpPr>
        <p:spPr>
          <a:xfrm>
            <a:off x="2438642" y="1901680"/>
            <a:ext cx="2976897" cy="1280160"/>
          </a:xfrm>
          <a:custGeom>
            <a:avLst/>
            <a:gdLst>
              <a:gd name="connsiteX0" fmla="*/ 808266 w 2835996"/>
              <a:gd name="connsiteY0" fmla="*/ 0 h 1219568"/>
              <a:gd name="connsiteX1" fmla="*/ 2776079 w 2835996"/>
              <a:gd name="connsiteY1" fmla="*/ 0 h 1219568"/>
              <a:gd name="connsiteX2" fmla="*/ 2773369 w 2835996"/>
              <a:gd name="connsiteY2" fmla="*/ 7635 h 1219568"/>
              <a:gd name="connsiteX3" fmla="*/ 2774654 w 2835996"/>
              <a:gd name="connsiteY3" fmla="*/ 7894 h 1219568"/>
              <a:gd name="connsiteX4" fmla="*/ 2835996 w 2835996"/>
              <a:gd name="connsiteY4" fmla="*/ 100439 h 1219568"/>
              <a:gd name="connsiteX5" fmla="*/ 2835996 w 2835996"/>
              <a:gd name="connsiteY5" fmla="*/ 147118 h 1219568"/>
              <a:gd name="connsiteX6" fmla="*/ 2829112 w 2835996"/>
              <a:gd name="connsiteY6" fmla="*/ 195291 h 1219568"/>
              <a:gd name="connsiteX7" fmla="*/ 2494794 w 2835996"/>
              <a:gd name="connsiteY7" fmla="*/ 1136879 h 1219568"/>
              <a:gd name="connsiteX8" fmla="*/ 2478118 w 2835996"/>
              <a:gd name="connsiteY8" fmla="*/ 1168051 h 1219568"/>
              <a:gd name="connsiteX9" fmla="*/ 2445536 w 2835996"/>
              <a:gd name="connsiteY9" fmla="*/ 1200380 h 1219568"/>
              <a:gd name="connsiteX10" fmla="*/ 2410403 w 2835996"/>
              <a:gd name="connsiteY10" fmla="*/ 1219212 h 1219568"/>
              <a:gd name="connsiteX11" fmla="*/ 1830033 w 2835996"/>
              <a:gd name="connsiteY11" fmla="*/ 1219212 h 1219568"/>
              <a:gd name="connsiteX12" fmla="*/ 1830034 w 2835996"/>
              <a:gd name="connsiteY12" fmla="*/ 1219211 h 1219568"/>
              <a:gd name="connsiteX13" fmla="*/ 546138 w 2835996"/>
              <a:gd name="connsiteY13" fmla="*/ 1219211 h 1219568"/>
              <a:gd name="connsiteX14" fmla="*/ 546122 w 2835996"/>
              <a:gd name="connsiteY14" fmla="*/ 1219568 h 1219568"/>
              <a:gd name="connsiteX15" fmla="*/ 94325 w 2835996"/>
              <a:gd name="connsiteY15" fmla="*/ 1219568 h 1219568"/>
              <a:gd name="connsiteX16" fmla="*/ 51393 w 2835996"/>
              <a:gd name="connsiteY16" fmla="*/ 1193812 h 1219568"/>
              <a:gd name="connsiteX17" fmla="*/ 9153 w 2835996"/>
              <a:gd name="connsiteY17" fmla="*/ 1024278 h 1219568"/>
              <a:gd name="connsiteX18" fmla="*/ 108160 w 2835996"/>
              <a:gd name="connsiteY18" fmla="*/ 745431 h 1219568"/>
              <a:gd name="connsiteX19" fmla="*/ 106126 w 2835996"/>
              <a:gd name="connsiteY19" fmla="*/ 745431 h 1219568"/>
              <a:gd name="connsiteX20" fmla="*/ 332842 w 2835996"/>
              <a:gd name="connsiteY20" fmla="*/ 106897 h 1219568"/>
              <a:gd name="connsiteX21" fmla="*/ 413860 w 2835996"/>
              <a:gd name="connsiteY21" fmla="*/ 17069 h 1219568"/>
              <a:gd name="connsiteX22" fmla="*/ 457285 w 2835996"/>
              <a:gd name="connsiteY22" fmla="*/ 5886 h 1219568"/>
              <a:gd name="connsiteX23" fmla="*/ 457285 w 2835996"/>
              <a:gd name="connsiteY23" fmla="*/ 357 h 1219568"/>
              <a:gd name="connsiteX24" fmla="*/ 808140 w 2835996"/>
              <a:gd name="connsiteY24" fmla="*/ 357 h 12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5996" h="1219568">
                <a:moveTo>
                  <a:pt x="808266" y="0"/>
                </a:moveTo>
                <a:lnTo>
                  <a:pt x="2776079" y="0"/>
                </a:lnTo>
                <a:lnTo>
                  <a:pt x="2773369" y="7635"/>
                </a:lnTo>
                <a:lnTo>
                  <a:pt x="2774654" y="7894"/>
                </a:lnTo>
                <a:cubicBezTo>
                  <a:pt x="2810702" y="23142"/>
                  <a:pt x="2835996" y="58837"/>
                  <a:pt x="2835996" y="100439"/>
                </a:cubicBezTo>
                <a:lnTo>
                  <a:pt x="2835996" y="147118"/>
                </a:lnTo>
                <a:lnTo>
                  <a:pt x="2829112" y="195291"/>
                </a:lnTo>
                <a:lnTo>
                  <a:pt x="2494794" y="1136879"/>
                </a:lnTo>
                <a:lnTo>
                  <a:pt x="2478118" y="1168051"/>
                </a:lnTo>
                <a:cubicBezTo>
                  <a:pt x="2468798" y="1180497"/>
                  <a:pt x="2457786" y="1191346"/>
                  <a:pt x="2445536" y="1200380"/>
                </a:cubicBezTo>
                <a:lnTo>
                  <a:pt x="2410403" y="1219212"/>
                </a:lnTo>
                <a:lnTo>
                  <a:pt x="1830033" y="1219212"/>
                </a:lnTo>
                <a:lnTo>
                  <a:pt x="1830034" y="1219211"/>
                </a:lnTo>
                <a:lnTo>
                  <a:pt x="546138" y="1219211"/>
                </a:lnTo>
                <a:lnTo>
                  <a:pt x="546122" y="1219568"/>
                </a:lnTo>
                <a:lnTo>
                  <a:pt x="94325" y="1219568"/>
                </a:lnTo>
                <a:lnTo>
                  <a:pt x="51393" y="1193812"/>
                </a:lnTo>
                <a:cubicBezTo>
                  <a:pt x="5965" y="1152221"/>
                  <a:pt x="-12751" y="1085971"/>
                  <a:pt x="9153" y="1024278"/>
                </a:cubicBezTo>
                <a:lnTo>
                  <a:pt x="108160" y="745431"/>
                </a:lnTo>
                <a:lnTo>
                  <a:pt x="106126" y="745431"/>
                </a:lnTo>
                <a:lnTo>
                  <a:pt x="332842" y="106897"/>
                </a:lnTo>
                <a:cubicBezTo>
                  <a:pt x="347445" y="65768"/>
                  <a:pt x="377336" y="34453"/>
                  <a:pt x="413860" y="17069"/>
                </a:cubicBezTo>
                <a:lnTo>
                  <a:pt x="457285" y="5886"/>
                </a:lnTo>
                <a:lnTo>
                  <a:pt x="457285" y="357"/>
                </a:lnTo>
                <a:lnTo>
                  <a:pt x="808140" y="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7C2DBEA0-BF0B-4BF7-A1EA-E0A67DF5A3FB}"/>
              </a:ext>
            </a:extLst>
          </p:cNvPr>
          <p:cNvSpPr/>
          <p:nvPr/>
        </p:nvSpPr>
        <p:spPr>
          <a:xfrm>
            <a:off x="564046" y="1855961"/>
            <a:ext cx="5554930" cy="1371600"/>
          </a:xfrm>
          <a:custGeom>
            <a:avLst/>
            <a:gdLst>
              <a:gd name="connsiteX0" fmla="*/ 825812 w 5554930"/>
              <a:gd name="connsiteY0" fmla="*/ 85101 h 1371600"/>
              <a:gd name="connsiteX1" fmla="*/ 825812 w 5554930"/>
              <a:gd name="connsiteY1" fmla="*/ 90630 h 1371600"/>
              <a:gd name="connsiteX2" fmla="*/ 782387 w 5554930"/>
              <a:gd name="connsiteY2" fmla="*/ 101813 h 1371600"/>
              <a:gd name="connsiteX3" fmla="*/ 701369 w 5554930"/>
              <a:gd name="connsiteY3" fmla="*/ 191641 h 1371600"/>
              <a:gd name="connsiteX4" fmla="*/ 474653 w 5554930"/>
              <a:gd name="connsiteY4" fmla="*/ 830175 h 1371600"/>
              <a:gd name="connsiteX5" fmla="*/ 476687 w 5554930"/>
              <a:gd name="connsiteY5" fmla="*/ 830175 h 1371600"/>
              <a:gd name="connsiteX6" fmla="*/ 377680 w 5554930"/>
              <a:gd name="connsiteY6" fmla="*/ 1109022 h 1371600"/>
              <a:gd name="connsiteX7" fmla="*/ 419920 w 5554930"/>
              <a:gd name="connsiteY7" fmla="*/ 1278556 h 1371600"/>
              <a:gd name="connsiteX8" fmla="*/ 462852 w 5554930"/>
              <a:gd name="connsiteY8" fmla="*/ 1304312 h 1371600"/>
              <a:gd name="connsiteX9" fmla="*/ 886364 w 5554930"/>
              <a:gd name="connsiteY9" fmla="*/ 1304312 h 1371600"/>
              <a:gd name="connsiteX10" fmla="*/ 914649 w 5554930"/>
              <a:gd name="connsiteY10" fmla="*/ 1304312 h 1371600"/>
              <a:gd name="connsiteX11" fmla="*/ 1466734 w 5554930"/>
              <a:gd name="connsiteY11" fmla="*/ 1304312 h 1371600"/>
              <a:gd name="connsiteX12" fmla="*/ 1501867 w 5554930"/>
              <a:gd name="connsiteY12" fmla="*/ 1285480 h 1371600"/>
              <a:gd name="connsiteX13" fmla="*/ 1534449 w 5554930"/>
              <a:gd name="connsiteY13" fmla="*/ 1253151 h 1371600"/>
              <a:gd name="connsiteX14" fmla="*/ 1551125 w 5554930"/>
              <a:gd name="connsiteY14" fmla="*/ 1221979 h 1371600"/>
              <a:gd name="connsiteX15" fmla="*/ 1885443 w 5554930"/>
              <a:gd name="connsiteY15" fmla="*/ 280391 h 1371600"/>
              <a:gd name="connsiteX16" fmla="*/ 1892327 w 5554930"/>
              <a:gd name="connsiteY16" fmla="*/ 232218 h 1371600"/>
              <a:gd name="connsiteX17" fmla="*/ 1892327 w 5554930"/>
              <a:gd name="connsiteY17" fmla="*/ 185539 h 1371600"/>
              <a:gd name="connsiteX18" fmla="*/ 1791889 w 5554930"/>
              <a:gd name="connsiteY18" fmla="*/ 85101 h 1371600"/>
              <a:gd name="connsiteX19" fmla="*/ 1341140 w 5554930"/>
              <a:gd name="connsiteY19" fmla="*/ 85101 h 1371600"/>
              <a:gd name="connsiteX20" fmla="*/ 1319253 w 5554930"/>
              <a:gd name="connsiteY20" fmla="*/ 85101 h 1371600"/>
              <a:gd name="connsiteX21" fmla="*/ 2694307 w 5554930"/>
              <a:gd name="connsiteY21" fmla="*/ 85099 h 1371600"/>
              <a:gd name="connsiteX22" fmla="*/ 2694181 w 5554930"/>
              <a:gd name="connsiteY22" fmla="*/ 85456 h 1371600"/>
              <a:gd name="connsiteX23" fmla="*/ 2343326 w 5554930"/>
              <a:gd name="connsiteY23" fmla="*/ 85456 h 1371600"/>
              <a:gd name="connsiteX24" fmla="*/ 2343326 w 5554930"/>
              <a:gd name="connsiteY24" fmla="*/ 90985 h 1371600"/>
              <a:gd name="connsiteX25" fmla="*/ 2299901 w 5554930"/>
              <a:gd name="connsiteY25" fmla="*/ 102168 h 1371600"/>
              <a:gd name="connsiteX26" fmla="*/ 2218883 w 5554930"/>
              <a:gd name="connsiteY26" fmla="*/ 191996 h 1371600"/>
              <a:gd name="connsiteX27" fmla="*/ 1992167 w 5554930"/>
              <a:gd name="connsiteY27" fmla="*/ 830530 h 1371600"/>
              <a:gd name="connsiteX28" fmla="*/ 1994201 w 5554930"/>
              <a:gd name="connsiteY28" fmla="*/ 830530 h 1371600"/>
              <a:gd name="connsiteX29" fmla="*/ 1895194 w 5554930"/>
              <a:gd name="connsiteY29" fmla="*/ 1109377 h 1371600"/>
              <a:gd name="connsiteX30" fmla="*/ 1937434 w 5554930"/>
              <a:gd name="connsiteY30" fmla="*/ 1278911 h 1371600"/>
              <a:gd name="connsiteX31" fmla="*/ 1980366 w 5554930"/>
              <a:gd name="connsiteY31" fmla="*/ 1304667 h 1371600"/>
              <a:gd name="connsiteX32" fmla="*/ 2432163 w 5554930"/>
              <a:gd name="connsiteY32" fmla="*/ 1304667 h 1371600"/>
              <a:gd name="connsiteX33" fmla="*/ 2432179 w 5554930"/>
              <a:gd name="connsiteY33" fmla="*/ 1304310 h 1371600"/>
              <a:gd name="connsiteX34" fmla="*/ 3716075 w 5554930"/>
              <a:gd name="connsiteY34" fmla="*/ 1304310 h 1371600"/>
              <a:gd name="connsiteX35" fmla="*/ 3716074 w 5554930"/>
              <a:gd name="connsiteY35" fmla="*/ 1304311 h 1371600"/>
              <a:gd name="connsiteX36" fmla="*/ 4296444 w 5554930"/>
              <a:gd name="connsiteY36" fmla="*/ 1304311 h 1371600"/>
              <a:gd name="connsiteX37" fmla="*/ 4331577 w 5554930"/>
              <a:gd name="connsiteY37" fmla="*/ 1285479 h 1371600"/>
              <a:gd name="connsiteX38" fmla="*/ 4364159 w 5554930"/>
              <a:gd name="connsiteY38" fmla="*/ 1253150 h 1371600"/>
              <a:gd name="connsiteX39" fmla="*/ 4380835 w 5554930"/>
              <a:gd name="connsiteY39" fmla="*/ 1221978 h 1371600"/>
              <a:gd name="connsiteX40" fmla="*/ 4715153 w 5554930"/>
              <a:gd name="connsiteY40" fmla="*/ 280390 h 1371600"/>
              <a:gd name="connsiteX41" fmla="*/ 4722037 w 5554930"/>
              <a:gd name="connsiteY41" fmla="*/ 232217 h 1371600"/>
              <a:gd name="connsiteX42" fmla="*/ 4722037 w 5554930"/>
              <a:gd name="connsiteY42" fmla="*/ 185538 h 1371600"/>
              <a:gd name="connsiteX43" fmla="*/ 4660695 w 5554930"/>
              <a:gd name="connsiteY43" fmla="*/ 92993 h 1371600"/>
              <a:gd name="connsiteX44" fmla="*/ 4659410 w 5554930"/>
              <a:gd name="connsiteY44" fmla="*/ 92734 h 1371600"/>
              <a:gd name="connsiteX45" fmla="*/ 4662120 w 5554930"/>
              <a:gd name="connsiteY45" fmla="*/ 85099 h 1371600"/>
              <a:gd name="connsiteX46" fmla="*/ 514441 w 5554930"/>
              <a:gd name="connsiteY46" fmla="*/ 0 h 1371600"/>
              <a:gd name="connsiteX47" fmla="*/ 5441938 w 5554930"/>
              <a:gd name="connsiteY47" fmla="*/ 0 h 1371600"/>
              <a:gd name="connsiteX48" fmla="*/ 5554930 w 5554930"/>
              <a:gd name="connsiteY48" fmla="*/ 112992 h 1371600"/>
              <a:gd name="connsiteX49" fmla="*/ 5554930 w 5554930"/>
              <a:gd name="connsiteY49" fmla="*/ 165505 h 1371600"/>
              <a:gd name="connsiteX50" fmla="*/ 5547185 w 5554930"/>
              <a:gd name="connsiteY50" fmla="*/ 219699 h 1371600"/>
              <a:gd name="connsiteX51" fmla="*/ 5171081 w 5554930"/>
              <a:gd name="connsiteY51" fmla="*/ 1278976 h 1371600"/>
              <a:gd name="connsiteX52" fmla="*/ 5152321 w 5554930"/>
              <a:gd name="connsiteY52" fmla="*/ 1314044 h 1371600"/>
              <a:gd name="connsiteX53" fmla="*/ 5115666 w 5554930"/>
              <a:gd name="connsiteY53" fmla="*/ 1350414 h 1371600"/>
              <a:gd name="connsiteX54" fmla="*/ 5076142 w 5554930"/>
              <a:gd name="connsiteY54" fmla="*/ 1371600 h 1371600"/>
              <a:gd name="connsiteX55" fmla="*/ 106114 w 5554930"/>
              <a:gd name="connsiteY55" fmla="*/ 1371600 h 1371600"/>
              <a:gd name="connsiteX56" fmla="*/ 57816 w 5554930"/>
              <a:gd name="connsiteY56" fmla="*/ 1342624 h 1371600"/>
              <a:gd name="connsiteX57" fmla="*/ 10297 w 5554930"/>
              <a:gd name="connsiteY57" fmla="*/ 1151900 h 1371600"/>
              <a:gd name="connsiteX58" fmla="*/ 121679 w 5554930"/>
              <a:gd name="connsiteY58" fmla="*/ 838200 h 1371600"/>
              <a:gd name="connsiteX59" fmla="*/ 119391 w 5554930"/>
              <a:gd name="connsiteY59" fmla="*/ 838200 h 1371600"/>
              <a:gd name="connsiteX60" fmla="*/ 374443 w 5554930"/>
              <a:gd name="connsiteY60" fmla="*/ 119856 h 1371600"/>
              <a:gd name="connsiteX61" fmla="*/ 465588 w 5554930"/>
              <a:gd name="connsiteY61" fmla="*/ 18801 h 1371600"/>
              <a:gd name="connsiteX62" fmla="*/ 514441 w 5554930"/>
              <a:gd name="connsiteY62" fmla="*/ 622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54930" h="1371600">
                <a:moveTo>
                  <a:pt x="825812" y="85101"/>
                </a:moveTo>
                <a:lnTo>
                  <a:pt x="825812" y="90630"/>
                </a:lnTo>
                <a:lnTo>
                  <a:pt x="782387" y="101813"/>
                </a:lnTo>
                <a:cubicBezTo>
                  <a:pt x="745863" y="119197"/>
                  <a:pt x="715972" y="150512"/>
                  <a:pt x="701369" y="191641"/>
                </a:cubicBezTo>
                <a:lnTo>
                  <a:pt x="474653" y="830175"/>
                </a:lnTo>
                <a:lnTo>
                  <a:pt x="476687" y="830175"/>
                </a:lnTo>
                <a:lnTo>
                  <a:pt x="377680" y="1109022"/>
                </a:lnTo>
                <a:cubicBezTo>
                  <a:pt x="355776" y="1170715"/>
                  <a:pt x="374492" y="1236965"/>
                  <a:pt x="419920" y="1278556"/>
                </a:cubicBezTo>
                <a:lnTo>
                  <a:pt x="462852" y="1304312"/>
                </a:lnTo>
                <a:lnTo>
                  <a:pt x="886364" y="1304312"/>
                </a:lnTo>
                <a:lnTo>
                  <a:pt x="914649" y="1304312"/>
                </a:lnTo>
                <a:lnTo>
                  <a:pt x="1466734" y="1304312"/>
                </a:lnTo>
                <a:lnTo>
                  <a:pt x="1501867" y="1285480"/>
                </a:lnTo>
                <a:cubicBezTo>
                  <a:pt x="1514117" y="1276446"/>
                  <a:pt x="1525129" y="1265597"/>
                  <a:pt x="1534449" y="1253151"/>
                </a:cubicBezTo>
                <a:lnTo>
                  <a:pt x="1551125" y="1221979"/>
                </a:lnTo>
                <a:lnTo>
                  <a:pt x="1885443" y="280391"/>
                </a:lnTo>
                <a:lnTo>
                  <a:pt x="1892327" y="232218"/>
                </a:lnTo>
                <a:lnTo>
                  <a:pt x="1892327" y="185539"/>
                </a:lnTo>
                <a:cubicBezTo>
                  <a:pt x="1892327" y="130069"/>
                  <a:pt x="1847360" y="85101"/>
                  <a:pt x="1791889" y="85101"/>
                </a:cubicBezTo>
                <a:lnTo>
                  <a:pt x="1341140" y="85101"/>
                </a:lnTo>
                <a:lnTo>
                  <a:pt x="1319253" y="85101"/>
                </a:lnTo>
                <a:close/>
                <a:moveTo>
                  <a:pt x="2694307" y="85099"/>
                </a:moveTo>
                <a:lnTo>
                  <a:pt x="2694181" y="85456"/>
                </a:lnTo>
                <a:lnTo>
                  <a:pt x="2343326" y="85456"/>
                </a:lnTo>
                <a:lnTo>
                  <a:pt x="2343326" y="90985"/>
                </a:lnTo>
                <a:lnTo>
                  <a:pt x="2299901" y="102168"/>
                </a:lnTo>
                <a:cubicBezTo>
                  <a:pt x="2263377" y="119552"/>
                  <a:pt x="2233486" y="150867"/>
                  <a:pt x="2218883" y="191996"/>
                </a:cubicBezTo>
                <a:lnTo>
                  <a:pt x="1992167" y="830530"/>
                </a:lnTo>
                <a:lnTo>
                  <a:pt x="1994201" y="830530"/>
                </a:lnTo>
                <a:lnTo>
                  <a:pt x="1895194" y="1109377"/>
                </a:lnTo>
                <a:cubicBezTo>
                  <a:pt x="1873290" y="1171070"/>
                  <a:pt x="1892006" y="1237320"/>
                  <a:pt x="1937434" y="1278911"/>
                </a:cubicBezTo>
                <a:lnTo>
                  <a:pt x="1980366" y="1304667"/>
                </a:lnTo>
                <a:lnTo>
                  <a:pt x="2432163" y="1304667"/>
                </a:lnTo>
                <a:lnTo>
                  <a:pt x="2432179" y="1304310"/>
                </a:lnTo>
                <a:lnTo>
                  <a:pt x="3716075" y="1304310"/>
                </a:lnTo>
                <a:lnTo>
                  <a:pt x="3716074" y="1304311"/>
                </a:lnTo>
                <a:lnTo>
                  <a:pt x="4296444" y="1304311"/>
                </a:lnTo>
                <a:lnTo>
                  <a:pt x="4331577" y="1285479"/>
                </a:lnTo>
                <a:cubicBezTo>
                  <a:pt x="4343827" y="1276445"/>
                  <a:pt x="4354839" y="1265596"/>
                  <a:pt x="4364159" y="1253150"/>
                </a:cubicBezTo>
                <a:lnTo>
                  <a:pt x="4380835" y="1221978"/>
                </a:lnTo>
                <a:lnTo>
                  <a:pt x="4715153" y="280390"/>
                </a:lnTo>
                <a:lnTo>
                  <a:pt x="4722037" y="232217"/>
                </a:lnTo>
                <a:lnTo>
                  <a:pt x="4722037" y="185538"/>
                </a:lnTo>
                <a:cubicBezTo>
                  <a:pt x="4722037" y="143936"/>
                  <a:pt x="4696743" y="108241"/>
                  <a:pt x="4660695" y="92993"/>
                </a:cubicBezTo>
                <a:lnTo>
                  <a:pt x="4659410" y="92734"/>
                </a:lnTo>
                <a:lnTo>
                  <a:pt x="4662120" y="85099"/>
                </a:lnTo>
                <a:close/>
                <a:moveTo>
                  <a:pt x="514441" y="0"/>
                </a:moveTo>
                <a:lnTo>
                  <a:pt x="5441938" y="0"/>
                </a:lnTo>
                <a:cubicBezTo>
                  <a:pt x="5504342" y="0"/>
                  <a:pt x="5554930" y="50588"/>
                  <a:pt x="5554930" y="112992"/>
                </a:cubicBezTo>
                <a:lnTo>
                  <a:pt x="5554930" y="165505"/>
                </a:lnTo>
                <a:lnTo>
                  <a:pt x="5547185" y="219699"/>
                </a:lnTo>
                <a:lnTo>
                  <a:pt x="5171081" y="1278976"/>
                </a:lnTo>
                <a:lnTo>
                  <a:pt x="5152321" y="1314044"/>
                </a:lnTo>
                <a:cubicBezTo>
                  <a:pt x="5141836" y="1328046"/>
                  <a:pt x="5129447" y="1340251"/>
                  <a:pt x="5115666" y="1350414"/>
                </a:cubicBezTo>
                <a:lnTo>
                  <a:pt x="5076142" y="1371600"/>
                </a:lnTo>
                <a:lnTo>
                  <a:pt x="106114" y="1371600"/>
                </a:lnTo>
                <a:lnTo>
                  <a:pt x="57816" y="1342624"/>
                </a:lnTo>
                <a:cubicBezTo>
                  <a:pt x="6710" y="1295835"/>
                  <a:pt x="-14345" y="1221304"/>
                  <a:pt x="10297" y="1151900"/>
                </a:cubicBezTo>
                <a:lnTo>
                  <a:pt x="121679" y="838200"/>
                </a:lnTo>
                <a:lnTo>
                  <a:pt x="119391" y="838200"/>
                </a:lnTo>
                <a:lnTo>
                  <a:pt x="374443" y="119856"/>
                </a:lnTo>
                <a:cubicBezTo>
                  <a:pt x="390872" y="73587"/>
                  <a:pt x="424499" y="38357"/>
                  <a:pt x="465588" y="18801"/>
                </a:cubicBezTo>
                <a:lnTo>
                  <a:pt x="514441" y="6220"/>
                </a:lnTo>
                <a:close/>
              </a:path>
            </a:pathLst>
          </a:custGeom>
          <a:solidFill>
            <a:srgbClr val="EF342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BE8BB637-C302-4714-8524-02A142A6A342}"/>
              </a:ext>
            </a:extLst>
          </p:cNvPr>
          <p:cNvSpPr txBox="1">
            <a:spLocks noChangeArrowheads="1"/>
          </p:cNvSpPr>
          <p:nvPr/>
        </p:nvSpPr>
        <p:spPr bwMode="auto">
          <a:xfrm>
            <a:off x="1339465" y="2157039"/>
            <a:ext cx="685800" cy="769441"/>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48" name="TextBox 47">
            <a:extLst>
              <a:ext uri="{FF2B5EF4-FFF2-40B4-BE49-F238E27FC236}">
                <a16:creationId xmlns:a16="http://schemas.microsoft.com/office/drawing/2014/main" id="{5522F973-2520-4E67-8297-4F6366A84C90}"/>
              </a:ext>
            </a:extLst>
          </p:cNvPr>
          <p:cNvSpPr txBox="1"/>
          <p:nvPr/>
        </p:nvSpPr>
        <p:spPr>
          <a:xfrm>
            <a:off x="2768299" y="2048764"/>
            <a:ext cx="2337522" cy="1031051"/>
          </a:xfrm>
          <a:prstGeom prst="rect">
            <a:avLst/>
          </a:prstGeom>
          <a:noFill/>
        </p:spPr>
        <p:txBody>
          <a:bodyPr wrap="square" rtlCol="0">
            <a:spAutoFit/>
          </a:bodyPr>
          <a:lstStyle/>
          <a:p>
            <a:r>
              <a:rPr lang="en-US" sz="1400" b="1" dirty="0">
                <a:solidFill>
                  <a:srgbClr val="EF3425"/>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2" name="Freeform: Shape 61">
            <a:extLst>
              <a:ext uri="{FF2B5EF4-FFF2-40B4-BE49-F238E27FC236}">
                <a16:creationId xmlns:a16="http://schemas.microsoft.com/office/drawing/2014/main" id="{9CDDFA4E-B6B1-49E0-A3B7-516F0F36FB22}"/>
              </a:ext>
            </a:extLst>
          </p:cNvPr>
          <p:cNvSpPr>
            <a:spLocks noChangeAspect="1"/>
          </p:cNvSpPr>
          <p:nvPr/>
        </p:nvSpPr>
        <p:spPr>
          <a:xfrm>
            <a:off x="6491417" y="1901681"/>
            <a:ext cx="1599976" cy="1280160"/>
          </a:xfrm>
          <a:custGeom>
            <a:avLst/>
            <a:gdLst>
              <a:gd name="connsiteX0" fmla="*/ 457285 w 1523800"/>
              <a:gd name="connsiteY0" fmla="*/ 0 h 1219211"/>
              <a:gd name="connsiteX1" fmla="*/ 950726 w 1523800"/>
              <a:gd name="connsiteY1" fmla="*/ 0 h 1219211"/>
              <a:gd name="connsiteX2" fmla="*/ 972613 w 1523800"/>
              <a:gd name="connsiteY2" fmla="*/ 0 h 1219211"/>
              <a:gd name="connsiteX3" fmla="*/ 1423362 w 1523800"/>
              <a:gd name="connsiteY3" fmla="*/ 0 h 1219211"/>
              <a:gd name="connsiteX4" fmla="*/ 1523800 w 1523800"/>
              <a:gd name="connsiteY4" fmla="*/ 100438 h 1219211"/>
              <a:gd name="connsiteX5" fmla="*/ 1523800 w 1523800"/>
              <a:gd name="connsiteY5" fmla="*/ 147117 h 1219211"/>
              <a:gd name="connsiteX6" fmla="*/ 1516916 w 1523800"/>
              <a:gd name="connsiteY6" fmla="*/ 195290 h 1219211"/>
              <a:gd name="connsiteX7" fmla="*/ 1182598 w 1523800"/>
              <a:gd name="connsiteY7" fmla="*/ 1136878 h 1219211"/>
              <a:gd name="connsiteX8" fmla="*/ 1165922 w 1523800"/>
              <a:gd name="connsiteY8" fmla="*/ 1168050 h 1219211"/>
              <a:gd name="connsiteX9" fmla="*/ 1133340 w 1523800"/>
              <a:gd name="connsiteY9" fmla="*/ 1200379 h 1219211"/>
              <a:gd name="connsiteX10" fmla="*/ 1098207 w 1523800"/>
              <a:gd name="connsiteY10" fmla="*/ 1219211 h 1219211"/>
              <a:gd name="connsiteX11" fmla="*/ 546122 w 1523800"/>
              <a:gd name="connsiteY11" fmla="*/ 1219211 h 1219211"/>
              <a:gd name="connsiteX12" fmla="*/ 517837 w 1523800"/>
              <a:gd name="connsiteY12" fmla="*/ 1219211 h 1219211"/>
              <a:gd name="connsiteX13" fmla="*/ 94325 w 1523800"/>
              <a:gd name="connsiteY13" fmla="*/ 1219211 h 1219211"/>
              <a:gd name="connsiteX14" fmla="*/ 51393 w 1523800"/>
              <a:gd name="connsiteY14" fmla="*/ 1193455 h 1219211"/>
              <a:gd name="connsiteX15" fmla="*/ 9153 w 1523800"/>
              <a:gd name="connsiteY15" fmla="*/ 1023921 h 1219211"/>
              <a:gd name="connsiteX16" fmla="*/ 108160 w 1523800"/>
              <a:gd name="connsiteY16" fmla="*/ 745074 h 1219211"/>
              <a:gd name="connsiteX17" fmla="*/ 106126 w 1523800"/>
              <a:gd name="connsiteY17" fmla="*/ 745074 h 1219211"/>
              <a:gd name="connsiteX18" fmla="*/ 332842 w 1523800"/>
              <a:gd name="connsiteY18" fmla="*/ 106540 h 1219211"/>
              <a:gd name="connsiteX19" fmla="*/ 413860 w 1523800"/>
              <a:gd name="connsiteY19" fmla="*/ 16712 h 1219211"/>
              <a:gd name="connsiteX20" fmla="*/ 457285 w 1523800"/>
              <a:gd name="connsiteY20" fmla="*/ 5529 h 121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3800" h="1219211">
                <a:moveTo>
                  <a:pt x="457285" y="0"/>
                </a:moveTo>
                <a:lnTo>
                  <a:pt x="950726" y="0"/>
                </a:lnTo>
                <a:lnTo>
                  <a:pt x="972613" y="0"/>
                </a:lnTo>
                <a:lnTo>
                  <a:pt x="1423362" y="0"/>
                </a:lnTo>
                <a:cubicBezTo>
                  <a:pt x="1478833" y="0"/>
                  <a:pt x="1523800" y="44968"/>
                  <a:pt x="1523800" y="100438"/>
                </a:cubicBezTo>
                <a:lnTo>
                  <a:pt x="1523800" y="147117"/>
                </a:lnTo>
                <a:lnTo>
                  <a:pt x="1516916" y="195290"/>
                </a:lnTo>
                <a:lnTo>
                  <a:pt x="1182598" y="1136878"/>
                </a:lnTo>
                <a:lnTo>
                  <a:pt x="1165922" y="1168050"/>
                </a:lnTo>
                <a:cubicBezTo>
                  <a:pt x="1156602" y="1180496"/>
                  <a:pt x="1145590" y="1191345"/>
                  <a:pt x="1133340" y="1200379"/>
                </a:cubicBezTo>
                <a:lnTo>
                  <a:pt x="1098207" y="1219211"/>
                </a:lnTo>
                <a:lnTo>
                  <a:pt x="546122" y="1219211"/>
                </a:lnTo>
                <a:lnTo>
                  <a:pt x="517837" y="1219211"/>
                </a:lnTo>
                <a:lnTo>
                  <a:pt x="94325" y="1219211"/>
                </a:lnTo>
                <a:lnTo>
                  <a:pt x="51393" y="1193455"/>
                </a:lnTo>
                <a:cubicBezTo>
                  <a:pt x="5965" y="1151864"/>
                  <a:pt x="-12751" y="1085614"/>
                  <a:pt x="9153" y="1023921"/>
                </a:cubicBezTo>
                <a:lnTo>
                  <a:pt x="108160" y="745074"/>
                </a:lnTo>
                <a:lnTo>
                  <a:pt x="106126" y="745074"/>
                </a:lnTo>
                <a:lnTo>
                  <a:pt x="332842" y="106540"/>
                </a:lnTo>
                <a:cubicBezTo>
                  <a:pt x="347445" y="65411"/>
                  <a:pt x="377336" y="34096"/>
                  <a:pt x="413860" y="16712"/>
                </a:cubicBezTo>
                <a:lnTo>
                  <a:pt x="457285" y="55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9A80E883-386A-480C-BEC0-444218642DFB}"/>
              </a:ext>
            </a:extLst>
          </p:cNvPr>
          <p:cNvSpPr>
            <a:spLocks noChangeAspect="1"/>
          </p:cNvSpPr>
          <p:nvPr/>
        </p:nvSpPr>
        <p:spPr>
          <a:xfrm>
            <a:off x="8003972" y="1901680"/>
            <a:ext cx="2976897" cy="1280160"/>
          </a:xfrm>
          <a:custGeom>
            <a:avLst/>
            <a:gdLst>
              <a:gd name="connsiteX0" fmla="*/ 808266 w 2835996"/>
              <a:gd name="connsiteY0" fmla="*/ 0 h 1219568"/>
              <a:gd name="connsiteX1" fmla="*/ 2776079 w 2835996"/>
              <a:gd name="connsiteY1" fmla="*/ 0 h 1219568"/>
              <a:gd name="connsiteX2" fmla="*/ 2773369 w 2835996"/>
              <a:gd name="connsiteY2" fmla="*/ 7635 h 1219568"/>
              <a:gd name="connsiteX3" fmla="*/ 2774654 w 2835996"/>
              <a:gd name="connsiteY3" fmla="*/ 7894 h 1219568"/>
              <a:gd name="connsiteX4" fmla="*/ 2835996 w 2835996"/>
              <a:gd name="connsiteY4" fmla="*/ 100439 h 1219568"/>
              <a:gd name="connsiteX5" fmla="*/ 2835996 w 2835996"/>
              <a:gd name="connsiteY5" fmla="*/ 147118 h 1219568"/>
              <a:gd name="connsiteX6" fmla="*/ 2829112 w 2835996"/>
              <a:gd name="connsiteY6" fmla="*/ 195291 h 1219568"/>
              <a:gd name="connsiteX7" fmla="*/ 2494794 w 2835996"/>
              <a:gd name="connsiteY7" fmla="*/ 1136879 h 1219568"/>
              <a:gd name="connsiteX8" fmla="*/ 2478118 w 2835996"/>
              <a:gd name="connsiteY8" fmla="*/ 1168051 h 1219568"/>
              <a:gd name="connsiteX9" fmla="*/ 2445536 w 2835996"/>
              <a:gd name="connsiteY9" fmla="*/ 1200380 h 1219568"/>
              <a:gd name="connsiteX10" fmla="*/ 2410403 w 2835996"/>
              <a:gd name="connsiteY10" fmla="*/ 1219212 h 1219568"/>
              <a:gd name="connsiteX11" fmla="*/ 1830033 w 2835996"/>
              <a:gd name="connsiteY11" fmla="*/ 1219212 h 1219568"/>
              <a:gd name="connsiteX12" fmla="*/ 1830034 w 2835996"/>
              <a:gd name="connsiteY12" fmla="*/ 1219211 h 1219568"/>
              <a:gd name="connsiteX13" fmla="*/ 546138 w 2835996"/>
              <a:gd name="connsiteY13" fmla="*/ 1219211 h 1219568"/>
              <a:gd name="connsiteX14" fmla="*/ 546122 w 2835996"/>
              <a:gd name="connsiteY14" fmla="*/ 1219568 h 1219568"/>
              <a:gd name="connsiteX15" fmla="*/ 94325 w 2835996"/>
              <a:gd name="connsiteY15" fmla="*/ 1219568 h 1219568"/>
              <a:gd name="connsiteX16" fmla="*/ 51393 w 2835996"/>
              <a:gd name="connsiteY16" fmla="*/ 1193812 h 1219568"/>
              <a:gd name="connsiteX17" fmla="*/ 9153 w 2835996"/>
              <a:gd name="connsiteY17" fmla="*/ 1024278 h 1219568"/>
              <a:gd name="connsiteX18" fmla="*/ 108160 w 2835996"/>
              <a:gd name="connsiteY18" fmla="*/ 745431 h 1219568"/>
              <a:gd name="connsiteX19" fmla="*/ 106126 w 2835996"/>
              <a:gd name="connsiteY19" fmla="*/ 745431 h 1219568"/>
              <a:gd name="connsiteX20" fmla="*/ 332842 w 2835996"/>
              <a:gd name="connsiteY20" fmla="*/ 106897 h 1219568"/>
              <a:gd name="connsiteX21" fmla="*/ 413860 w 2835996"/>
              <a:gd name="connsiteY21" fmla="*/ 17069 h 1219568"/>
              <a:gd name="connsiteX22" fmla="*/ 457285 w 2835996"/>
              <a:gd name="connsiteY22" fmla="*/ 5886 h 1219568"/>
              <a:gd name="connsiteX23" fmla="*/ 457285 w 2835996"/>
              <a:gd name="connsiteY23" fmla="*/ 357 h 1219568"/>
              <a:gd name="connsiteX24" fmla="*/ 808140 w 2835996"/>
              <a:gd name="connsiteY24" fmla="*/ 357 h 12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5996" h="1219568">
                <a:moveTo>
                  <a:pt x="808266" y="0"/>
                </a:moveTo>
                <a:lnTo>
                  <a:pt x="2776079" y="0"/>
                </a:lnTo>
                <a:lnTo>
                  <a:pt x="2773369" y="7635"/>
                </a:lnTo>
                <a:lnTo>
                  <a:pt x="2774654" y="7894"/>
                </a:lnTo>
                <a:cubicBezTo>
                  <a:pt x="2810702" y="23142"/>
                  <a:pt x="2835996" y="58837"/>
                  <a:pt x="2835996" y="100439"/>
                </a:cubicBezTo>
                <a:lnTo>
                  <a:pt x="2835996" y="147118"/>
                </a:lnTo>
                <a:lnTo>
                  <a:pt x="2829112" y="195291"/>
                </a:lnTo>
                <a:lnTo>
                  <a:pt x="2494794" y="1136879"/>
                </a:lnTo>
                <a:lnTo>
                  <a:pt x="2478118" y="1168051"/>
                </a:lnTo>
                <a:cubicBezTo>
                  <a:pt x="2468798" y="1180497"/>
                  <a:pt x="2457786" y="1191346"/>
                  <a:pt x="2445536" y="1200380"/>
                </a:cubicBezTo>
                <a:lnTo>
                  <a:pt x="2410403" y="1219212"/>
                </a:lnTo>
                <a:lnTo>
                  <a:pt x="1830033" y="1219212"/>
                </a:lnTo>
                <a:lnTo>
                  <a:pt x="1830034" y="1219211"/>
                </a:lnTo>
                <a:lnTo>
                  <a:pt x="546138" y="1219211"/>
                </a:lnTo>
                <a:lnTo>
                  <a:pt x="546122" y="1219568"/>
                </a:lnTo>
                <a:lnTo>
                  <a:pt x="94325" y="1219568"/>
                </a:lnTo>
                <a:lnTo>
                  <a:pt x="51393" y="1193812"/>
                </a:lnTo>
                <a:cubicBezTo>
                  <a:pt x="5965" y="1152221"/>
                  <a:pt x="-12751" y="1085971"/>
                  <a:pt x="9153" y="1024278"/>
                </a:cubicBezTo>
                <a:lnTo>
                  <a:pt x="108160" y="745431"/>
                </a:lnTo>
                <a:lnTo>
                  <a:pt x="106126" y="745431"/>
                </a:lnTo>
                <a:lnTo>
                  <a:pt x="332842" y="106897"/>
                </a:lnTo>
                <a:cubicBezTo>
                  <a:pt x="347445" y="65768"/>
                  <a:pt x="377336" y="34453"/>
                  <a:pt x="413860" y="17069"/>
                </a:cubicBezTo>
                <a:lnTo>
                  <a:pt x="457285" y="5886"/>
                </a:lnTo>
                <a:lnTo>
                  <a:pt x="457285" y="357"/>
                </a:lnTo>
                <a:lnTo>
                  <a:pt x="808140" y="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E0A751B6-29FC-413E-8E11-F6D4CC14A34E}"/>
              </a:ext>
            </a:extLst>
          </p:cNvPr>
          <p:cNvSpPr/>
          <p:nvPr/>
        </p:nvSpPr>
        <p:spPr>
          <a:xfrm>
            <a:off x="6129376" y="1855961"/>
            <a:ext cx="5554930" cy="1371600"/>
          </a:xfrm>
          <a:custGeom>
            <a:avLst/>
            <a:gdLst>
              <a:gd name="connsiteX0" fmla="*/ 825812 w 5554930"/>
              <a:gd name="connsiteY0" fmla="*/ 85101 h 1371600"/>
              <a:gd name="connsiteX1" fmla="*/ 825812 w 5554930"/>
              <a:gd name="connsiteY1" fmla="*/ 90630 h 1371600"/>
              <a:gd name="connsiteX2" fmla="*/ 782387 w 5554930"/>
              <a:gd name="connsiteY2" fmla="*/ 101813 h 1371600"/>
              <a:gd name="connsiteX3" fmla="*/ 701369 w 5554930"/>
              <a:gd name="connsiteY3" fmla="*/ 191641 h 1371600"/>
              <a:gd name="connsiteX4" fmla="*/ 474653 w 5554930"/>
              <a:gd name="connsiteY4" fmla="*/ 830175 h 1371600"/>
              <a:gd name="connsiteX5" fmla="*/ 476687 w 5554930"/>
              <a:gd name="connsiteY5" fmla="*/ 830175 h 1371600"/>
              <a:gd name="connsiteX6" fmla="*/ 377680 w 5554930"/>
              <a:gd name="connsiteY6" fmla="*/ 1109022 h 1371600"/>
              <a:gd name="connsiteX7" fmla="*/ 419920 w 5554930"/>
              <a:gd name="connsiteY7" fmla="*/ 1278556 h 1371600"/>
              <a:gd name="connsiteX8" fmla="*/ 462852 w 5554930"/>
              <a:gd name="connsiteY8" fmla="*/ 1304312 h 1371600"/>
              <a:gd name="connsiteX9" fmla="*/ 886364 w 5554930"/>
              <a:gd name="connsiteY9" fmla="*/ 1304312 h 1371600"/>
              <a:gd name="connsiteX10" fmla="*/ 914649 w 5554930"/>
              <a:gd name="connsiteY10" fmla="*/ 1304312 h 1371600"/>
              <a:gd name="connsiteX11" fmla="*/ 1466734 w 5554930"/>
              <a:gd name="connsiteY11" fmla="*/ 1304312 h 1371600"/>
              <a:gd name="connsiteX12" fmla="*/ 1501867 w 5554930"/>
              <a:gd name="connsiteY12" fmla="*/ 1285480 h 1371600"/>
              <a:gd name="connsiteX13" fmla="*/ 1534449 w 5554930"/>
              <a:gd name="connsiteY13" fmla="*/ 1253151 h 1371600"/>
              <a:gd name="connsiteX14" fmla="*/ 1551125 w 5554930"/>
              <a:gd name="connsiteY14" fmla="*/ 1221979 h 1371600"/>
              <a:gd name="connsiteX15" fmla="*/ 1885443 w 5554930"/>
              <a:gd name="connsiteY15" fmla="*/ 280391 h 1371600"/>
              <a:gd name="connsiteX16" fmla="*/ 1892327 w 5554930"/>
              <a:gd name="connsiteY16" fmla="*/ 232218 h 1371600"/>
              <a:gd name="connsiteX17" fmla="*/ 1892327 w 5554930"/>
              <a:gd name="connsiteY17" fmla="*/ 185539 h 1371600"/>
              <a:gd name="connsiteX18" fmla="*/ 1791889 w 5554930"/>
              <a:gd name="connsiteY18" fmla="*/ 85101 h 1371600"/>
              <a:gd name="connsiteX19" fmla="*/ 1341140 w 5554930"/>
              <a:gd name="connsiteY19" fmla="*/ 85101 h 1371600"/>
              <a:gd name="connsiteX20" fmla="*/ 1319253 w 5554930"/>
              <a:gd name="connsiteY20" fmla="*/ 85101 h 1371600"/>
              <a:gd name="connsiteX21" fmla="*/ 2694307 w 5554930"/>
              <a:gd name="connsiteY21" fmla="*/ 85099 h 1371600"/>
              <a:gd name="connsiteX22" fmla="*/ 2694181 w 5554930"/>
              <a:gd name="connsiteY22" fmla="*/ 85456 h 1371600"/>
              <a:gd name="connsiteX23" fmla="*/ 2343326 w 5554930"/>
              <a:gd name="connsiteY23" fmla="*/ 85456 h 1371600"/>
              <a:gd name="connsiteX24" fmla="*/ 2343326 w 5554930"/>
              <a:gd name="connsiteY24" fmla="*/ 90985 h 1371600"/>
              <a:gd name="connsiteX25" fmla="*/ 2299901 w 5554930"/>
              <a:gd name="connsiteY25" fmla="*/ 102168 h 1371600"/>
              <a:gd name="connsiteX26" fmla="*/ 2218883 w 5554930"/>
              <a:gd name="connsiteY26" fmla="*/ 191996 h 1371600"/>
              <a:gd name="connsiteX27" fmla="*/ 1992167 w 5554930"/>
              <a:gd name="connsiteY27" fmla="*/ 830530 h 1371600"/>
              <a:gd name="connsiteX28" fmla="*/ 1994201 w 5554930"/>
              <a:gd name="connsiteY28" fmla="*/ 830530 h 1371600"/>
              <a:gd name="connsiteX29" fmla="*/ 1895194 w 5554930"/>
              <a:gd name="connsiteY29" fmla="*/ 1109377 h 1371600"/>
              <a:gd name="connsiteX30" fmla="*/ 1937434 w 5554930"/>
              <a:gd name="connsiteY30" fmla="*/ 1278911 h 1371600"/>
              <a:gd name="connsiteX31" fmla="*/ 1980366 w 5554930"/>
              <a:gd name="connsiteY31" fmla="*/ 1304667 h 1371600"/>
              <a:gd name="connsiteX32" fmla="*/ 2432163 w 5554930"/>
              <a:gd name="connsiteY32" fmla="*/ 1304667 h 1371600"/>
              <a:gd name="connsiteX33" fmla="*/ 2432179 w 5554930"/>
              <a:gd name="connsiteY33" fmla="*/ 1304310 h 1371600"/>
              <a:gd name="connsiteX34" fmla="*/ 3716075 w 5554930"/>
              <a:gd name="connsiteY34" fmla="*/ 1304310 h 1371600"/>
              <a:gd name="connsiteX35" fmla="*/ 3716074 w 5554930"/>
              <a:gd name="connsiteY35" fmla="*/ 1304311 h 1371600"/>
              <a:gd name="connsiteX36" fmla="*/ 4296444 w 5554930"/>
              <a:gd name="connsiteY36" fmla="*/ 1304311 h 1371600"/>
              <a:gd name="connsiteX37" fmla="*/ 4331577 w 5554930"/>
              <a:gd name="connsiteY37" fmla="*/ 1285479 h 1371600"/>
              <a:gd name="connsiteX38" fmla="*/ 4364159 w 5554930"/>
              <a:gd name="connsiteY38" fmla="*/ 1253150 h 1371600"/>
              <a:gd name="connsiteX39" fmla="*/ 4380835 w 5554930"/>
              <a:gd name="connsiteY39" fmla="*/ 1221978 h 1371600"/>
              <a:gd name="connsiteX40" fmla="*/ 4715153 w 5554930"/>
              <a:gd name="connsiteY40" fmla="*/ 280390 h 1371600"/>
              <a:gd name="connsiteX41" fmla="*/ 4722037 w 5554930"/>
              <a:gd name="connsiteY41" fmla="*/ 232217 h 1371600"/>
              <a:gd name="connsiteX42" fmla="*/ 4722037 w 5554930"/>
              <a:gd name="connsiteY42" fmla="*/ 185538 h 1371600"/>
              <a:gd name="connsiteX43" fmla="*/ 4660695 w 5554930"/>
              <a:gd name="connsiteY43" fmla="*/ 92993 h 1371600"/>
              <a:gd name="connsiteX44" fmla="*/ 4659410 w 5554930"/>
              <a:gd name="connsiteY44" fmla="*/ 92734 h 1371600"/>
              <a:gd name="connsiteX45" fmla="*/ 4662120 w 5554930"/>
              <a:gd name="connsiteY45" fmla="*/ 85099 h 1371600"/>
              <a:gd name="connsiteX46" fmla="*/ 514441 w 5554930"/>
              <a:gd name="connsiteY46" fmla="*/ 0 h 1371600"/>
              <a:gd name="connsiteX47" fmla="*/ 5441938 w 5554930"/>
              <a:gd name="connsiteY47" fmla="*/ 0 h 1371600"/>
              <a:gd name="connsiteX48" fmla="*/ 5554930 w 5554930"/>
              <a:gd name="connsiteY48" fmla="*/ 112992 h 1371600"/>
              <a:gd name="connsiteX49" fmla="*/ 5554930 w 5554930"/>
              <a:gd name="connsiteY49" fmla="*/ 165505 h 1371600"/>
              <a:gd name="connsiteX50" fmla="*/ 5547185 w 5554930"/>
              <a:gd name="connsiteY50" fmla="*/ 219699 h 1371600"/>
              <a:gd name="connsiteX51" fmla="*/ 5171081 w 5554930"/>
              <a:gd name="connsiteY51" fmla="*/ 1278976 h 1371600"/>
              <a:gd name="connsiteX52" fmla="*/ 5152321 w 5554930"/>
              <a:gd name="connsiteY52" fmla="*/ 1314044 h 1371600"/>
              <a:gd name="connsiteX53" fmla="*/ 5115666 w 5554930"/>
              <a:gd name="connsiteY53" fmla="*/ 1350414 h 1371600"/>
              <a:gd name="connsiteX54" fmla="*/ 5076142 w 5554930"/>
              <a:gd name="connsiteY54" fmla="*/ 1371600 h 1371600"/>
              <a:gd name="connsiteX55" fmla="*/ 106114 w 5554930"/>
              <a:gd name="connsiteY55" fmla="*/ 1371600 h 1371600"/>
              <a:gd name="connsiteX56" fmla="*/ 57816 w 5554930"/>
              <a:gd name="connsiteY56" fmla="*/ 1342624 h 1371600"/>
              <a:gd name="connsiteX57" fmla="*/ 10297 w 5554930"/>
              <a:gd name="connsiteY57" fmla="*/ 1151900 h 1371600"/>
              <a:gd name="connsiteX58" fmla="*/ 121679 w 5554930"/>
              <a:gd name="connsiteY58" fmla="*/ 838200 h 1371600"/>
              <a:gd name="connsiteX59" fmla="*/ 119391 w 5554930"/>
              <a:gd name="connsiteY59" fmla="*/ 838200 h 1371600"/>
              <a:gd name="connsiteX60" fmla="*/ 374443 w 5554930"/>
              <a:gd name="connsiteY60" fmla="*/ 119856 h 1371600"/>
              <a:gd name="connsiteX61" fmla="*/ 465588 w 5554930"/>
              <a:gd name="connsiteY61" fmla="*/ 18801 h 1371600"/>
              <a:gd name="connsiteX62" fmla="*/ 514441 w 5554930"/>
              <a:gd name="connsiteY62" fmla="*/ 622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54930" h="1371600">
                <a:moveTo>
                  <a:pt x="825812" y="85101"/>
                </a:moveTo>
                <a:lnTo>
                  <a:pt x="825812" y="90630"/>
                </a:lnTo>
                <a:lnTo>
                  <a:pt x="782387" y="101813"/>
                </a:lnTo>
                <a:cubicBezTo>
                  <a:pt x="745863" y="119197"/>
                  <a:pt x="715972" y="150512"/>
                  <a:pt x="701369" y="191641"/>
                </a:cubicBezTo>
                <a:lnTo>
                  <a:pt x="474653" y="830175"/>
                </a:lnTo>
                <a:lnTo>
                  <a:pt x="476687" y="830175"/>
                </a:lnTo>
                <a:lnTo>
                  <a:pt x="377680" y="1109022"/>
                </a:lnTo>
                <a:cubicBezTo>
                  <a:pt x="355776" y="1170715"/>
                  <a:pt x="374492" y="1236965"/>
                  <a:pt x="419920" y="1278556"/>
                </a:cubicBezTo>
                <a:lnTo>
                  <a:pt x="462852" y="1304312"/>
                </a:lnTo>
                <a:lnTo>
                  <a:pt x="886364" y="1304312"/>
                </a:lnTo>
                <a:lnTo>
                  <a:pt x="914649" y="1304312"/>
                </a:lnTo>
                <a:lnTo>
                  <a:pt x="1466734" y="1304312"/>
                </a:lnTo>
                <a:lnTo>
                  <a:pt x="1501867" y="1285480"/>
                </a:lnTo>
                <a:cubicBezTo>
                  <a:pt x="1514117" y="1276446"/>
                  <a:pt x="1525129" y="1265597"/>
                  <a:pt x="1534449" y="1253151"/>
                </a:cubicBezTo>
                <a:lnTo>
                  <a:pt x="1551125" y="1221979"/>
                </a:lnTo>
                <a:lnTo>
                  <a:pt x="1885443" y="280391"/>
                </a:lnTo>
                <a:lnTo>
                  <a:pt x="1892327" y="232218"/>
                </a:lnTo>
                <a:lnTo>
                  <a:pt x="1892327" y="185539"/>
                </a:lnTo>
                <a:cubicBezTo>
                  <a:pt x="1892327" y="130069"/>
                  <a:pt x="1847360" y="85101"/>
                  <a:pt x="1791889" y="85101"/>
                </a:cubicBezTo>
                <a:lnTo>
                  <a:pt x="1341140" y="85101"/>
                </a:lnTo>
                <a:lnTo>
                  <a:pt x="1319253" y="85101"/>
                </a:lnTo>
                <a:close/>
                <a:moveTo>
                  <a:pt x="2694307" y="85099"/>
                </a:moveTo>
                <a:lnTo>
                  <a:pt x="2694181" y="85456"/>
                </a:lnTo>
                <a:lnTo>
                  <a:pt x="2343326" y="85456"/>
                </a:lnTo>
                <a:lnTo>
                  <a:pt x="2343326" y="90985"/>
                </a:lnTo>
                <a:lnTo>
                  <a:pt x="2299901" y="102168"/>
                </a:lnTo>
                <a:cubicBezTo>
                  <a:pt x="2263377" y="119552"/>
                  <a:pt x="2233486" y="150867"/>
                  <a:pt x="2218883" y="191996"/>
                </a:cubicBezTo>
                <a:lnTo>
                  <a:pt x="1992167" y="830530"/>
                </a:lnTo>
                <a:lnTo>
                  <a:pt x="1994201" y="830530"/>
                </a:lnTo>
                <a:lnTo>
                  <a:pt x="1895194" y="1109377"/>
                </a:lnTo>
                <a:cubicBezTo>
                  <a:pt x="1873290" y="1171070"/>
                  <a:pt x="1892006" y="1237320"/>
                  <a:pt x="1937434" y="1278911"/>
                </a:cubicBezTo>
                <a:lnTo>
                  <a:pt x="1980366" y="1304667"/>
                </a:lnTo>
                <a:lnTo>
                  <a:pt x="2432163" y="1304667"/>
                </a:lnTo>
                <a:lnTo>
                  <a:pt x="2432179" y="1304310"/>
                </a:lnTo>
                <a:lnTo>
                  <a:pt x="3716075" y="1304310"/>
                </a:lnTo>
                <a:lnTo>
                  <a:pt x="3716074" y="1304311"/>
                </a:lnTo>
                <a:lnTo>
                  <a:pt x="4296444" y="1304311"/>
                </a:lnTo>
                <a:lnTo>
                  <a:pt x="4331577" y="1285479"/>
                </a:lnTo>
                <a:cubicBezTo>
                  <a:pt x="4343827" y="1276445"/>
                  <a:pt x="4354839" y="1265596"/>
                  <a:pt x="4364159" y="1253150"/>
                </a:cubicBezTo>
                <a:lnTo>
                  <a:pt x="4380835" y="1221978"/>
                </a:lnTo>
                <a:lnTo>
                  <a:pt x="4715153" y="280390"/>
                </a:lnTo>
                <a:lnTo>
                  <a:pt x="4722037" y="232217"/>
                </a:lnTo>
                <a:lnTo>
                  <a:pt x="4722037" y="185538"/>
                </a:lnTo>
                <a:cubicBezTo>
                  <a:pt x="4722037" y="143936"/>
                  <a:pt x="4696743" y="108241"/>
                  <a:pt x="4660695" y="92993"/>
                </a:cubicBezTo>
                <a:lnTo>
                  <a:pt x="4659410" y="92734"/>
                </a:lnTo>
                <a:lnTo>
                  <a:pt x="4662120" y="85099"/>
                </a:lnTo>
                <a:close/>
                <a:moveTo>
                  <a:pt x="514441" y="0"/>
                </a:moveTo>
                <a:lnTo>
                  <a:pt x="5441938" y="0"/>
                </a:lnTo>
                <a:cubicBezTo>
                  <a:pt x="5504342" y="0"/>
                  <a:pt x="5554930" y="50588"/>
                  <a:pt x="5554930" y="112992"/>
                </a:cubicBezTo>
                <a:lnTo>
                  <a:pt x="5554930" y="165505"/>
                </a:lnTo>
                <a:lnTo>
                  <a:pt x="5547185" y="219699"/>
                </a:lnTo>
                <a:lnTo>
                  <a:pt x="5171081" y="1278976"/>
                </a:lnTo>
                <a:lnTo>
                  <a:pt x="5152321" y="1314044"/>
                </a:lnTo>
                <a:cubicBezTo>
                  <a:pt x="5141836" y="1328046"/>
                  <a:pt x="5129447" y="1340251"/>
                  <a:pt x="5115666" y="1350414"/>
                </a:cubicBezTo>
                <a:lnTo>
                  <a:pt x="5076142" y="1371600"/>
                </a:lnTo>
                <a:lnTo>
                  <a:pt x="106114" y="1371600"/>
                </a:lnTo>
                <a:lnTo>
                  <a:pt x="57816" y="1342624"/>
                </a:lnTo>
                <a:cubicBezTo>
                  <a:pt x="6710" y="1295835"/>
                  <a:pt x="-14345" y="1221304"/>
                  <a:pt x="10297" y="1151900"/>
                </a:cubicBezTo>
                <a:lnTo>
                  <a:pt x="121679" y="838200"/>
                </a:lnTo>
                <a:lnTo>
                  <a:pt x="119391" y="838200"/>
                </a:lnTo>
                <a:lnTo>
                  <a:pt x="374443" y="119856"/>
                </a:lnTo>
                <a:cubicBezTo>
                  <a:pt x="390872" y="73587"/>
                  <a:pt x="424499" y="38357"/>
                  <a:pt x="465588" y="18801"/>
                </a:cubicBezTo>
                <a:lnTo>
                  <a:pt x="514441" y="6220"/>
                </a:lnTo>
                <a:close/>
              </a:path>
            </a:pathLst>
          </a:custGeom>
          <a:solidFill>
            <a:srgbClr val="8397B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 Box 10">
            <a:extLst>
              <a:ext uri="{FF2B5EF4-FFF2-40B4-BE49-F238E27FC236}">
                <a16:creationId xmlns:a16="http://schemas.microsoft.com/office/drawing/2014/main" id="{5417B28B-40EF-4853-80D5-76796DC14C3C}"/>
              </a:ext>
            </a:extLst>
          </p:cNvPr>
          <p:cNvSpPr txBox="1">
            <a:spLocks noChangeArrowheads="1"/>
          </p:cNvSpPr>
          <p:nvPr/>
        </p:nvSpPr>
        <p:spPr bwMode="auto">
          <a:xfrm>
            <a:off x="6904795" y="2157039"/>
            <a:ext cx="685800" cy="769441"/>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66" name="TextBox 65">
            <a:extLst>
              <a:ext uri="{FF2B5EF4-FFF2-40B4-BE49-F238E27FC236}">
                <a16:creationId xmlns:a16="http://schemas.microsoft.com/office/drawing/2014/main" id="{17A22431-A72C-4B4F-9822-A25268FFEB76}"/>
              </a:ext>
            </a:extLst>
          </p:cNvPr>
          <p:cNvSpPr txBox="1"/>
          <p:nvPr/>
        </p:nvSpPr>
        <p:spPr>
          <a:xfrm>
            <a:off x="8333629" y="2048764"/>
            <a:ext cx="2337522" cy="1031051"/>
          </a:xfrm>
          <a:prstGeom prst="rect">
            <a:avLst/>
          </a:prstGeom>
          <a:noFill/>
        </p:spPr>
        <p:txBody>
          <a:bodyPr wrap="square" rtlCol="0">
            <a:spAutoFit/>
          </a:bodyPr>
          <a:lstStyle/>
          <a:p>
            <a:r>
              <a:rPr lang="en-US" sz="1400" b="1" dirty="0">
                <a:solidFill>
                  <a:srgbClr val="8397B1"/>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9" name="Freeform: Shape 68">
            <a:extLst>
              <a:ext uri="{FF2B5EF4-FFF2-40B4-BE49-F238E27FC236}">
                <a16:creationId xmlns:a16="http://schemas.microsoft.com/office/drawing/2014/main" id="{DD402547-08A3-46B2-8F06-87CF727A0726}"/>
              </a:ext>
            </a:extLst>
          </p:cNvPr>
          <p:cNvSpPr>
            <a:spLocks noChangeAspect="1"/>
          </p:cNvSpPr>
          <p:nvPr/>
        </p:nvSpPr>
        <p:spPr>
          <a:xfrm>
            <a:off x="926087" y="3521203"/>
            <a:ext cx="1599976" cy="1280160"/>
          </a:xfrm>
          <a:custGeom>
            <a:avLst/>
            <a:gdLst>
              <a:gd name="connsiteX0" fmla="*/ 457285 w 1523800"/>
              <a:gd name="connsiteY0" fmla="*/ 0 h 1219211"/>
              <a:gd name="connsiteX1" fmla="*/ 950726 w 1523800"/>
              <a:gd name="connsiteY1" fmla="*/ 0 h 1219211"/>
              <a:gd name="connsiteX2" fmla="*/ 972613 w 1523800"/>
              <a:gd name="connsiteY2" fmla="*/ 0 h 1219211"/>
              <a:gd name="connsiteX3" fmla="*/ 1423362 w 1523800"/>
              <a:gd name="connsiteY3" fmla="*/ 0 h 1219211"/>
              <a:gd name="connsiteX4" fmla="*/ 1523800 w 1523800"/>
              <a:gd name="connsiteY4" fmla="*/ 100438 h 1219211"/>
              <a:gd name="connsiteX5" fmla="*/ 1523800 w 1523800"/>
              <a:gd name="connsiteY5" fmla="*/ 147117 h 1219211"/>
              <a:gd name="connsiteX6" fmla="*/ 1516916 w 1523800"/>
              <a:gd name="connsiteY6" fmla="*/ 195290 h 1219211"/>
              <a:gd name="connsiteX7" fmla="*/ 1182598 w 1523800"/>
              <a:gd name="connsiteY7" fmla="*/ 1136878 h 1219211"/>
              <a:gd name="connsiteX8" fmla="*/ 1165922 w 1523800"/>
              <a:gd name="connsiteY8" fmla="*/ 1168050 h 1219211"/>
              <a:gd name="connsiteX9" fmla="*/ 1133340 w 1523800"/>
              <a:gd name="connsiteY9" fmla="*/ 1200379 h 1219211"/>
              <a:gd name="connsiteX10" fmla="*/ 1098207 w 1523800"/>
              <a:gd name="connsiteY10" fmla="*/ 1219211 h 1219211"/>
              <a:gd name="connsiteX11" fmla="*/ 546122 w 1523800"/>
              <a:gd name="connsiteY11" fmla="*/ 1219211 h 1219211"/>
              <a:gd name="connsiteX12" fmla="*/ 517837 w 1523800"/>
              <a:gd name="connsiteY12" fmla="*/ 1219211 h 1219211"/>
              <a:gd name="connsiteX13" fmla="*/ 94325 w 1523800"/>
              <a:gd name="connsiteY13" fmla="*/ 1219211 h 1219211"/>
              <a:gd name="connsiteX14" fmla="*/ 51393 w 1523800"/>
              <a:gd name="connsiteY14" fmla="*/ 1193455 h 1219211"/>
              <a:gd name="connsiteX15" fmla="*/ 9153 w 1523800"/>
              <a:gd name="connsiteY15" fmla="*/ 1023921 h 1219211"/>
              <a:gd name="connsiteX16" fmla="*/ 108160 w 1523800"/>
              <a:gd name="connsiteY16" fmla="*/ 745074 h 1219211"/>
              <a:gd name="connsiteX17" fmla="*/ 106126 w 1523800"/>
              <a:gd name="connsiteY17" fmla="*/ 745074 h 1219211"/>
              <a:gd name="connsiteX18" fmla="*/ 332842 w 1523800"/>
              <a:gd name="connsiteY18" fmla="*/ 106540 h 1219211"/>
              <a:gd name="connsiteX19" fmla="*/ 413860 w 1523800"/>
              <a:gd name="connsiteY19" fmla="*/ 16712 h 1219211"/>
              <a:gd name="connsiteX20" fmla="*/ 457285 w 1523800"/>
              <a:gd name="connsiteY20" fmla="*/ 5529 h 121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3800" h="1219211">
                <a:moveTo>
                  <a:pt x="457285" y="0"/>
                </a:moveTo>
                <a:lnTo>
                  <a:pt x="950726" y="0"/>
                </a:lnTo>
                <a:lnTo>
                  <a:pt x="972613" y="0"/>
                </a:lnTo>
                <a:lnTo>
                  <a:pt x="1423362" y="0"/>
                </a:lnTo>
                <a:cubicBezTo>
                  <a:pt x="1478833" y="0"/>
                  <a:pt x="1523800" y="44968"/>
                  <a:pt x="1523800" y="100438"/>
                </a:cubicBezTo>
                <a:lnTo>
                  <a:pt x="1523800" y="147117"/>
                </a:lnTo>
                <a:lnTo>
                  <a:pt x="1516916" y="195290"/>
                </a:lnTo>
                <a:lnTo>
                  <a:pt x="1182598" y="1136878"/>
                </a:lnTo>
                <a:lnTo>
                  <a:pt x="1165922" y="1168050"/>
                </a:lnTo>
                <a:cubicBezTo>
                  <a:pt x="1156602" y="1180496"/>
                  <a:pt x="1145590" y="1191345"/>
                  <a:pt x="1133340" y="1200379"/>
                </a:cubicBezTo>
                <a:lnTo>
                  <a:pt x="1098207" y="1219211"/>
                </a:lnTo>
                <a:lnTo>
                  <a:pt x="546122" y="1219211"/>
                </a:lnTo>
                <a:lnTo>
                  <a:pt x="517837" y="1219211"/>
                </a:lnTo>
                <a:lnTo>
                  <a:pt x="94325" y="1219211"/>
                </a:lnTo>
                <a:lnTo>
                  <a:pt x="51393" y="1193455"/>
                </a:lnTo>
                <a:cubicBezTo>
                  <a:pt x="5965" y="1151864"/>
                  <a:pt x="-12751" y="1085614"/>
                  <a:pt x="9153" y="1023921"/>
                </a:cubicBezTo>
                <a:lnTo>
                  <a:pt x="108160" y="745074"/>
                </a:lnTo>
                <a:lnTo>
                  <a:pt x="106126" y="745074"/>
                </a:lnTo>
                <a:lnTo>
                  <a:pt x="332842" y="106540"/>
                </a:lnTo>
                <a:cubicBezTo>
                  <a:pt x="347445" y="65411"/>
                  <a:pt x="377336" y="34096"/>
                  <a:pt x="413860" y="16712"/>
                </a:cubicBezTo>
                <a:lnTo>
                  <a:pt x="457285" y="55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729922C9-8F67-4105-BED7-38A00D320288}"/>
              </a:ext>
            </a:extLst>
          </p:cNvPr>
          <p:cNvSpPr>
            <a:spLocks noChangeAspect="1"/>
          </p:cNvSpPr>
          <p:nvPr/>
        </p:nvSpPr>
        <p:spPr>
          <a:xfrm>
            <a:off x="2438642" y="3521202"/>
            <a:ext cx="2976897" cy="1280160"/>
          </a:xfrm>
          <a:custGeom>
            <a:avLst/>
            <a:gdLst>
              <a:gd name="connsiteX0" fmla="*/ 808266 w 2835996"/>
              <a:gd name="connsiteY0" fmla="*/ 0 h 1219568"/>
              <a:gd name="connsiteX1" fmla="*/ 2776079 w 2835996"/>
              <a:gd name="connsiteY1" fmla="*/ 0 h 1219568"/>
              <a:gd name="connsiteX2" fmla="*/ 2773369 w 2835996"/>
              <a:gd name="connsiteY2" fmla="*/ 7635 h 1219568"/>
              <a:gd name="connsiteX3" fmla="*/ 2774654 w 2835996"/>
              <a:gd name="connsiteY3" fmla="*/ 7894 h 1219568"/>
              <a:gd name="connsiteX4" fmla="*/ 2835996 w 2835996"/>
              <a:gd name="connsiteY4" fmla="*/ 100439 h 1219568"/>
              <a:gd name="connsiteX5" fmla="*/ 2835996 w 2835996"/>
              <a:gd name="connsiteY5" fmla="*/ 147118 h 1219568"/>
              <a:gd name="connsiteX6" fmla="*/ 2829112 w 2835996"/>
              <a:gd name="connsiteY6" fmla="*/ 195291 h 1219568"/>
              <a:gd name="connsiteX7" fmla="*/ 2494794 w 2835996"/>
              <a:gd name="connsiteY7" fmla="*/ 1136879 h 1219568"/>
              <a:gd name="connsiteX8" fmla="*/ 2478118 w 2835996"/>
              <a:gd name="connsiteY8" fmla="*/ 1168051 h 1219568"/>
              <a:gd name="connsiteX9" fmla="*/ 2445536 w 2835996"/>
              <a:gd name="connsiteY9" fmla="*/ 1200380 h 1219568"/>
              <a:gd name="connsiteX10" fmla="*/ 2410403 w 2835996"/>
              <a:gd name="connsiteY10" fmla="*/ 1219212 h 1219568"/>
              <a:gd name="connsiteX11" fmla="*/ 1830033 w 2835996"/>
              <a:gd name="connsiteY11" fmla="*/ 1219212 h 1219568"/>
              <a:gd name="connsiteX12" fmla="*/ 1830034 w 2835996"/>
              <a:gd name="connsiteY12" fmla="*/ 1219211 h 1219568"/>
              <a:gd name="connsiteX13" fmla="*/ 546138 w 2835996"/>
              <a:gd name="connsiteY13" fmla="*/ 1219211 h 1219568"/>
              <a:gd name="connsiteX14" fmla="*/ 546122 w 2835996"/>
              <a:gd name="connsiteY14" fmla="*/ 1219568 h 1219568"/>
              <a:gd name="connsiteX15" fmla="*/ 94325 w 2835996"/>
              <a:gd name="connsiteY15" fmla="*/ 1219568 h 1219568"/>
              <a:gd name="connsiteX16" fmla="*/ 51393 w 2835996"/>
              <a:gd name="connsiteY16" fmla="*/ 1193812 h 1219568"/>
              <a:gd name="connsiteX17" fmla="*/ 9153 w 2835996"/>
              <a:gd name="connsiteY17" fmla="*/ 1024278 h 1219568"/>
              <a:gd name="connsiteX18" fmla="*/ 108160 w 2835996"/>
              <a:gd name="connsiteY18" fmla="*/ 745431 h 1219568"/>
              <a:gd name="connsiteX19" fmla="*/ 106126 w 2835996"/>
              <a:gd name="connsiteY19" fmla="*/ 745431 h 1219568"/>
              <a:gd name="connsiteX20" fmla="*/ 332842 w 2835996"/>
              <a:gd name="connsiteY20" fmla="*/ 106897 h 1219568"/>
              <a:gd name="connsiteX21" fmla="*/ 413860 w 2835996"/>
              <a:gd name="connsiteY21" fmla="*/ 17069 h 1219568"/>
              <a:gd name="connsiteX22" fmla="*/ 457285 w 2835996"/>
              <a:gd name="connsiteY22" fmla="*/ 5886 h 1219568"/>
              <a:gd name="connsiteX23" fmla="*/ 457285 w 2835996"/>
              <a:gd name="connsiteY23" fmla="*/ 357 h 1219568"/>
              <a:gd name="connsiteX24" fmla="*/ 808140 w 2835996"/>
              <a:gd name="connsiteY24" fmla="*/ 357 h 12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5996" h="1219568">
                <a:moveTo>
                  <a:pt x="808266" y="0"/>
                </a:moveTo>
                <a:lnTo>
                  <a:pt x="2776079" y="0"/>
                </a:lnTo>
                <a:lnTo>
                  <a:pt x="2773369" y="7635"/>
                </a:lnTo>
                <a:lnTo>
                  <a:pt x="2774654" y="7894"/>
                </a:lnTo>
                <a:cubicBezTo>
                  <a:pt x="2810702" y="23142"/>
                  <a:pt x="2835996" y="58837"/>
                  <a:pt x="2835996" y="100439"/>
                </a:cubicBezTo>
                <a:lnTo>
                  <a:pt x="2835996" y="147118"/>
                </a:lnTo>
                <a:lnTo>
                  <a:pt x="2829112" y="195291"/>
                </a:lnTo>
                <a:lnTo>
                  <a:pt x="2494794" y="1136879"/>
                </a:lnTo>
                <a:lnTo>
                  <a:pt x="2478118" y="1168051"/>
                </a:lnTo>
                <a:cubicBezTo>
                  <a:pt x="2468798" y="1180497"/>
                  <a:pt x="2457786" y="1191346"/>
                  <a:pt x="2445536" y="1200380"/>
                </a:cubicBezTo>
                <a:lnTo>
                  <a:pt x="2410403" y="1219212"/>
                </a:lnTo>
                <a:lnTo>
                  <a:pt x="1830033" y="1219212"/>
                </a:lnTo>
                <a:lnTo>
                  <a:pt x="1830034" y="1219211"/>
                </a:lnTo>
                <a:lnTo>
                  <a:pt x="546138" y="1219211"/>
                </a:lnTo>
                <a:lnTo>
                  <a:pt x="546122" y="1219568"/>
                </a:lnTo>
                <a:lnTo>
                  <a:pt x="94325" y="1219568"/>
                </a:lnTo>
                <a:lnTo>
                  <a:pt x="51393" y="1193812"/>
                </a:lnTo>
                <a:cubicBezTo>
                  <a:pt x="5965" y="1152221"/>
                  <a:pt x="-12751" y="1085971"/>
                  <a:pt x="9153" y="1024278"/>
                </a:cubicBezTo>
                <a:lnTo>
                  <a:pt x="108160" y="745431"/>
                </a:lnTo>
                <a:lnTo>
                  <a:pt x="106126" y="745431"/>
                </a:lnTo>
                <a:lnTo>
                  <a:pt x="332842" y="106897"/>
                </a:lnTo>
                <a:cubicBezTo>
                  <a:pt x="347445" y="65768"/>
                  <a:pt x="377336" y="34453"/>
                  <a:pt x="413860" y="17069"/>
                </a:cubicBezTo>
                <a:lnTo>
                  <a:pt x="457285" y="5886"/>
                </a:lnTo>
                <a:lnTo>
                  <a:pt x="457285" y="357"/>
                </a:lnTo>
                <a:lnTo>
                  <a:pt x="808140" y="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C966B1C0-C6A4-46BC-92D0-8A56D95CD7D2}"/>
              </a:ext>
            </a:extLst>
          </p:cNvPr>
          <p:cNvSpPr/>
          <p:nvPr/>
        </p:nvSpPr>
        <p:spPr>
          <a:xfrm>
            <a:off x="564046" y="3475483"/>
            <a:ext cx="5554930" cy="1371600"/>
          </a:xfrm>
          <a:custGeom>
            <a:avLst/>
            <a:gdLst>
              <a:gd name="connsiteX0" fmla="*/ 825812 w 5554930"/>
              <a:gd name="connsiteY0" fmla="*/ 85101 h 1371600"/>
              <a:gd name="connsiteX1" fmla="*/ 825812 w 5554930"/>
              <a:gd name="connsiteY1" fmla="*/ 90630 h 1371600"/>
              <a:gd name="connsiteX2" fmla="*/ 782387 w 5554930"/>
              <a:gd name="connsiteY2" fmla="*/ 101813 h 1371600"/>
              <a:gd name="connsiteX3" fmla="*/ 701369 w 5554930"/>
              <a:gd name="connsiteY3" fmla="*/ 191641 h 1371600"/>
              <a:gd name="connsiteX4" fmla="*/ 474653 w 5554930"/>
              <a:gd name="connsiteY4" fmla="*/ 830175 h 1371600"/>
              <a:gd name="connsiteX5" fmla="*/ 476687 w 5554930"/>
              <a:gd name="connsiteY5" fmla="*/ 830175 h 1371600"/>
              <a:gd name="connsiteX6" fmla="*/ 377680 w 5554930"/>
              <a:gd name="connsiteY6" fmla="*/ 1109022 h 1371600"/>
              <a:gd name="connsiteX7" fmla="*/ 419920 w 5554930"/>
              <a:gd name="connsiteY7" fmla="*/ 1278556 h 1371600"/>
              <a:gd name="connsiteX8" fmla="*/ 462852 w 5554930"/>
              <a:gd name="connsiteY8" fmla="*/ 1304312 h 1371600"/>
              <a:gd name="connsiteX9" fmla="*/ 886364 w 5554930"/>
              <a:gd name="connsiteY9" fmla="*/ 1304312 h 1371600"/>
              <a:gd name="connsiteX10" fmla="*/ 914649 w 5554930"/>
              <a:gd name="connsiteY10" fmla="*/ 1304312 h 1371600"/>
              <a:gd name="connsiteX11" fmla="*/ 1466734 w 5554930"/>
              <a:gd name="connsiteY11" fmla="*/ 1304312 h 1371600"/>
              <a:gd name="connsiteX12" fmla="*/ 1501867 w 5554930"/>
              <a:gd name="connsiteY12" fmla="*/ 1285480 h 1371600"/>
              <a:gd name="connsiteX13" fmla="*/ 1534449 w 5554930"/>
              <a:gd name="connsiteY13" fmla="*/ 1253151 h 1371600"/>
              <a:gd name="connsiteX14" fmla="*/ 1551125 w 5554930"/>
              <a:gd name="connsiteY14" fmla="*/ 1221979 h 1371600"/>
              <a:gd name="connsiteX15" fmla="*/ 1885443 w 5554930"/>
              <a:gd name="connsiteY15" fmla="*/ 280391 h 1371600"/>
              <a:gd name="connsiteX16" fmla="*/ 1892327 w 5554930"/>
              <a:gd name="connsiteY16" fmla="*/ 232218 h 1371600"/>
              <a:gd name="connsiteX17" fmla="*/ 1892327 w 5554930"/>
              <a:gd name="connsiteY17" fmla="*/ 185539 h 1371600"/>
              <a:gd name="connsiteX18" fmla="*/ 1791889 w 5554930"/>
              <a:gd name="connsiteY18" fmla="*/ 85101 h 1371600"/>
              <a:gd name="connsiteX19" fmla="*/ 1341140 w 5554930"/>
              <a:gd name="connsiteY19" fmla="*/ 85101 h 1371600"/>
              <a:gd name="connsiteX20" fmla="*/ 1319253 w 5554930"/>
              <a:gd name="connsiteY20" fmla="*/ 85101 h 1371600"/>
              <a:gd name="connsiteX21" fmla="*/ 2694307 w 5554930"/>
              <a:gd name="connsiteY21" fmla="*/ 85099 h 1371600"/>
              <a:gd name="connsiteX22" fmla="*/ 2694181 w 5554930"/>
              <a:gd name="connsiteY22" fmla="*/ 85456 h 1371600"/>
              <a:gd name="connsiteX23" fmla="*/ 2343326 w 5554930"/>
              <a:gd name="connsiteY23" fmla="*/ 85456 h 1371600"/>
              <a:gd name="connsiteX24" fmla="*/ 2343326 w 5554930"/>
              <a:gd name="connsiteY24" fmla="*/ 90985 h 1371600"/>
              <a:gd name="connsiteX25" fmla="*/ 2299901 w 5554930"/>
              <a:gd name="connsiteY25" fmla="*/ 102168 h 1371600"/>
              <a:gd name="connsiteX26" fmla="*/ 2218883 w 5554930"/>
              <a:gd name="connsiteY26" fmla="*/ 191996 h 1371600"/>
              <a:gd name="connsiteX27" fmla="*/ 1992167 w 5554930"/>
              <a:gd name="connsiteY27" fmla="*/ 830530 h 1371600"/>
              <a:gd name="connsiteX28" fmla="*/ 1994201 w 5554930"/>
              <a:gd name="connsiteY28" fmla="*/ 830530 h 1371600"/>
              <a:gd name="connsiteX29" fmla="*/ 1895194 w 5554930"/>
              <a:gd name="connsiteY29" fmla="*/ 1109377 h 1371600"/>
              <a:gd name="connsiteX30" fmla="*/ 1937434 w 5554930"/>
              <a:gd name="connsiteY30" fmla="*/ 1278911 h 1371600"/>
              <a:gd name="connsiteX31" fmla="*/ 1980366 w 5554930"/>
              <a:gd name="connsiteY31" fmla="*/ 1304667 h 1371600"/>
              <a:gd name="connsiteX32" fmla="*/ 2432163 w 5554930"/>
              <a:gd name="connsiteY32" fmla="*/ 1304667 h 1371600"/>
              <a:gd name="connsiteX33" fmla="*/ 2432179 w 5554930"/>
              <a:gd name="connsiteY33" fmla="*/ 1304310 h 1371600"/>
              <a:gd name="connsiteX34" fmla="*/ 3716075 w 5554930"/>
              <a:gd name="connsiteY34" fmla="*/ 1304310 h 1371600"/>
              <a:gd name="connsiteX35" fmla="*/ 3716074 w 5554930"/>
              <a:gd name="connsiteY35" fmla="*/ 1304311 h 1371600"/>
              <a:gd name="connsiteX36" fmla="*/ 4296444 w 5554930"/>
              <a:gd name="connsiteY36" fmla="*/ 1304311 h 1371600"/>
              <a:gd name="connsiteX37" fmla="*/ 4331577 w 5554930"/>
              <a:gd name="connsiteY37" fmla="*/ 1285479 h 1371600"/>
              <a:gd name="connsiteX38" fmla="*/ 4364159 w 5554930"/>
              <a:gd name="connsiteY38" fmla="*/ 1253150 h 1371600"/>
              <a:gd name="connsiteX39" fmla="*/ 4380835 w 5554930"/>
              <a:gd name="connsiteY39" fmla="*/ 1221978 h 1371600"/>
              <a:gd name="connsiteX40" fmla="*/ 4715153 w 5554930"/>
              <a:gd name="connsiteY40" fmla="*/ 280390 h 1371600"/>
              <a:gd name="connsiteX41" fmla="*/ 4722037 w 5554930"/>
              <a:gd name="connsiteY41" fmla="*/ 232217 h 1371600"/>
              <a:gd name="connsiteX42" fmla="*/ 4722037 w 5554930"/>
              <a:gd name="connsiteY42" fmla="*/ 185538 h 1371600"/>
              <a:gd name="connsiteX43" fmla="*/ 4660695 w 5554930"/>
              <a:gd name="connsiteY43" fmla="*/ 92993 h 1371600"/>
              <a:gd name="connsiteX44" fmla="*/ 4659410 w 5554930"/>
              <a:gd name="connsiteY44" fmla="*/ 92734 h 1371600"/>
              <a:gd name="connsiteX45" fmla="*/ 4662120 w 5554930"/>
              <a:gd name="connsiteY45" fmla="*/ 85099 h 1371600"/>
              <a:gd name="connsiteX46" fmla="*/ 514441 w 5554930"/>
              <a:gd name="connsiteY46" fmla="*/ 0 h 1371600"/>
              <a:gd name="connsiteX47" fmla="*/ 5441938 w 5554930"/>
              <a:gd name="connsiteY47" fmla="*/ 0 h 1371600"/>
              <a:gd name="connsiteX48" fmla="*/ 5554930 w 5554930"/>
              <a:gd name="connsiteY48" fmla="*/ 112992 h 1371600"/>
              <a:gd name="connsiteX49" fmla="*/ 5554930 w 5554930"/>
              <a:gd name="connsiteY49" fmla="*/ 165505 h 1371600"/>
              <a:gd name="connsiteX50" fmla="*/ 5547185 w 5554930"/>
              <a:gd name="connsiteY50" fmla="*/ 219699 h 1371600"/>
              <a:gd name="connsiteX51" fmla="*/ 5171081 w 5554930"/>
              <a:gd name="connsiteY51" fmla="*/ 1278976 h 1371600"/>
              <a:gd name="connsiteX52" fmla="*/ 5152321 w 5554930"/>
              <a:gd name="connsiteY52" fmla="*/ 1314044 h 1371600"/>
              <a:gd name="connsiteX53" fmla="*/ 5115666 w 5554930"/>
              <a:gd name="connsiteY53" fmla="*/ 1350414 h 1371600"/>
              <a:gd name="connsiteX54" fmla="*/ 5076142 w 5554930"/>
              <a:gd name="connsiteY54" fmla="*/ 1371600 h 1371600"/>
              <a:gd name="connsiteX55" fmla="*/ 106114 w 5554930"/>
              <a:gd name="connsiteY55" fmla="*/ 1371600 h 1371600"/>
              <a:gd name="connsiteX56" fmla="*/ 57816 w 5554930"/>
              <a:gd name="connsiteY56" fmla="*/ 1342624 h 1371600"/>
              <a:gd name="connsiteX57" fmla="*/ 10297 w 5554930"/>
              <a:gd name="connsiteY57" fmla="*/ 1151900 h 1371600"/>
              <a:gd name="connsiteX58" fmla="*/ 121679 w 5554930"/>
              <a:gd name="connsiteY58" fmla="*/ 838200 h 1371600"/>
              <a:gd name="connsiteX59" fmla="*/ 119391 w 5554930"/>
              <a:gd name="connsiteY59" fmla="*/ 838200 h 1371600"/>
              <a:gd name="connsiteX60" fmla="*/ 374443 w 5554930"/>
              <a:gd name="connsiteY60" fmla="*/ 119856 h 1371600"/>
              <a:gd name="connsiteX61" fmla="*/ 465588 w 5554930"/>
              <a:gd name="connsiteY61" fmla="*/ 18801 h 1371600"/>
              <a:gd name="connsiteX62" fmla="*/ 514441 w 5554930"/>
              <a:gd name="connsiteY62" fmla="*/ 622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54930" h="1371600">
                <a:moveTo>
                  <a:pt x="825812" y="85101"/>
                </a:moveTo>
                <a:lnTo>
                  <a:pt x="825812" y="90630"/>
                </a:lnTo>
                <a:lnTo>
                  <a:pt x="782387" y="101813"/>
                </a:lnTo>
                <a:cubicBezTo>
                  <a:pt x="745863" y="119197"/>
                  <a:pt x="715972" y="150512"/>
                  <a:pt x="701369" y="191641"/>
                </a:cubicBezTo>
                <a:lnTo>
                  <a:pt x="474653" y="830175"/>
                </a:lnTo>
                <a:lnTo>
                  <a:pt x="476687" y="830175"/>
                </a:lnTo>
                <a:lnTo>
                  <a:pt x="377680" y="1109022"/>
                </a:lnTo>
                <a:cubicBezTo>
                  <a:pt x="355776" y="1170715"/>
                  <a:pt x="374492" y="1236965"/>
                  <a:pt x="419920" y="1278556"/>
                </a:cubicBezTo>
                <a:lnTo>
                  <a:pt x="462852" y="1304312"/>
                </a:lnTo>
                <a:lnTo>
                  <a:pt x="886364" y="1304312"/>
                </a:lnTo>
                <a:lnTo>
                  <a:pt x="914649" y="1304312"/>
                </a:lnTo>
                <a:lnTo>
                  <a:pt x="1466734" y="1304312"/>
                </a:lnTo>
                <a:lnTo>
                  <a:pt x="1501867" y="1285480"/>
                </a:lnTo>
                <a:cubicBezTo>
                  <a:pt x="1514117" y="1276446"/>
                  <a:pt x="1525129" y="1265597"/>
                  <a:pt x="1534449" y="1253151"/>
                </a:cubicBezTo>
                <a:lnTo>
                  <a:pt x="1551125" y="1221979"/>
                </a:lnTo>
                <a:lnTo>
                  <a:pt x="1885443" y="280391"/>
                </a:lnTo>
                <a:lnTo>
                  <a:pt x="1892327" y="232218"/>
                </a:lnTo>
                <a:lnTo>
                  <a:pt x="1892327" y="185539"/>
                </a:lnTo>
                <a:cubicBezTo>
                  <a:pt x="1892327" y="130069"/>
                  <a:pt x="1847360" y="85101"/>
                  <a:pt x="1791889" y="85101"/>
                </a:cubicBezTo>
                <a:lnTo>
                  <a:pt x="1341140" y="85101"/>
                </a:lnTo>
                <a:lnTo>
                  <a:pt x="1319253" y="85101"/>
                </a:lnTo>
                <a:close/>
                <a:moveTo>
                  <a:pt x="2694307" y="85099"/>
                </a:moveTo>
                <a:lnTo>
                  <a:pt x="2694181" y="85456"/>
                </a:lnTo>
                <a:lnTo>
                  <a:pt x="2343326" y="85456"/>
                </a:lnTo>
                <a:lnTo>
                  <a:pt x="2343326" y="90985"/>
                </a:lnTo>
                <a:lnTo>
                  <a:pt x="2299901" y="102168"/>
                </a:lnTo>
                <a:cubicBezTo>
                  <a:pt x="2263377" y="119552"/>
                  <a:pt x="2233486" y="150867"/>
                  <a:pt x="2218883" y="191996"/>
                </a:cubicBezTo>
                <a:lnTo>
                  <a:pt x="1992167" y="830530"/>
                </a:lnTo>
                <a:lnTo>
                  <a:pt x="1994201" y="830530"/>
                </a:lnTo>
                <a:lnTo>
                  <a:pt x="1895194" y="1109377"/>
                </a:lnTo>
                <a:cubicBezTo>
                  <a:pt x="1873290" y="1171070"/>
                  <a:pt x="1892006" y="1237320"/>
                  <a:pt x="1937434" y="1278911"/>
                </a:cubicBezTo>
                <a:lnTo>
                  <a:pt x="1980366" y="1304667"/>
                </a:lnTo>
                <a:lnTo>
                  <a:pt x="2432163" y="1304667"/>
                </a:lnTo>
                <a:lnTo>
                  <a:pt x="2432179" y="1304310"/>
                </a:lnTo>
                <a:lnTo>
                  <a:pt x="3716075" y="1304310"/>
                </a:lnTo>
                <a:lnTo>
                  <a:pt x="3716074" y="1304311"/>
                </a:lnTo>
                <a:lnTo>
                  <a:pt x="4296444" y="1304311"/>
                </a:lnTo>
                <a:lnTo>
                  <a:pt x="4331577" y="1285479"/>
                </a:lnTo>
                <a:cubicBezTo>
                  <a:pt x="4343827" y="1276445"/>
                  <a:pt x="4354839" y="1265596"/>
                  <a:pt x="4364159" y="1253150"/>
                </a:cubicBezTo>
                <a:lnTo>
                  <a:pt x="4380835" y="1221978"/>
                </a:lnTo>
                <a:lnTo>
                  <a:pt x="4715153" y="280390"/>
                </a:lnTo>
                <a:lnTo>
                  <a:pt x="4722037" y="232217"/>
                </a:lnTo>
                <a:lnTo>
                  <a:pt x="4722037" y="185538"/>
                </a:lnTo>
                <a:cubicBezTo>
                  <a:pt x="4722037" y="143936"/>
                  <a:pt x="4696743" y="108241"/>
                  <a:pt x="4660695" y="92993"/>
                </a:cubicBezTo>
                <a:lnTo>
                  <a:pt x="4659410" y="92734"/>
                </a:lnTo>
                <a:lnTo>
                  <a:pt x="4662120" y="85099"/>
                </a:lnTo>
                <a:close/>
                <a:moveTo>
                  <a:pt x="514441" y="0"/>
                </a:moveTo>
                <a:lnTo>
                  <a:pt x="5441938" y="0"/>
                </a:lnTo>
                <a:cubicBezTo>
                  <a:pt x="5504342" y="0"/>
                  <a:pt x="5554930" y="50588"/>
                  <a:pt x="5554930" y="112992"/>
                </a:cubicBezTo>
                <a:lnTo>
                  <a:pt x="5554930" y="165505"/>
                </a:lnTo>
                <a:lnTo>
                  <a:pt x="5547185" y="219699"/>
                </a:lnTo>
                <a:lnTo>
                  <a:pt x="5171081" y="1278976"/>
                </a:lnTo>
                <a:lnTo>
                  <a:pt x="5152321" y="1314044"/>
                </a:lnTo>
                <a:cubicBezTo>
                  <a:pt x="5141836" y="1328046"/>
                  <a:pt x="5129447" y="1340251"/>
                  <a:pt x="5115666" y="1350414"/>
                </a:cubicBezTo>
                <a:lnTo>
                  <a:pt x="5076142" y="1371600"/>
                </a:lnTo>
                <a:lnTo>
                  <a:pt x="106114" y="1371600"/>
                </a:lnTo>
                <a:lnTo>
                  <a:pt x="57816" y="1342624"/>
                </a:lnTo>
                <a:cubicBezTo>
                  <a:pt x="6710" y="1295835"/>
                  <a:pt x="-14345" y="1221304"/>
                  <a:pt x="10297" y="1151900"/>
                </a:cubicBezTo>
                <a:lnTo>
                  <a:pt x="121679" y="838200"/>
                </a:lnTo>
                <a:lnTo>
                  <a:pt x="119391" y="838200"/>
                </a:lnTo>
                <a:lnTo>
                  <a:pt x="374443" y="119856"/>
                </a:lnTo>
                <a:cubicBezTo>
                  <a:pt x="390872" y="73587"/>
                  <a:pt x="424499" y="38357"/>
                  <a:pt x="465588" y="18801"/>
                </a:cubicBezTo>
                <a:lnTo>
                  <a:pt x="514441" y="6220"/>
                </a:lnTo>
                <a:close/>
              </a:path>
            </a:pathLst>
          </a:custGeom>
          <a:solidFill>
            <a:srgbClr val="44546B"/>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 Box 10">
            <a:extLst>
              <a:ext uri="{FF2B5EF4-FFF2-40B4-BE49-F238E27FC236}">
                <a16:creationId xmlns:a16="http://schemas.microsoft.com/office/drawing/2014/main" id="{64EE548F-5D5A-4569-9E2F-47B6A9C7F11D}"/>
              </a:ext>
            </a:extLst>
          </p:cNvPr>
          <p:cNvSpPr txBox="1">
            <a:spLocks noChangeArrowheads="1"/>
          </p:cNvSpPr>
          <p:nvPr/>
        </p:nvSpPr>
        <p:spPr bwMode="auto">
          <a:xfrm>
            <a:off x="1339465" y="3776561"/>
            <a:ext cx="685800" cy="769441"/>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73" name="TextBox 72">
            <a:extLst>
              <a:ext uri="{FF2B5EF4-FFF2-40B4-BE49-F238E27FC236}">
                <a16:creationId xmlns:a16="http://schemas.microsoft.com/office/drawing/2014/main" id="{B1590717-BE55-42E8-A87E-CC13589893CF}"/>
              </a:ext>
            </a:extLst>
          </p:cNvPr>
          <p:cNvSpPr txBox="1"/>
          <p:nvPr/>
        </p:nvSpPr>
        <p:spPr>
          <a:xfrm>
            <a:off x="2768299" y="3668286"/>
            <a:ext cx="2337522" cy="1031051"/>
          </a:xfrm>
          <a:prstGeom prst="rect">
            <a:avLst/>
          </a:prstGeom>
          <a:noFill/>
        </p:spPr>
        <p:txBody>
          <a:bodyPr wrap="square" rtlCol="0">
            <a:spAutoFit/>
          </a:bodyPr>
          <a:lstStyle/>
          <a:p>
            <a:r>
              <a:rPr lang="en-US" sz="1400" b="1" dirty="0">
                <a:solidFill>
                  <a:srgbClr val="44546B"/>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6" name="Freeform: Shape 75">
            <a:extLst>
              <a:ext uri="{FF2B5EF4-FFF2-40B4-BE49-F238E27FC236}">
                <a16:creationId xmlns:a16="http://schemas.microsoft.com/office/drawing/2014/main" id="{CD6D7E69-B328-41C9-9751-F9F64BA939F6}"/>
              </a:ext>
            </a:extLst>
          </p:cNvPr>
          <p:cNvSpPr>
            <a:spLocks noChangeAspect="1"/>
          </p:cNvSpPr>
          <p:nvPr/>
        </p:nvSpPr>
        <p:spPr>
          <a:xfrm>
            <a:off x="6491417" y="3521203"/>
            <a:ext cx="1599976" cy="1280160"/>
          </a:xfrm>
          <a:custGeom>
            <a:avLst/>
            <a:gdLst>
              <a:gd name="connsiteX0" fmla="*/ 457285 w 1523800"/>
              <a:gd name="connsiteY0" fmla="*/ 0 h 1219211"/>
              <a:gd name="connsiteX1" fmla="*/ 950726 w 1523800"/>
              <a:gd name="connsiteY1" fmla="*/ 0 h 1219211"/>
              <a:gd name="connsiteX2" fmla="*/ 972613 w 1523800"/>
              <a:gd name="connsiteY2" fmla="*/ 0 h 1219211"/>
              <a:gd name="connsiteX3" fmla="*/ 1423362 w 1523800"/>
              <a:gd name="connsiteY3" fmla="*/ 0 h 1219211"/>
              <a:gd name="connsiteX4" fmla="*/ 1523800 w 1523800"/>
              <a:gd name="connsiteY4" fmla="*/ 100438 h 1219211"/>
              <a:gd name="connsiteX5" fmla="*/ 1523800 w 1523800"/>
              <a:gd name="connsiteY5" fmla="*/ 147117 h 1219211"/>
              <a:gd name="connsiteX6" fmla="*/ 1516916 w 1523800"/>
              <a:gd name="connsiteY6" fmla="*/ 195290 h 1219211"/>
              <a:gd name="connsiteX7" fmla="*/ 1182598 w 1523800"/>
              <a:gd name="connsiteY7" fmla="*/ 1136878 h 1219211"/>
              <a:gd name="connsiteX8" fmla="*/ 1165922 w 1523800"/>
              <a:gd name="connsiteY8" fmla="*/ 1168050 h 1219211"/>
              <a:gd name="connsiteX9" fmla="*/ 1133340 w 1523800"/>
              <a:gd name="connsiteY9" fmla="*/ 1200379 h 1219211"/>
              <a:gd name="connsiteX10" fmla="*/ 1098207 w 1523800"/>
              <a:gd name="connsiteY10" fmla="*/ 1219211 h 1219211"/>
              <a:gd name="connsiteX11" fmla="*/ 546122 w 1523800"/>
              <a:gd name="connsiteY11" fmla="*/ 1219211 h 1219211"/>
              <a:gd name="connsiteX12" fmla="*/ 517837 w 1523800"/>
              <a:gd name="connsiteY12" fmla="*/ 1219211 h 1219211"/>
              <a:gd name="connsiteX13" fmla="*/ 94325 w 1523800"/>
              <a:gd name="connsiteY13" fmla="*/ 1219211 h 1219211"/>
              <a:gd name="connsiteX14" fmla="*/ 51393 w 1523800"/>
              <a:gd name="connsiteY14" fmla="*/ 1193455 h 1219211"/>
              <a:gd name="connsiteX15" fmla="*/ 9153 w 1523800"/>
              <a:gd name="connsiteY15" fmla="*/ 1023921 h 1219211"/>
              <a:gd name="connsiteX16" fmla="*/ 108160 w 1523800"/>
              <a:gd name="connsiteY16" fmla="*/ 745074 h 1219211"/>
              <a:gd name="connsiteX17" fmla="*/ 106126 w 1523800"/>
              <a:gd name="connsiteY17" fmla="*/ 745074 h 1219211"/>
              <a:gd name="connsiteX18" fmla="*/ 332842 w 1523800"/>
              <a:gd name="connsiteY18" fmla="*/ 106540 h 1219211"/>
              <a:gd name="connsiteX19" fmla="*/ 413860 w 1523800"/>
              <a:gd name="connsiteY19" fmla="*/ 16712 h 1219211"/>
              <a:gd name="connsiteX20" fmla="*/ 457285 w 1523800"/>
              <a:gd name="connsiteY20" fmla="*/ 5529 h 121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3800" h="1219211">
                <a:moveTo>
                  <a:pt x="457285" y="0"/>
                </a:moveTo>
                <a:lnTo>
                  <a:pt x="950726" y="0"/>
                </a:lnTo>
                <a:lnTo>
                  <a:pt x="972613" y="0"/>
                </a:lnTo>
                <a:lnTo>
                  <a:pt x="1423362" y="0"/>
                </a:lnTo>
                <a:cubicBezTo>
                  <a:pt x="1478833" y="0"/>
                  <a:pt x="1523800" y="44968"/>
                  <a:pt x="1523800" y="100438"/>
                </a:cubicBezTo>
                <a:lnTo>
                  <a:pt x="1523800" y="147117"/>
                </a:lnTo>
                <a:lnTo>
                  <a:pt x="1516916" y="195290"/>
                </a:lnTo>
                <a:lnTo>
                  <a:pt x="1182598" y="1136878"/>
                </a:lnTo>
                <a:lnTo>
                  <a:pt x="1165922" y="1168050"/>
                </a:lnTo>
                <a:cubicBezTo>
                  <a:pt x="1156602" y="1180496"/>
                  <a:pt x="1145590" y="1191345"/>
                  <a:pt x="1133340" y="1200379"/>
                </a:cubicBezTo>
                <a:lnTo>
                  <a:pt x="1098207" y="1219211"/>
                </a:lnTo>
                <a:lnTo>
                  <a:pt x="546122" y="1219211"/>
                </a:lnTo>
                <a:lnTo>
                  <a:pt x="517837" y="1219211"/>
                </a:lnTo>
                <a:lnTo>
                  <a:pt x="94325" y="1219211"/>
                </a:lnTo>
                <a:lnTo>
                  <a:pt x="51393" y="1193455"/>
                </a:lnTo>
                <a:cubicBezTo>
                  <a:pt x="5965" y="1151864"/>
                  <a:pt x="-12751" y="1085614"/>
                  <a:pt x="9153" y="1023921"/>
                </a:cubicBezTo>
                <a:lnTo>
                  <a:pt x="108160" y="745074"/>
                </a:lnTo>
                <a:lnTo>
                  <a:pt x="106126" y="745074"/>
                </a:lnTo>
                <a:lnTo>
                  <a:pt x="332842" y="106540"/>
                </a:lnTo>
                <a:cubicBezTo>
                  <a:pt x="347445" y="65411"/>
                  <a:pt x="377336" y="34096"/>
                  <a:pt x="413860" y="16712"/>
                </a:cubicBezTo>
                <a:lnTo>
                  <a:pt x="457285" y="55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27DE9F7-1D55-4057-8E5E-608B13C69E04}"/>
              </a:ext>
            </a:extLst>
          </p:cNvPr>
          <p:cNvSpPr>
            <a:spLocks noChangeAspect="1"/>
          </p:cNvSpPr>
          <p:nvPr/>
        </p:nvSpPr>
        <p:spPr>
          <a:xfrm>
            <a:off x="8003972" y="3521202"/>
            <a:ext cx="2976897" cy="1280160"/>
          </a:xfrm>
          <a:custGeom>
            <a:avLst/>
            <a:gdLst>
              <a:gd name="connsiteX0" fmla="*/ 808266 w 2835996"/>
              <a:gd name="connsiteY0" fmla="*/ 0 h 1219568"/>
              <a:gd name="connsiteX1" fmla="*/ 2776079 w 2835996"/>
              <a:gd name="connsiteY1" fmla="*/ 0 h 1219568"/>
              <a:gd name="connsiteX2" fmla="*/ 2773369 w 2835996"/>
              <a:gd name="connsiteY2" fmla="*/ 7635 h 1219568"/>
              <a:gd name="connsiteX3" fmla="*/ 2774654 w 2835996"/>
              <a:gd name="connsiteY3" fmla="*/ 7894 h 1219568"/>
              <a:gd name="connsiteX4" fmla="*/ 2835996 w 2835996"/>
              <a:gd name="connsiteY4" fmla="*/ 100439 h 1219568"/>
              <a:gd name="connsiteX5" fmla="*/ 2835996 w 2835996"/>
              <a:gd name="connsiteY5" fmla="*/ 147118 h 1219568"/>
              <a:gd name="connsiteX6" fmla="*/ 2829112 w 2835996"/>
              <a:gd name="connsiteY6" fmla="*/ 195291 h 1219568"/>
              <a:gd name="connsiteX7" fmla="*/ 2494794 w 2835996"/>
              <a:gd name="connsiteY7" fmla="*/ 1136879 h 1219568"/>
              <a:gd name="connsiteX8" fmla="*/ 2478118 w 2835996"/>
              <a:gd name="connsiteY8" fmla="*/ 1168051 h 1219568"/>
              <a:gd name="connsiteX9" fmla="*/ 2445536 w 2835996"/>
              <a:gd name="connsiteY9" fmla="*/ 1200380 h 1219568"/>
              <a:gd name="connsiteX10" fmla="*/ 2410403 w 2835996"/>
              <a:gd name="connsiteY10" fmla="*/ 1219212 h 1219568"/>
              <a:gd name="connsiteX11" fmla="*/ 1830033 w 2835996"/>
              <a:gd name="connsiteY11" fmla="*/ 1219212 h 1219568"/>
              <a:gd name="connsiteX12" fmla="*/ 1830034 w 2835996"/>
              <a:gd name="connsiteY12" fmla="*/ 1219211 h 1219568"/>
              <a:gd name="connsiteX13" fmla="*/ 546138 w 2835996"/>
              <a:gd name="connsiteY13" fmla="*/ 1219211 h 1219568"/>
              <a:gd name="connsiteX14" fmla="*/ 546122 w 2835996"/>
              <a:gd name="connsiteY14" fmla="*/ 1219568 h 1219568"/>
              <a:gd name="connsiteX15" fmla="*/ 94325 w 2835996"/>
              <a:gd name="connsiteY15" fmla="*/ 1219568 h 1219568"/>
              <a:gd name="connsiteX16" fmla="*/ 51393 w 2835996"/>
              <a:gd name="connsiteY16" fmla="*/ 1193812 h 1219568"/>
              <a:gd name="connsiteX17" fmla="*/ 9153 w 2835996"/>
              <a:gd name="connsiteY17" fmla="*/ 1024278 h 1219568"/>
              <a:gd name="connsiteX18" fmla="*/ 108160 w 2835996"/>
              <a:gd name="connsiteY18" fmla="*/ 745431 h 1219568"/>
              <a:gd name="connsiteX19" fmla="*/ 106126 w 2835996"/>
              <a:gd name="connsiteY19" fmla="*/ 745431 h 1219568"/>
              <a:gd name="connsiteX20" fmla="*/ 332842 w 2835996"/>
              <a:gd name="connsiteY20" fmla="*/ 106897 h 1219568"/>
              <a:gd name="connsiteX21" fmla="*/ 413860 w 2835996"/>
              <a:gd name="connsiteY21" fmla="*/ 17069 h 1219568"/>
              <a:gd name="connsiteX22" fmla="*/ 457285 w 2835996"/>
              <a:gd name="connsiteY22" fmla="*/ 5886 h 1219568"/>
              <a:gd name="connsiteX23" fmla="*/ 457285 w 2835996"/>
              <a:gd name="connsiteY23" fmla="*/ 357 h 1219568"/>
              <a:gd name="connsiteX24" fmla="*/ 808140 w 2835996"/>
              <a:gd name="connsiteY24" fmla="*/ 357 h 12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5996" h="1219568">
                <a:moveTo>
                  <a:pt x="808266" y="0"/>
                </a:moveTo>
                <a:lnTo>
                  <a:pt x="2776079" y="0"/>
                </a:lnTo>
                <a:lnTo>
                  <a:pt x="2773369" y="7635"/>
                </a:lnTo>
                <a:lnTo>
                  <a:pt x="2774654" y="7894"/>
                </a:lnTo>
                <a:cubicBezTo>
                  <a:pt x="2810702" y="23142"/>
                  <a:pt x="2835996" y="58837"/>
                  <a:pt x="2835996" y="100439"/>
                </a:cubicBezTo>
                <a:lnTo>
                  <a:pt x="2835996" y="147118"/>
                </a:lnTo>
                <a:lnTo>
                  <a:pt x="2829112" y="195291"/>
                </a:lnTo>
                <a:lnTo>
                  <a:pt x="2494794" y="1136879"/>
                </a:lnTo>
                <a:lnTo>
                  <a:pt x="2478118" y="1168051"/>
                </a:lnTo>
                <a:cubicBezTo>
                  <a:pt x="2468798" y="1180497"/>
                  <a:pt x="2457786" y="1191346"/>
                  <a:pt x="2445536" y="1200380"/>
                </a:cubicBezTo>
                <a:lnTo>
                  <a:pt x="2410403" y="1219212"/>
                </a:lnTo>
                <a:lnTo>
                  <a:pt x="1830033" y="1219212"/>
                </a:lnTo>
                <a:lnTo>
                  <a:pt x="1830034" y="1219211"/>
                </a:lnTo>
                <a:lnTo>
                  <a:pt x="546138" y="1219211"/>
                </a:lnTo>
                <a:lnTo>
                  <a:pt x="546122" y="1219568"/>
                </a:lnTo>
                <a:lnTo>
                  <a:pt x="94325" y="1219568"/>
                </a:lnTo>
                <a:lnTo>
                  <a:pt x="51393" y="1193812"/>
                </a:lnTo>
                <a:cubicBezTo>
                  <a:pt x="5965" y="1152221"/>
                  <a:pt x="-12751" y="1085971"/>
                  <a:pt x="9153" y="1024278"/>
                </a:cubicBezTo>
                <a:lnTo>
                  <a:pt x="108160" y="745431"/>
                </a:lnTo>
                <a:lnTo>
                  <a:pt x="106126" y="745431"/>
                </a:lnTo>
                <a:lnTo>
                  <a:pt x="332842" y="106897"/>
                </a:lnTo>
                <a:cubicBezTo>
                  <a:pt x="347445" y="65768"/>
                  <a:pt x="377336" y="34453"/>
                  <a:pt x="413860" y="17069"/>
                </a:cubicBezTo>
                <a:lnTo>
                  <a:pt x="457285" y="5886"/>
                </a:lnTo>
                <a:lnTo>
                  <a:pt x="457285" y="357"/>
                </a:lnTo>
                <a:lnTo>
                  <a:pt x="808140" y="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73290EA1-24D2-43C5-A0A0-DEDBDFB5F04D}"/>
              </a:ext>
            </a:extLst>
          </p:cNvPr>
          <p:cNvSpPr/>
          <p:nvPr/>
        </p:nvSpPr>
        <p:spPr>
          <a:xfrm>
            <a:off x="6129376" y="3475483"/>
            <a:ext cx="5554930" cy="1371600"/>
          </a:xfrm>
          <a:custGeom>
            <a:avLst/>
            <a:gdLst>
              <a:gd name="connsiteX0" fmla="*/ 825812 w 5554930"/>
              <a:gd name="connsiteY0" fmla="*/ 85101 h 1371600"/>
              <a:gd name="connsiteX1" fmla="*/ 825812 w 5554930"/>
              <a:gd name="connsiteY1" fmla="*/ 90630 h 1371600"/>
              <a:gd name="connsiteX2" fmla="*/ 782387 w 5554930"/>
              <a:gd name="connsiteY2" fmla="*/ 101813 h 1371600"/>
              <a:gd name="connsiteX3" fmla="*/ 701369 w 5554930"/>
              <a:gd name="connsiteY3" fmla="*/ 191641 h 1371600"/>
              <a:gd name="connsiteX4" fmla="*/ 474653 w 5554930"/>
              <a:gd name="connsiteY4" fmla="*/ 830175 h 1371600"/>
              <a:gd name="connsiteX5" fmla="*/ 476687 w 5554930"/>
              <a:gd name="connsiteY5" fmla="*/ 830175 h 1371600"/>
              <a:gd name="connsiteX6" fmla="*/ 377680 w 5554930"/>
              <a:gd name="connsiteY6" fmla="*/ 1109022 h 1371600"/>
              <a:gd name="connsiteX7" fmla="*/ 419920 w 5554930"/>
              <a:gd name="connsiteY7" fmla="*/ 1278556 h 1371600"/>
              <a:gd name="connsiteX8" fmla="*/ 462852 w 5554930"/>
              <a:gd name="connsiteY8" fmla="*/ 1304312 h 1371600"/>
              <a:gd name="connsiteX9" fmla="*/ 886364 w 5554930"/>
              <a:gd name="connsiteY9" fmla="*/ 1304312 h 1371600"/>
              <a:gd name="connsiteX10" fmla="*/ 914649 w 5554930"/>
              <a:gd name="connsiteY10" fmla="*/ 1304312 h 1371600"/>
              <a:gd name="connsiteX11" fmla="*/ 1466734 w 5554930"/>
              <a:gd name="connsiteY11" fmla="*/ 1304312 h 1371600"/>
              <a:gd name="connsiteX12" fmla="*/ 1501867 w 5554930"/>
              <a:gd name="connsiteY12" fmla="*/ 1285480 h 1371600"/>
              <a:gd name="connsiteX13" fmla="*/ 1534449 w 5554930"/>
              <a:gd name="connsiteY13" fmla="*/ 1253151 h 1371600"/>
              <a:gd name="connsiteX14" fmla="*/ 1551125 w 5554930"/>
              <a:gd name="connsiteY14" fmla="*/ 1221979 h 1371600"/>
              <a:gd name="connsiteX15" fmla="*/ 1885443 w 5554930"/>
              <a:gd name="connsiteY15" fmla="*/ 280391 h 1371600"/>
              <a:gd name="connsiteX16" fmla="*/ 1892327 w 5554930"/>
              <a:gd name="connsiteY16" fmla="*/ 232218 h 1371600"/>
              <a:gd name="connsiteX17" fmla="*/ 1892327 w 5554930"/>
              <a:gd name="connsiteY17" fmla="*/ 185539 h 1371600"/>
              <a:gd name="connsiteX18" fmla="*/ 1791889 w 5554930"/>
              <a:gd name="connsiteY18" fmla="*/ 85101 h 1371600"/>
              <a:gd name="connsiteX19" fmla="*/ 1341140 w 5554930"/>
              <a:gd name="connsiteY19" fmla="*/ 85101 h 1371600"/>
              <a:gd name="connsiteX20" fmla="*/ 1319253 w 5554930"/>
              <a:gd name="connsiteY20" fmla="*/ 85101 h 1371600"/>
              <a:gd name="connsiteX21" fmla="*/ 2694307 w 5554930"/>
              <a:gd name="connsiteY21" fmla="*/ 85099 h 1371600"/>
              <a:gd name="connsiteX22" fmla="*/ 2694181 w 5554930"/>
              <a:gd name="connsiteY22" fmla="*/ 85456 h 1371600"/>
              <a:gd name="connsiteX23" fmla="*/ 2343326 w 5554930"/>
              <a:gd name="connsiteY23" fmla="*/ 85456 h 1371600"/>
              <a:gd name="connsiteX24" fmla="*/ 2343326 w 5554930"/>
              <a:gd name="connsiteY24" fmla="*/ 90985 h 1371600"/>
              <a:gd name="connsiteX25" fmla="*/ 2299901 w 5554930"/>
              <a:gd name="connsiteY25" fmla="*/ 102168 h 1371600"/>
              <a:gd name="connsiteX26" fmla="*/ 2218883 w 5554930"/>
              <a:gd name="connsiteY26" fmla="*/ 191996 h 1371600"/>
              <a:gd name="connsiteX27" fmla="*/ 1992167 w 5554930"/>
              <a:gd name="connsiteY27" fmla="*/ 830530 h 1371600"/>
              <a:gd name="connsiteX28" fmla="*/ 1994201 w 5554930"/>
              <a:gd name="connsiteY28" fmla="*/ 830530 h 1371600"/>
              <a:gd name="connsiteX29" fmla="*/ 1895194 w 5554930"/>
              <a:gd name="connsiteY29" fmla="*/ 1109377 h 1371600"/>
              <a:gd name="connsiteX30" fmla="*/ 1937434 w 5554930"/>
              <a:gd name="connsiteY30" fmla="*/ 1278911 h 1371600"/>
              <a:gd name="connsiteX31" fmla="*/ 1980366 w 5554930"/>
              <a:gd name="connsiteY31" fmla="*/ 1304667 h 1371600"/>
              <a:gd name="connsiteX32" fmla="*/ 2432163 w 5554930"/>
              <a:gd name="connsiteY32" fmla="*/ 1304667 h 1371600"/>
              <a:gd name="connsiteX33" fmla="*/ 2432179 w 5554930"/>
              <a:gd name="connsiteY33" fmla="*/ 1304310 h 1371600"/>
              <a:gd name="connsiteX34" fmla="*/ 3716075 w 5554930"/>
              <a:gd name="connsiteY34" fmla="*/ 1304310 h 1371600"/>
              <a:gd name="connsiteX35" fmla="*/ 3716074 w 5554930"/>
              <a:gd name="connsiteY35" fmla="*/ 1304311 h 1371600"/>
              <a:gd name="connsiteX36" fmla="*/ 4296444 w 5554930"/>
              <a:gd name="connsiteY36" fmla="*/ 1304311 h 1371600"/>
              <a:gd name="connsiteX37" fmla="*/ 4331577 w 5554930"/>
              <a:gd name="connsiteY37" fmla="*/ 1285479 h 1371600"/>
              <a:gd name="connsiteX38" fmla="*/ 4364159 w 5554930"/>
              <a:gd name="connsiteY38" fmla="*/ 1253150 h 1371600"/>
              <a:gd name="connsiteX39" fmla="*/ 4380835 w 5554930"/>
              <a:gd name="connsiteY39" fmla="*/ 1221978 h 1371600"/>
              <a:gd name="connsiteX40" fmla="*/ 4715153 w 5554930"/>
              <a:gd name="connsiteY40" fmla="*/ 280390 h 1371600"/>
              <a:gd name="connsiteX41" fmla="*/ 4722037 w 5554930"/>
              <a:gd name="connsiteY41" fmla="*/ 232217 h 1371600"/>
              <a:gd name="connsiteX42" fmla="*/ 4722037 w 5554930"/>
              <a:gd name="connsiteY42" fmla="*/ 185538 h 1371600"/>
              <a:gd name="connsiteX43" fmla="*/ 4660695 w 5554930"/>
              <a:gd name="connsiteY43" fmla="*/ 92993 h 1371600"/>
              <a:gd name="connsiteX44" fmla="*/ 4659410 w 5554930"/>
              <a:gd name="connsiteY44" fmla="*/ 92734 h 1371600"/>
              <a:gd name="connsiteX45" fmla="*/ 4662120 w 5554930"/>
              <a:gd name="connsiteY45" fmla="*/ 85099 h 1371600"/>
              <a:gd name="connsiteX46" fmla="*/ 514441 w 5554930"/>
              <a:gd name="connsiteY46" fmla="*/ 0 h 1371600"/>
              <a:gd name="connsiteX47" fmla="*/ 5441938 w 5554930"/>
              <a:gd name="connsiteY47" fmla="*/ 0 h 1371600"/>
              <a:gd name="connsiteX48" fmla="*/ 5554930 w 5554930"/>
              <a:gd name="connsiteY48" fmla="*/ 112992 h 1371600"/>
              <a:gd name="connsiteX49" fmla="*/ 5554930 w 5554930"/>
              <a:gd name="connsiteY49" fmla="*/ 165505 h 1371600"/>
              <a:gd name="connsiteX50" fmla="*/ 5547185 w 5554930"/>
              <a:gd name="connsiteY50" fmla="*/ 219699 h 1371600"/>
              <a:gd name="connsiteX51" fmla="*/ 5171081 w 5554930"/>
              <a:gd name="connsiteY51" fmla="*/ 1278976 h 1371600"/>
              <a:gd name="connsiteX52" fmla="*/ 5152321 w 5554930"/>
              <a:gd name="connsiteY52" fmla="*/ 1314044 h 1371600"/>
              <a:gd name="connsiteX53" fmla="*/ 5115666 w 5554930"/>
              <a:gd name="connsiteY53" fmla="*/ 1350414 h 1371600"/>
              <a:gd name="connsiteX54" fmla="*/ 5076142 w 5554930"/>
              <a:gd name="connsiteY54" fmla="*/ 1371600 h 1371600"/>
              <a:gd name="connsiteX55" fmla="*/ 106114 w 5554930"/>
              <a:gd name="connsiteY55" fmla="*/ 1371600 h 1371600"/>
              <a:gd name="connsiteX56" fmla="*/ 57816 w 5554930"/>
              <a:gd name="connsiteY56" fmla="*/ 1342624 h 1371600"/>
              <a:gd name="connsiteX57" fmla="*/ 10297 w 5554930"/>
              <a:gd name="connsiteY57" fmla="*/ 1151900 h 1371600"/>
              <a:gd name="connsiteX58" fmla="*/ 121679 w 5554930"/>
              <a:gd name="connsiteY58" fmla="*/ 838200 h 1371600"/>
              <a:gd name="connsiteX59" fmla="*/ 119391 w 5554930"/>
              <a:gd name="connsiteY59" fmla="*/ 838200 h 1371600"/>
              <a:gd name="connsiteX60" fmla="*/ 374443 w 5554930"/>
              <a:gd name="connsiteY60" fmla="*/ 119856 h 1371600"/>
              <a:gd name="connsiteX61" fmla="*/ 465588 w 5554930"/>
              <a:gd name="connsiteY61" fmla="*/ 18801 h 1371600"/>
              <a:gd name="connsiteX62" fmla="*/ 514441 w 5554930"/>
              <a:gd name="connsiteY62" fmla="*/ 622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54930" h="1371600">
                <a:moveTo>
                  <a:pt x="825812" y="85101"/>
                </a:moveTo>
                <a:lnTo>
                  <a:pt x="825812" y="90630"/>
                </a:lnTo>
                <a:lnTo>
                  <a:pt x="782387" y="101813"/>
                </a:lnTo>
                <a:cubicBezTo>
                  <a:pt x="745863" y="119197"/>
                  <a:pt x="715972" y="150512"/>
                  <a:pt x="701369" y="191641"/>
                </a:cubicBezTo>
                <a:lnTo>
                  <a:pt x="474653" y="830175"/>
                </a:lnTo>
                <a:lnTo>
                  <a:pt x="476687" y="830175"/>
                </a:lnTo>
                <a:lnTo>
                  <a:pt x="377680" y="1109022"/>
                </a:lnTo>
                <a:cubicBezTo>
                  <a:pt x="355776" y="1170715"/>
                  <a:pt x="374492" y="1236965"/>
                  <a:pt x="419920" y="1278556"/>
                </a:cubicBezTo>
                <a:lnTo>
                  <a:pt x="462852" y="1304312"/>
                </a:lnTo>
                <a:lnTo>
                  <a:pt x="886364" y="1304312"/>
                </a:lnTo>
                <a:lnTo>
                  <a:pt x="914649" y="1304312"/>
                </a:lnTo>
                <a:lnTo>
                  <a:pt x="1466734" y="1304312"/>
                </a:lnTo>
                <a:lnTo>
                  <a:pt x="1501867" y="1285480"/>
                </a:lnTo>
                <a:cubicBezTo>
                  <a:pt x="1514117" y="1276446"/>
                  <a:pt x="1525129" y="1265597"/>
                  <a:pt x="1534449" y="1253151"/>
                </a:cubicBezTo>
                <a:lnTo>
                  <a:pt x="1551125" y="1221979"/>
                </a:lnTo>
                <a:lnTo>
                  <a:pt x="1885443" y="280391"/>
                </a:lnTo>
                <a:lnTo>
                  <a:pt x="1892327" y="232218"/>
                </a:lnTo>
                <a:lnTo>
                  <a:pt x="1892327" y="185539"/>
                </a:lnTo>
                <a:cubicBezTo>
                  <a:pt x="1892327" y="130069"/>
                  <a:pt x="1847360" y="85101"/>
                  <a:pt x="1791889" y="85101"/>
                </a:cubicBezTo>
                <a:lnTo>
                  <a:pt x="1341140" y="85101"/>
                </a:lnTo>
                <a:lnTo>
                  <a:pt x="1319253" y="85101"/>
                </a:lnTo>
                <a:close/>
                <a:moveTo>
                  <a:pt x="2694307" y="85099"/>
                </a:moveTo>
                <a:lnTo>
                  <a:pt x="2694181" y="85456"/>
                </a:lnTo>
                <a:lnTo>
                  <a:pt x="2343326" y="85456"/>
                </a:lnTo>
                <a:lnTo>
                  <a:pt x="2343326" y="90985"/>
                </a:lnTo>
                <a:lnTo>
                  <a:pt x="2299901" y="102168"/>
                </a:lnTo>
                <a:cubicBezTo>
                  <a:pt x="2263377" y="119552"/>
                  <a:pt x="2233486" y="150867"/>
                  <a:pt x="2218883" y="191996"/>
                </a:cubicBezTo>
                <a:lnTo>
                  <a:pt x="1992167" y="830530"/>
                </a:lnTo>
                <a:lnTo>
                  <a:pt x="1994201" y="830530"/>
                </a:lnTo>
                <a:lnTo>
                  <a:pt x="1895194" y="1109377"/>
                </a:lnTo>
                <a:cubicBezTo>
                  <a:pt x="1873290" y="1171070"/>
                  <a:pt x="1892006" y="1237320"/>
                  <a:pt x="1937434" y="1278911"/>
                </a:cubicBezTo>
                <a:lnTo>
                  <a:pt x="1980366" y="1304667"/>
                </a:lnTo>
                <a:lnTo>
                  <a:pt x="2432163" y="1304667"/>
                </a:lnTo>
                <a:lnTo>
                  <a:pt x="2432179" y="1304310"/>
                </a:lnTo>
                <a:lnTo>
                  <a:pt x="3716075" y="1304310"/>
                </a:lnTo>
                <a:lnTo>
                  <a:pt x="3716074" y="1304311"/>
                </a:lnTo>
                <a:lnTo>
                  <a:pt x="4296444" y="1304311"/>
                </a:lnTo>
                <a:lnTo>
                  <a:pt x="4331577" y="1285479"/>
                </a:lnTo>
                <a:cubicBezTo>
                  <a:pt x="4343827" y="1276445"/>
                  <a:pt x="4354839" y="1265596"/>
                  <a:pt x="4364159" y="1253150"/>
                </a:cubicBezTo>
                <a:lnTo>
                  <a:pt x="4380835" y="1221978"/>
                </a:lnTo>
                <a:lnTo>
                  <a:pt x="4715153" y="280390"/>
                </a:lnTo>
                <a:lnTo>
                  <a:pt x="4722037" y="232217"/>
                </a:lnTo>
                <a:lnTo>
                  <a:pt x="4722037" y="185538"/>
                </a:lnTo>
                <a:cubicBezTo>
                  <a:pt x="4722037" y="143936"/>
                  <a:pt x="4696743" y="108241"/>
                  <a:pt x="4660695" y="92993"/>
                </a:cubicBezTo>
                <a:lnTo>
                  <a:pt x="4659410" y="92734"/>
                </a:lnTo>
                <a:lnTo>
                  <a:pt x="4662120" y="85099"/>
                </a:lnTo>
                <a:close/>
                <a:moveTo>
                  <a:pt x="514441" y="0"/>
                </a:moveTo>
                <a:lnTo>
                  <a:pt x="5441938" y="0"/>
                </a:lnTo>
                <a:cubicBezTo>
                  <a:pt x="5504342" y="0"/>
                  <a:pt x="5554930" y="50588"/>
                  <a:pt x="5554930" y="112992"/>
                </a:cubicBezTo>
                <a:lnTo>
                  <a:pt x="5554930" y="165505"/>
                </a:lnTo>
                <a:lnTo>
                  <a:pt x="5547185" y="219699"/>
                </a:lnTo>
                <a:lnTo>
                  <a:pt x="5171081" y="1278976"/>
                </a:lnTo>
                <a:lnTo>
                  <a:pt x="5152321" y="1314044"/>
                </a:lnTo>
                <a:cubicBezTo>
                  <a:pt x="5141836" y="1328046"/>
                  <a:pt x="5129447" y="1340251"/>
                  <a:pt x="5115666" y="1350414"/>
                </a:cubicBezTo>
                <a:lnTo>
                  <a:pt x="5076142" y="1371600"/>
                </a:lnTo>
                <a:lnTo>
                  <a:pt x="106114" y="1371600"/>
                </a:lnTo>
                <a:lnTo>
                  <a:pt x="57816" y="1342624"/>
                </a:lnTo>
                <a:cubicBezTo>
                  <a:pt x="6710" y="1295835"/>
                  <a:pt x="-14345" y="1221304"/>
                  <a:pt x="10297" y="1151900"/>
                </a:cubicBezTo>
                <a:lnTo>
                  <a:pt x="121679" y="838200"/>
                </a:lnTo>
                <a:lnTo>
                  <a:pt x="119391" y="838200"/>
                </a:lnTo>
                <a:lnTo>
                  <a:pt x="374443" y="119856"/>
                </a:lnTo>
                <a:cubicBezTo>
                  <a:pt x="390872" y="73587"/>
                  <a:pt x="424499" y="38357"/>
                  <a:pt x="465588" y="18801"/>
                </a:cubicBezTo>
                <a:lnTo>
                  <a:pt x="514441" y="6220"/>
                </a:lnTo>
                <a:close/>
              </a:path>
            </a:pathLst>
          </a:custGeom>
          <a:solidFill>
            <a:srgbClr val="2C3749"/>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 Box 10">
            <a:extLst>
              <a:ext uri="{FF2B5EF4-FFF2-40B4-BE49-F238E27FC236}">
                <a16:creationId xmlns:a16="http://schemas.microsoft.com/office/drawing/2014/main" id="{376DD2A4-FDE6-4A35-B87E-F6D46DA04612}"/>
              </a:ext>
            </a:extLst>
          </p:cNvPr>
          <p:cNvSpPr txBox="1">
            <a:spLocks noChangeArrowheads="1"/>
          </p:cNvSpPr>
          <p:nvPr/>
        </p:nvSpPr>
        <p:spPr bwMode="auto">
          <a:xfrm>
            <a:off x="6904795" y="3776561"/>
            <a:ext cx="685800" cy="769441"/>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80" name="TextBox 79">
            <a:extLst>
              <a:ext uri="{FF2B5EF4-FFF2-40B4-BE49-F238E27FC236}">
                <a16:creationId xmlns:a16="http://schemas.microsoft.com/office/drawing/2014/main" id="{4100B70D-1664-4764-BAE9-CA577F7101E8}"/>
              </a:ext>
            </a:extLst>
          </p:cNvPr>
          <p:cNvSpPr txBox="1"/>
          <p:nvPr/>
        </p:nvSpPr>
        <p:spPr>
          <a:xfrm>
            <a:off x="8333629" y="3668286"/>
            <a:ext cx="2337522" cy="1031051"/>
          </a:xfrm>
          <a:prstGeom prst="rect">
            <a:avLst/>
          </a:prstGeom>
          <a:noFill/>
        </p:spPr>
        <p:txBody>
          <a:bodyPr wrap="square" rtlCol="0">
            <a:spAutoFit/>
          </a:bodyPr>
          <a:lstStyle/>
          <a:p>
            <a:r>
              <a:rPr lang="en-US" sz="1400" b="1" dirty="0">
                <a:solidFill>
                  <a:srgbClr val="2C3749"/>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3" name="Freeform: Shape 82">
            <a:extLst>
              <a:ext uri="{FF2B5EF4-FFF2-40B4-BE49-F238E27FC236}">
                <a16:creationId xmlns:a16="http://schemas.microsoft.com/office/drawing/2014/main" id="{D875C07E-E593-4DA5-ABF9-48FC35183082}"/>
              </a:ext>
            </a:extLst>
          </p:cNvPr>
          <p:cNvSpPr>
            <a:spLocks noChangeAspect="1"/>
          </p:cNvSpPr>
          <p:nvPr/>
        </p:nvSpPr>
        <p:spPr>
          <a:xfrm>
            <a:off x="926087" y="5151235"/>
            <a:ext cx="1599976" cy="1280160"/>
          </a:xfrm>
          <a:custGeom>
            <a:avLst/>
            <a:gdLst>
              <a:gd name="connsiteX0" fmla="*/ 457285 w 1523800"/>
              <a:gd name="connsiteY0" fmla="*/ 0 h 1219211"/>
              <a:gd name="connsiteX1" fmla="*/ 950726 w 1523800"/>
              <a:gd name="connsiteY1" fmla="*/ 0 h 1219211"/>
              <a:gd name="connsiteX2" fmla="*/ 972613 w 1523800"/>
              <a:gd name="connsiteY2" fmla="*/ 0 h 1219211"/>
              <a:gd name="connsiteX3" fmla="*/ 1423362 w 1523800"/>
              <a:gd name="connsiteY3" fmla="*/ 0 h 1219211"/>
              <a:gd name="connsiteX4" fmla="*/ 1523800 w 1523800"/>
              <a:gd name="connsiteY4" fmla="*/ 100438 h 1219211"/>
              <a:gd name="connsiteX5" fmla="*/ 1523800 w 1523800"/>
              <a:gd name="connsiteY5" fmla="*/ 147117 h 1219211"/>
              <a:gd name="connsiteX6" fmla="*/ 1516916 w 1523800"/>
              <a:gd name="connsiteY6" fmla="*/ 195290 h 1219211"/>
              <a:gd name="connsiteX7" fmla="*/ 1182598 w 1523800"/>
              <a:gd name="connsiteY7" fmla="*/ 1136878 h 1219211"/>
              <a:gd name="connsiteX8" fmla="*/ 1165922 w 1523800"/>
              <a:gd name="connsiteY8" fmla="*/ 1168050 h 1219211"/>
              <a:gd name="connsiteX9" fmla="*/ 1133340 w 1523800"/>
              <a:gd name="connsiteY9" fmla="*/ 1200379 h 1219211"/>
              <a:gd name="connsiteX10" fmla="*/ 1098207 w 1523800"/>
              <a:gd name="connsiteY10" fmla="*/ 1219211 h 1219211"/>
              <a:gd name="connsiteX11" fmla="*/ 546122 w 1523800"/>
              <a:gd name="connsiteY11" fmla="*/ 1219211 h 1219211"/>
              <a:gd name="connsiteX12" fmla="*/ 517837 w 1523800"/>
              <a:gd name="connsiteY12" fmla="*/ 1219211 h 1219211"/>
              <a:gd name="connsiteX13" fmla="*/ 94325 w 1523800"/>
              <a:gd name="connsiteY13" fmla="*/ 1219211 h 1219211"/>
              <a:gd name="connsiteX14" fmla="*/ 51393 w 1523800"/>
              <a:gd name="connsiteY14" fmla="*/ 1193455 h 1219211"/>
              <a:gd name="connsiteX15" fmla="*/ 9153 w 1523800"/>
              <a:gd name="connsiteY15" fmla="*/ 1023921 h 1219211"/>
              <a:gd name="connsiteX16" fmla="*/ 108160 w 1523800"/>
              <a:gd name="connsiteY16" fmla="*/ 745074 h 1219211"/>
              <a:gd name="connsiteX17" fmla="*/ 106126 w 1523800"/>
              <a:gd name="connsiteY17" fmla="*/ 745074 h 1219211"/>
              <a:gd name="connsiteX18" fmla="*/ 332842 w 1523800"/>
              <a:gd name="connsiteY18" fmla="*/ 106540 h 1219211"/>
              <a:gd name="connsiteX19" fmla="*/ 413860 w 1523800"/>
              <a:gd name="connsiteY19" fmla="*/ 16712 h 1219211"/>
              <a:gd name="connsiteX20" fmla="*/ 457285 w 1523800"/>
              <a:gd name="connsiteY20" fmla="*/ 5529 h 121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3800" h="1219211">
                <a:moveTo>
                  <a:pt x="457285" y="0"/>
                </a:moveTo>
                <a:lnTo>
                  <a:pt x="950726" y="0"/>
                </a:lnTo>
                <a:lnTo>
                  <a:pt x="972613" y="0"/>
                </a:lnTo>
                <a:lnTo>
                  <a:pt x="1423362" y="0"/>
                </a:lnTo>
                <a:cubicBezTo>
                  <a:pt x="1478833" y="0"/>
                  <a:pt x="1523800" y="44968"/>
                  <a:pt x="1523800" y="100438"/>
                </a:cubicBezTo>
                <a:lnTo>
                  <a:pt x="1523800" y="147117"/>
                </a:lnTo>
                <a:lnTo>
                  <a:pt x="1516916" y="195290"/>
                </a:lnTo>
                <a:lnTo>
                  <a:pt x="1182598" y="1136878"/>
                </a:lnTo>
                <a:lnTo>
                  <a:pt x="1165922" y="1168050"/>
                </a:lnTo>
                <a:cubicBezTo>
                  <a:pt x="1156602" y="1180496"/>
                  <a:pt x="1145590" y="1191345"/>
                  <a:pt x="1133340" y="1200379"/>
                </a:cubicBezTo>
                <a:lnTo>
                  <a:pt x="1098207" y="1219211"/>
                </a:lnTo>
                <a:lnTo>
                  <a:pt x="546122" y="1219211"/>
                </a:lnTo>
                <a:lnTo>
                  <a:pt x="517837" y="1219211"/>
                </a:lnTo>
                <a:lnTo>
                  <a:pt x="94325" y="1219211"/>
                </a:lnTo>
                <a:lnTo>
                  <a:pt x="51393" y="1193455"/>
                </a:lnTo>
                <a:cubicBezTo>
                  <a:pt x="5965" y="1151864"/>
                  <a:pt x="-12751" y="1085614"/>
                  <a:pt x="9153" y="1023921"/>
                </a:cubicBezTo>
                <a:lnTo>
                  <a:pt x="108160" y="745074"/>
                </a:lnTo>
                <a:lnTo>
                  <a:pt x="106126" y="745074"/>
                </a:lnTo>
                <a:lnTo>
                  <a:pt x="332842" y="106540"/>
                </a:lnTo>
                <a:cubicBezTo>
                  <a:pt x="347445" y="65411"/>
                  <a:pt x="377336" y="34096"/>
                  <a:pt x="413860" y="16712"/>
                </a:cubicBezTo>
                <a:lnTo>
                  <a:pt x="457285" y="55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BAF25CBF-428E-479F-8796-7B9A70D6AD61}"/>
              </a:ext>
            </a:extLst>
          </p:cNvPr>
          <p:cNvSpPr>
            <a:spLocks noChangeAspect="1"/>
          </p:cNvSpPr>
          <p:nvPr/>
        </p:nvSpPr>
        <p:spPr>
          <a:xfrm>
            <a:off x="2438642" y="5151234"/>
            <a:ext cx="2976897" cy="1280160"/>
          </a:xfrm>
          <a:custGeom>
            <a:avLst/>
            <a:gdLst>
              <a:gd name="connsiteX0" fmla="*/ 808266 w 2835996"/>
              <a:gd name="connsiteY0" fmla="*/ 0 h 1219568"/>
              <a:gd name="connsiteX1" fmla="*/ 2776079 w 2835996"/>
              <a:gd name="connsiteY1" fmla="*/ 0 h 1219568"/>
              <a:gd name="connsiteX2" fmla="*/ 2773369 w 2835996"/>
              <a:gd name="connsiteY2" fmla="*/ 7635 h 1219568"/>
              <a:gd name="connsiteX3" fmla="*/ 2774654 w 2835996"/>
              <a:gd name="connsiteY3" fmla="*/ 7894 h 1219568"/>
              <a:gd name="connsiteX4" fmla="*/ 2835996 w 2835996"/>
              <a:gd name="connsiteY4" fmla="*/ 100439 h 1219568"/>
              <a:gd name="connsiteX5" fmla="*/ 2835996 w 2835996"/>
              <a:gd name="connsiteY5" fmla="*/ 147118 h 1219568"/>
              <a:gd name="connsiteX6" fmla="*/ 2829112 w 2835996"/>
              <a:gd name="connsiteY6" fmla="*/ 195291 h 1219568"/>
              <a:gd name="connsiteX7" fmla="*/ 2494794 w 2835996"/>
              <a:gd name="connsiteY7" fmla="*/ 1136879 h 1219568"/>
              <a:gd name="connsiteX8" fmla="*/ 2478118 w 2835996"/>
              <a:gd name="connsiteY8" fmla="*/ 1168051 h 1219568"/>
              <a:gd name="connsiteX9" fmla="*/ 2445536 w 2835996"/>
              <a:gd name="connsiteY9" fmla="*/ 1200380 h 1219568"/>
              <a:gd name="connsiteX10" fmla="*/ 2410403 w 2835996"/>
              <a:gd name="connsiteY10" fmla="*/ 1219212 h 1219568"/>
              <a:gd name="connsiteX11" fmla="*/ 1830033 w 2835996"/>
              <a:gd name="connsiteY11" fmla="*/ 1219212 h 1219568"/>
              <a:gd name="connsiteX12" fmla="*/ 1830034 w 2835996"/>
              <a:gd name="connsiteY12" fmla="*/ 1219211 h 1219568"/>
              <a:gd name="connsiteX13" fmla="*/ 546138 w 2835996"/>
              <a:gd name="connsiteY13" fmla="*/ 1219211 h 1219568"/>
              <a:gd name="connsiteX14" fmla="*/ 546122 w 2835996"/>
              <a:gd name="connsiteY14" fmla="*/ 1219568 h 1219568"/>
              <a:gd name="connsiteX15" fmla="*/ 94325 w 2835996"/>
              <a:gd name="connsiteY15" fmla="*/ 1219568 h 1219568"/>
              <a:gd name="connsiteX16" fmla="*/ 51393 w 2835996"/>
              <a:gd name="connsiteY16" fmla="*/ 1193812 h 1219568"/>
              <a:gd name="connsiteX17" fmla="*/ 9153 w 2835996"/>
              <a:gd name="connsiteY17" fmla="*/ 1024278 h 1219568"/>
              <a:gd name="connsiteX18" fmla="*/ 108160 w 2835996"/>
              <a:gd name="connsiteY18" fmla="*/ 745431 h 1219568"/>
              <a:gd name="connsiteX19" fmla="*/ 106126 w 2835996"/>
              <a:gd name="connsiteY19" fmla="*/ 745431 h 1219568"/>
              <a:gd name="connsiteX20" fmla="*/ 332842 w 2835996"/>
              <a:gd name="connsiteY20" fmla="*/ 106897 h 1219568"/>
              <a:gd name="connsiteX21" fmla="*/ 413860 w 2835996"/>
              <a:gd name="connsiteY21" fmla="*/ 17069 h 1219568"/>
              <a:gd name="connsiteX22" fmla="*/ 457285 w 2835996"/>
              <a:gd name="connsiteY22" fmla="*/ 5886 h 1219568"/>
              <a:gd name="connsiteX23" fmla="*/ 457285 w 2835996"/>
              <a:gd name="connsiteY23" fmla="*/ 357 h 1219568"/>
              <a:gd name="connsiteX24" fmla="*/ 808140 w 2835996"/>
              <a:gd name="connsiteY24" fmla="*/ 357 h 12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5996" h="1219568">
                <a:moveTo>
                  <a:pt x="808266" y="0"/>
                </a:moveTo>
                <a:lnTo>
                  <a:pt x="2776079" y="0"/>
                </a:lnTo>
                <a:lnTo>
                  <a:pt x="2773369" y="7635"/>
                </a:lnTo>
                <a:lnTo>
                  <a:pt x="2774654" y="7894"/>
                </a:lnTo>
                <a:cubicBezTo>
                  <a:pt x="2810702" y="23142"/>
                  <a:pt x="2835996" y="58837"/>
                  <a:pt x="2835996" y="100439"/>
                </a:cubicBezTo>
                <a:lnTo>
                  <a:pt x="2835996" y="147118"/>
                </a:lnTo>
                <a:lnTo>
                  <a:pt x="2829112" y="195291"/>
                </a:lnTo>
                <a:lnTo>
                  <a:pt x="2494794" y="1136879"/>
                </a:lnTo>
                <a:lnTo>
                  <a:pt x="2478118" y="1168051"/>
                </a:lnTo>
                <a:cubicBezTo>
                  <a:pt x="2468798" y="1180497"/>
                  <a:pt x="2457786" y="1191346"/>
                  <a:pt x="2445536" y="1200380"/>
                </a:cubicBezTo>
                <a:lnTo>
                  <a:pt x="2410403" y="1219212"/>
                </a:lnTo>
                <a:lnTo>
                  <a:pt x="1830033" y="1219212"/>
                </a:lnTo>
                <a:lnTo>
                  <a:pt x="1830034" y="1219211"/>
                </a:lnTo>
                <a:lnTo>
                  <a:pt x="546138" y="1219211"/>
                </a:lnTo>
                <a:lnTo>
                  <a:pt x="546122" y="1219568"/>
                </a:lnTo>
                <a:lnTo>
                  <a:pt x="94325" y="1219568"/>
                </a:lnTo>
                <a:lnTo>
                  <a:pt x="51393" y="1193812"/>
                </a:lnTo>
                <a:cubicBezTo>
                  <a:pt x="5965" y="1152221"/>
                  <a:pt x="-12751" y="1085971"/>
                  <a:pt x="9153" y="1024278"/>
                </a:cubicBezTo>
                <a:lnTo>
                  <a:pt x="108160" y="745431"/>
                </a:lnTo>
                <a:lnTo>
                  <a:pt x="106126" y="745431"/>
                </a:lnTo>
                <a:lnTo>
                  <a:pt x="332842" y="106897"/>
                </a:lnTo>
                <a:cubicBezTo>
                  <a:pt x="347445" y="65768"/>
                  <a:pt x="377336" y="34453"/>
                  <a:pt x="413860" y="17069"/>
                </a:cubicBezTo>
                <a:lnTo>
                  <a:pt x="457285" y="5886"/>
                </a:lnTo>
                <a:lnTo>
                  <a:pt x="457285" y="357"/>
                </a:lnTo>
                <a:lnTo>
                  <a:pt x="808140" y="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3FDFC290-7078-461E-920A-3C68773A2A26}"/>
              </a:ext>
            </a:extLst>
          </p:cNvPr>
          <p:cNvSpPr/>
          <p:nvPr/>
        </p:nvSpPr>
        <p:spPr>
          <a:xfrm>
            <a:off x="564046" y="5105515"/>
            <a:ext cx="5554930" cy="1371600"/>
          </a:xfrm>
          <a:custGeom>
            <a:avLst/>
            <a:gdLst>
              <a:gd name="connsiteX0" fmla="*/ 825812 w 5554930"/>
              <a:gd name="connsiteY0" fmla="*/ 85101 h 1371600"/>
              <a:gd name="connsiteX1" fmla="*/ 825812 w 5554930"/>
              <a:gd name="connsiteY1" fmla="*/ 90630 h 1371600"/>
              <a:gd name="connsiteX2" fmla="*/ 782387 w 5554930"/>
              <a:gd name="connsiteY2" fmla="*/ 101813 h 1371600"/>
              <a:gd name="connsiteX3" fmla="*/ 701369 w 5554930"/>
              <a:gd name="connsiteY3" fmla="*/ 191641 h 1371600"/>
              <a:gd name="connsiteX4" fmla="*/ 474653 w 5554930"/>
              <a:gd name="connsiteY4" fmla="*/ 830175 h 1371600"/>
              <a:gd name="connsiteX5" fmla="*/ 476687 w 5554930"/>
              <a:gd name="connsiteY5" fmla="*/ 830175 h 1371600"/>
              <a:gd name="connsiteX6" fmla="*/ 377680 w 5554930"/>
              <a:gd name="connsiteY6" fmla="*/ 1109022 h 1371600"/>
              <a:gd name="connsiteX7" fmla="*/ 419920 w 5554930"/>
              <a:gd name="connsiteY7" fmla="*/ 1278556 h 1371600"/>
              <a:gd name="connsiteX8" fmla="*/ 462852 w 5554930"/>
              <a:gd name="connsiteY8" fmla="*/ 1304312 h 1371600"/>
              <a:gd name="connsiteX9" fmla="*/ 886364 w 5554930"/>
              <a:gd name="connsiteY9" fmla="*/ 1304312 h 1371600"/>
              <a:gd name="connsiteX10" fmla="*/ 914649 w 5554930"/>
              <a:gd name="connsiteY10" fmla="*/ 1304312 h 1371600"/>
              <a:gd name="connsiteX11" fmla="*/ 1466734 w 5554930"/>
              <a:gd name="connsiteY11" fmla="*/ 1304312 h 1371600"/>
              <a:gd name="connsiteX12" fmla="*/ 1501867 w 5554930"/>
              <a:gd name="connsiteY12" fmla="*/ 1285480 h 1371600"/>
              <a:gd name="connsiteX13" fmla="*/ 1534449 w 5554930"/>
              <a:gd name="connsiteY13" fmla="*/ 1253151 h 1371600"/>
              <a:gd name="connsiteX14" fmla="*/ 1551125 w 5554930"/>
              <a:gd name="connsiteY14" fmla="*/ 1221979 h 1371600"/>
              <a:gd name="connsiteX15" fmla="*/ 1885443 w 5554930"/>
              <a:gd name="connsiteY15" fmla="*/ 280391 h 1371600"/>
              <a:gd name="connsiteX16" fmla="*/ 1892327 w 5554930"/>
              <a:gd name="connsiteY16" fmla="*/ 232218 h 1371600"/>
              <a:gd name="connsiteX17" fmla="*/ 1892327 w 5554930"/>
              <a:gd name="connsiteY17" fmla="*/ 185539 h 1371600"/>
              <a:gd name="connsiteX18" fmla="*/ 1791889 w 5554930"/>
              <a:gd name="connsiteY18" fmla="*/ 85101 h 1371600"/>
              <a:gd name="connsiteX19" fmla="*/ 1341140 w 5554930"/>
              <a:gd name="connsiteY19" fmla="*/ 85101 h 1371600"/>
              <a:gd name="connsiteX20" fmla="*/ 1319253 w 5554930"/>
              <a:gd name="connsiteY20" fmla="*/ 85101 h 1371600"/>
              <a:gd name="connsiteX21" fmla="*/ 2694307 w 5554930"/>
              <a:gd name="connsiteY21" fmla="*/ 85099 h 1371600"/>
              <a:gd name="connsiteX22" fmla="*/ 2694181 w 5554930"/>
              <a:gd name="connsiteY22" fmla="*/ 85456 h 1371600"/>
              <a:gd name="connsiteX23" fmla="*/ 2343326 w 5554930"/>
              <a:gd name="connsiteY23" fmla="*/ 85456 h 1371600"/>
              <a:gd name="connsiteX24" fmla="*/ 2343326 w 5554930"/>
              <a:gd name="connsiteY24" fmla="*/ 90985 h 1371600"/>
              <a:gd name="connsiteX25" fmla="*/ 2299901 w 5554930"/>
              <a:gd name="connsiteY25" fmla="*/ 102168 h 1371600"/>
              <a:gd name="connsiteX26" fmla="*/ 2218883 w 5554930"/>
              <a:gd name="connsiteY26" fmla="*/ 191996 h 1371600"/>
              <a:gd name="connsiteX27" fmla="*/ 1992167 w 5554930"/>
              <a:gd name="connsiteY27" fmla="*/ 830530 h 1371600"/>
              <a:gd name="connsiteX28" fmla="*/ 1994201 w 5554930"/>
              <a:gd name="connsiteY28" fmla="*/ 830530 h 1371600"/>
              <a:gd name="connsiteX29" fmla="*/ 1895194 w 5554930"/>
              <a:gd name="connsiteY29" fmla="*/ 1109377 h 1371600"/>
              <a:gd name="connsiteX30" fmla="*/ 1937434 w 5554930"/>
              <a:gd name="connsiteY30" fmla="*/ 1278911 h 1371600"/>
              <a:gd name="connsiteX31" fmla="*/ 1980366 w 5554930"/>
              <a:gd name="connsiteY31" fmla="*/ 1304667 h 1371600"/>
              <a:gd name="connsiteX32" fmla="*/ 2432163 w 5554930"/>
              <a:gd name="connsiteY32" fmla="*/ 1304667 h 1371600"/>
              <a:gd name="connsiteX33" fmla="*/ 2432179 w 5554930"/>
              <a:gd name="connsiteY33" fmla="*/ 1304310 h 1371600"/>
              <a:gd name="connsiteX34" fmla="*/ 3716075 w 5554930"/>
              <a:gd name="connsiteY34" fmla="*/ 1304310 h 1371600"/>
              <a:gd name="connsiteX35" fmla="*/ 3716074 w 5554930"/>
              <a:gd name="connsiteY35" fmla="*/ 1304311 h 1371600"/>
              <a:gd name="connsiteX36" fmla="*/ 4296444 w 5554930"/>
              <a:gd name="connsiteY36" fmla="*/ 1304311 h 1371600"/>
              <a:gd name="connsiteX37" fmla="*/ 4331577 w 5554930"/>
              <a:gd name="connsiteY37" fmla="*/ 1285479 h 1371600"/>
              <a:gd name="connsiteX38" fmla="*/ 4364159 w 5554930"/>
              <a:gd name="connsiteY38" fmla="*/ 1253150 h 1371600"/>
              <a:gd name="connsiteX39" fmla="*/ 4380835 w 5554930"/>
              <a:gd name="connsiteY39" fmla="*/ 1221978 h 1371600"/>
              <a:gd name="connsiteX40" fmla="*/ 4715153 w 5554930"/>
              <a:gd name="connsiteY40" fmla="*/ 280390 h 1371600"/>
              <a:gd name="connsiteX41" fmla="*/ 4722037 w 5554930"/>
              <a:gd name="connsiteY41" fmla="*/ 232217 h 1371600"/>
              <a:gd name="connsiteX42" fmla="*/ 4722037 w 5554930"/>
              <a:gd name="connsiteY42" fmla="*/ 185538 h 1371600"/>
              <a:gd name="connsiteX43" fmla="*/ 4660695 w 5554930"/>
              <a:gd name="connsiteY43" fmla="*/ 92993 h 1371600"/>
              <a:gd name="connsiteX44" fmla="*/ 4659410 w 5554930"/>
              <a:gd name="connsiteY44" fmla="*/ 92734 h 1371600"/>
              <a:gd name="connsiteX45" fmla="*/ 4662120 w 5554930"/>
              <a:gd name="connsiteY45" fmla="*/ 85099 h 1371600"/>
              <a:gd name="connsiteX46" fmla="*/ 514441 w 5554930"/>
              <a:gd name="connsiteY46" fmla="*/ 0 h 1371600"/>
              <a:gd name="connsiteX47" fmla="*/ 5441938 w 5554930"/>
              <a:gd name="connsiteY47" fmla="*/ 0 h 1371600"/>
              <a:gd name="connsiteX48" fmla="*/ 5554930 w 5554930"/>
              <a:gd name="connsiteY48" fmla="*/ 112992 h 1371600"/>
              <a:gd name="connsiteX49" fmla="*/ 5554930 w 5554930"/>
              <a:gd name="connsiteY49" fmla="*/ 165505 h 1371600"/>
              <a:gd name="connsiteX50" fmla="*/ 5547185 w 5554930"/>
              <a:gd name="connsiteY50" fmla="*/ 219699 h 1371600"/>
              <a:gd name="connsiteX51" fmla="*/ 5171081 w 5554930"/>
              <a:gd name="connsiteY51" fmla="*/ 1278976 h 1371600"/>
              <a:gd name="connsiteX52" fmla="*/ 5152321 w 5554930"/>
              <a:gd name="connsiteY52" fmla="*/ 1314044 h 1371600"/>
              <a:gd name="connsiteX53" fmla="*/ 5115666 w 5554930"/>
              <a:gd name="connsiteY53" fmla="*/ 1350414 h 1371600"/>
              <a:gd name="connsiteX54" fmla="*/ 5076142 w 5554930"/>
              <a:gd name="connsiteY54" fmla="*/ 1371600 h 1371600"/>
              <a:gd name="connsiteX55" fmla="*/ 106114 w 5554930"/>
              <a:gd name="connsiteY55" fmla="*/ 1371600 h 1371600"/>
              <a:gd name="connsiteX56" fmla="*/ 57816 w 5554930"/>
              <a:gd name="connsiteY56" fmla="*/ 1342624 h 1371600"/>
              <a:gd name="connsiteX57" fmla="*/ 10297 w 5554930"/>
              <a:gd name="connsiteY57" fmla="*/ 1151900 h 1371600"/>
              <a:gd name="connsiteX58" fmla="*/ 121679 w 5554930"/>
              <a:gd name="connsiteY58" fmla="*/ 838200 h 1371600"/>
              <a:gd name="connsiteX59" fmla="*/ 119391 w 5554930"/>
              <a:gd name="connsiteY59" fmla="*/ 838200 h 1371600"/>
              <a:gd name="connsiteX60" fmla="*/ 374443 w 5554930"/>
              <a:gd name="connsiteY60" fmla="*/ 119856 h 1371600"/>
              <a:gd name="connsiteX61" fmla="*/ 465588 w 5554930"/>
              <a:gd name="connsiteY61" fmla="*/ 18801 h 1371600"/>
              <a:gd name="connsiteX62" fmla="*/ 514441 w 5554930"/>
              <a:gd name="connsiteY62" fmla="*/ 622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54930" h="1371600">
                <a:moveTo>
                  <a:pt x="825812" y="85101"/>
                </a:moveTo>
                <a:lnTo>
                  <a:pt x="825812" y="90630"/>
                </a:lnTo>
                <a:lnTo>
                  <a:pt x="782387" y="101813"/>
                </a:lnTo>
                <a:cubicBezTo>
                  <a:pt x="745863" y="119197"/>
                  <a:pt x="715972" y="150512"/>
                  <a:pt x="701369" y="191641"/>
                </a:cubicBezTo>
                <a:lnTo>
                  <a:pt x="474653" y="830175"/>
                </a:lnTo>
                <a:lnTo>
                  <a:pt x="476687" y="830175"/>
                </a:lnTo>
                <a:lnTo>
                  <a:pt x="377680" y="1109022"/>
                </a:lnTo>
                <a:cubicBezTo>
                  <a:pt x="355776" y="1170715"/>
                  <a:pt x="374492" y="1236965"/>
                  <a:pt x="419920" y="1278556"/>
                </a:cubicBezTo>
                <a:lnTo>
                  <a:pt x="462852" y="1304312"/>
                </a:lnTo>
                <a:lnTo>
                  <a:pt x="886364" y="1304312"/>
                </a:lnTo>
                <a:lnTo>
                  <a:pt x="914649" y="1304312"/>
                </a:lnTo>
                <a:lnTo>
                  <a:pt x="1466734" y="1304312"/>
                </a:lnTo>
                <a:lnTo>
                  <a:pt x="1501867" y="1285480"/>
                </a:lnTo>
                <a:cubicBezTo>
                  <a:pt x="1514117" y="1276446"/>
                  <a:pt x="1525129" y="1265597"/>
                  <a:pt x="1534449" y="1253151"/>
                </a:cubicBezTo>
                <a:lnTo>
                  <a:pt x="1551125" y="1221979"/>
                </a:lnTo>
                <a:lnTo>
                  <a:pt x="1885443" y="280391"/>
                </a:lnTo>
                <a:lnTo>
                  <a:pt x="1892327" y="232218"/>
                </a:lnTo>
                <a:lnTo>
                  <a:pt x="1892327" y="185539"/>
                </a:lnTo>
                <a:cubicBezTo>
                  <a:pt x="1892327" y="130069"/>
                  <a:pt x="1847360" y="85101"/>
                  <a:pt x="1791889" y="85101"/>
                </a:cubicBezTo>
                <a:lnTo>
                  <a:pt x="1341140" y="85101"/>
                </a:lnTo>
                <a:lnTo>
                  <a:pt x="1319253" y="85101"/>
                </a:lnTo>
                <a:close/>
                <a:moveTo>
                  <a:pt x="2694307" y="85099"/>
                </a:moveTo>
                <a:lnTo>
                  <a:pt x="2694181" y="85456"/>
                </a:lnTo>
                <a:lnTo>
                  <a:pt x="2343326" y="85456"/>
                </a:lnTo>
                <a:lnTo>
                  <a:pt x="2343326" y="90985"/>
                </a:lnTo>
                <a:lnTo>
                  <a:pt x="2299901" y="102168"/>
                </a:lnTo>
                <a:cubicBezTo>
                  <a:pt x="2263377" y="119552"/>
                  <a:pt x="2233486" y="150867"/>
                  <a:pt x="2218883" y="191996"/>
                </a:cubicBezTo>
                <a:lnTo>
                  <a:pt x="1992167" y="830530"/>
                </a:lnTo>
                <a:lnTo>
                  <a:pt x="1994201" y="830530"/>
                </a:lnTo>
                <a:lnTo>
                  <a:pt x="1895194" y="1109377"/>
                </a:lnTo>
                <a:cubicBezTo>
                  <a:pt x="1873290" y="1171070"/>
                  <a:pt x="1892006" y="1237320"/>
                  <a:pt x="1937434" y="1278911"/>
                </a:cubicBezTo>
                <a:lnTo>
                  <a:pt x="1980366" y="1304667"/>
                </a:lnTo>
                <a:lnTo>
                  <a:pt x="2432163" y="1304667"/>
                </a:lnTo>
                <a:lnTo>
                  <a:pt x="2432179" y="1304310"/>
                </a:lnTo>
                <a:lnTo>
                  <a:pt x="3716075" y="1304310"/>
                </a:lnTo>
                <a:lnTo>
                  <a:pt x="3716074" y="1304311"/>
                </a:lnTo>
                <a:lnTo>
                  <a:pt x="4296444" y="1304311"/>
                </a:lnTo>
                <a:lnTo>
                  <a:pt x="4331577" y="1285479"/>
                </a:lnTo>
                <a:cubicBezTo>
                  <a:pt x="4343827" y="1276445"/>
                  <a:pt x="4354839" y="1265596"/>
                  <a:pt x="4364159" y="1253150"/>
                </a:cubicBezTo>
                <a:lnTo>
                  <a:pt x="4380835" y="1221978"/>
                </a:lnTo>
                <a:lnTo>
                  <a:pt x="4715153" y="280390"/>
                </a:lnTo>
                <a:lnTo>
                  <a:pt x="4722037" y="232217"/>
                </a:lnTo>
                <a:lnTo>
                  <a:pt x="4722037" y="185538"/>
                </a:lnTo>
                <a:cubicBezTo>
                  <a:pt x="4722037" y="143936"/>
                  <a:pt x="4696743" y="108241"/>
                  <a:pt x="4660695" y="92993"/>
                </a:cubicBezTo>
                <a:lnTo>
                  <a:pt x="4659410" y="92734"/>
                </a:lnTo>
                <a:lnTo>
                  <a:pt x="4662120" y="85099"/>
                </a:lnTo>
                <a:close/>
                <a:moveTo>
                  <a:pt x="514441" y="0"/>
                </a:moveTo>
                <a:lnTo>
                  <a:pt x="5441938" y="0"/>
                </a:lnTo>
                <a:cubicBezTo>
                  <a:pt x="5504342" y="0"/>
                  <a:pt x="5554930" y="50588"/>
                  <a:pt x="5554930" y="112992"/>
                </a:cubicBezTo>
                <a:lnTo>
                  <a:pt x="5554930" y="165505"/>
                </a:lnTo>
                <a:lnTo>
                  <a:pt x="5547185" y="219699"/>
                </a:lnTo>
                <a:lnTo>
                  <a:pt x="5171081" y="1278976"/>
                </a:lnTo>
                <a:lnTo>
                  <a:pt x="5152321" y="1314044"/>
                </a:lnTo>
                <a:cubicBezTo>
                  <a:pt x="5141836" y="1328046"/>
                  <a:pt x="5129447" y="1340251"/>
                  <a:pt x="5115666" y="1350414"/>
                </a:cubicBezTo>
                <a:lnTo>
                  <a:pt x="5076142" y="1371600"/>
                </a:lnTo>
                <a:lnTo>
                  <a:pt x="106114" y="1371600"/>
                </a:lnTo>
                <a:lnTo>
                  <a:pt x="57816" y="1342624"/>
                </a:lnTo>
                <a:cubicBezTo>
                  <a:pt x="6710" y="1295835"/>
                  <a:pt x="-14345" y="1221304"/>
                  <a:pt x="10297" y="1151900"/>
                </a:cubicBezTo>
                <a:lnTo>
                  <a:pt x="121679" y="838200"/>
                </a:lnTo>
                <a:lnTo>
                  <a:pt x="119391" y="838200"/>
                </a:lnTo>
                <a:lnTo>
                  <a:pt x="374443" y="119856"/>
                </a:lnTo>
                <a:cubicBezTo>
                  <a:pt x="390872" y="73587"/>
                  <a:pt x="424499" y="38357"/>
                  <a:pt x="465588" y="18801"/>
                </a:cubicBezTo>
                <a:lnTo>
                  <a:pt x="514441" y="6220"/>
                </a:lnTo>
                <a:close/>
              </a:path>
            </a:pathLst>
          </a:custGeom>
          <a:solidFill>
            <a:srgbClr val="62768F"/>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Text Box 10">
            <a:extLst>
              <a:ext uri="{FF2B5EF4-FFF2-40B4-BE49-F238E27FC236}">
                <a16:creationId xmlns:a16="http://schemas.microsoft.com/office/drawing/2014/main" id="{7CFA862A-02C7-43E0-B823-48D5B785E26E}"/>
              </a:ext>
            </a:extLst>
          </p:cNvPr>
          <p:cNvSpPr txBox="1">
            <a:spLocks noChangeArrowheads="1"/>
          </p:cNvSpPr>
          <p:nvPr/>
        </p:nvSpPr>
        <p:spPr bwMode="auto">
          <a:xfrm>
            <a:off x="1339465" y="5406593"/>
            <a:ext cx="685800" cy="769441"/>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87" name="TextBox 86">
            <a:extLst>
              <a:ext uri="{FF2B5EF4-FFF2-40B4-BE49-F238E27FC236}">
                <a16:creationId xmlns:a16="http://schemas.microsoft.com/office/drawing/2014/main" id="{EDC7662C-4E6B-4102-A10F-ECE36173CD34}"/>
              </a:ext>
            </a:extLst>
          </p:cNvPr>
          <p:cNvSpPr txBox="1"/>
          <p:nvPr/>
        </p:nvSpPr>
        <p:spPr>
          <a:xfrm>
            <a:off x="2768299" y="5298318"/>
            <a:ext cx="2337522" cy="1031051"/>
          </a:xfrm>
          <a:prstGeom prst="rect">
            <a:avLst/>
          </a:prstGeom>
          <a:noFill/>
        </p:spPr>
        <p:txBody>
          <a:bodyPr wrap="square" rtlCol="0">
            <a:spAutoFit/>
          </a:bodyPr>
          <a:lstStyle/>
          <a:p>
            <a:r>
              <a:rPr lang="en-US" sz="1400" b="1" dirty="0">
                <a:solidFill>
                  <a:srgbClr val="62768F"/>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0" name="Freeform: Shape 89">
            <a:extLst>
              <a:ext uri="{FF2B5EF4-FFF2-40B4-BE49-F238E27FC236}">
                <a16:creationId xmlns:a16="http://schemas.microsoft.com/office/drawing/2014/main" id="{E44FE4EF-6330-4BF1-9BFA-5ED6A9B444CE}"/>
              </a:ext>
            </a:extLst>
          </p:cNvPr>
          <p:cNvSpPr>
            <a:spLocks noChangeAspect="1"/>
          </p:cNvSpPr>
          <p:nvPr/>
        </p:nvSpPr>
        <p:spPr>
          <a:xfrm>
            <a:off x="6491417" y="5151235"/>
            <a:ext cx="1599976" cy="1280160"/>
          </a:xfrm>
          <a:custGeom>
            <a:avLst/>
            <a:gdLst>
              <a:gd name="connsiteX0" fmla="*/ 457285 w 1523800"/>
              <a:gd name="connsiteY0" fmla="*/ 0 h 1219211"/>
              <a:gd name="connsiteX1" fmla="*/ 950726 w 1523800"/>
              <a:gd name="connsiteY1" fmla="*/ 0 h 1219211"/>
              <a:gd name="connsiteX2" fmla="*/ 972613 w 1523800"/>
              <a:gd name="connsiteY2" fmla="*/ 0 h 1219211"/>
              <a:gd name="connsiteX3" fmla="*/ 1423362 w 1523800"/>
              <a:gd name="connsiteY3" fmla="*/ 0 h 1219211"/>
              <a:gd name="connsiteX4" fmla="*/ 1523800 w 1523800"/>
              <a:gd name="connsiteY4" fmla="*/ 100438 h 1219211"/>
              <a:gd name="connsiteX5" fmla="*/ 1523800 w 1523800"/>
              <a:gd name="connsiteY5" fmla="*/ 147117 h 1219211"/>
              <a:gd name="connsiteX6" fmla="*/ 1516916 w 1523800"/>
              <a:gd name="connsiteY6" fmla="*/ 195290 h 1219211"/>
              <a:gd name="connsiteX7" fmla="*/ 1182598 w 1523800"/>
              <a:gd name="connsiteY7" fmla="*/ 1136878 h 1219211"/>
              <a:gd name="connsiteX8" fmla="*/ 1165922 w 1523800"/>
              <a:gd name="connsiteY8" fmla="*/ 1168050 h 1219211"/>
              <a:gd name="connsiteX9" fmla="*/ 1133340 w 1523800"/>
              <a:gd name="connsiteY9" fmla="*/ 1200379 h 1219211"/>
              <a:gd name="connsiteX10" fmla="*/ 1098207 w 1523800"/>
              <a:gd name="connsiteY10" fmla="*/ 1219211 h 1219211"/>
              <a:gd name="connsiteX11" fmla="*/ 546122 w 1523800"/>
              <a:gd name="connsiteY11" fmla="*/ 1219211 h 1219211"/>
              <a:gd name="connsiteX12" fmla="*/ 517837 w 1523800"/>
              <a:gd name="connsiteY12" fmla="*/ 1219211 h 1219211"/>
              <a:gd name="connsiteX13" fmla="*/ 94325 w 1523800"/>
              <a:gd name="connsiteY13" fmla="*/ 1219211 h 1219211"/>
              <a:gd name="connsiteX14" fmla="*/ 51393 w 1523800"/>
              <a:gd name="connsiteY14" fmla="*/ 1193455 h 1219211"/>
              <a:gd name="connsiteX15" fmla="*/ 9153 w 1523800"/>
              <a:gd name="connsiteY15" fmla="*/ 1023921 h 1219211"/>
              <a:gd name="connsiteX16" fmla="*/ 108160 w 1523800"/>
              <a:gd name="connsiteY16" fmla="*/ 745074 h 1219211"/>
              <a:gd name="connsiteX17" fmla="*/ 106126 w 1523800"/>
              <a:gd name="connsiteY17" fmla="*/ 745074 h 1219211"/>
              <a:gd name="connsiteX18" fmla="*/ 332842 w 1523800"/>
              <a:gd name="connsiteY18" fmla="*/ 106540 h 1219211"/>
              <a:gd name="connsiteX19" fmla="*/ 413860 w 1523800"/>
              <a:gd name="connsiteY19" fmla="*/ 16712 h 1219211"/>
              <a:gd name="connsiteX20" fmla="*/ 457285 w 1523800"/>
              <a:gd name="connsiteY20" fmla="*/ 5529 h 121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3800" h="1219211">
                <a:moveTo>
                  <a:pt x="457285" y="0"/>
                </a:moveTo>
                <a:lnTo>
                  <a:pt x="950726" y="0"/>
                </a:lnTo>
                <a:lnTo>
                  <a:pt x="972613" y="0"/>
                </a:lnTo>
                <a:lnTo>
                  <a:pt x="1423362" y="0"/>
                </a:lnTo>
                <a:cubicBezTo>
                  <a:pt x="1478833" y="0"/>
                  <a:pt x="1523800" y="44968"/>
                  <a:pt x="1523800" y="100438"/>
                </a:cubicBezTo>
                <a:lnTo>
                  <a:pt x="1523800" y="147117"/>
                </a:lnTo>
                <a:lnTo>
                  <a:pt x="1516916" y="195290"/>
                </a:lnTo>
                <a:lnTo>
                  <a:pt x="1182598" y="1136878"/>
                </a:lnTo>
                <a:lnTo>
                  <a:pt x="1165922" y="1168050"/>
                </a:lnTo>
                <a:cubicBezTo>
                  <a:pt x="1156602" y="1180496"/>
                  <a:pt x="1145590" y="1191345"/>
                  <a:pt x="1133340" y="1200379"/>
                </a:cubicBezTo>
                <a:lnTo>
                  <a:pt x="1098207" y="1219211"/>
                </a:lnTo>
                <a:lnTo>
                  <a:pt x="546122" y="1219211"/>
                </a:lnTo>
                <a:lnTo>
                  <a:pt x="517837" y="1219211"/>
                </a:lnTo>
                <a:lnTo>
                  <a:pt x="94325" y="1219211"/>
                </a:lnTo>
                <a:lnTo>
                  <a:pt x="51393" y="1193455"/>
                </a:lnTo>
                <a:cubicBezTo>
                  <a:pt x="5965" y="1151864"/>
                  <a:pt x="-12751" y="1085614"/>
                  <a:pt x="9153" y="1023921"/>
                </a:cubicBezTo>
                <a:lnTo>
                  <a:pt x="108160" y="745074"/>
                </a:lnTo>
                <a:lnTo>
                  <a:pt x="106126" y="745074"/>
                </a:lnTo>
                <a:lnTo>
                  <a:pt x="332842" y="106540"/>
                </a:lnTo>
                <a:cubicBezTo>
                  <a:pt x="347445" y="65411"/>
                  <a:pt x="377336" y="34096"/>
                  <a:pt x="413860" y="16712"/>
                </a:cubicBezTo>
                <a:lnTo>
                  <a:pt x="457285" y="55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CDA37C64-5F1E-49F5-9EE1-0650A1C480B1}"/>
              </a:ext>
            </a:extLst>
          </p:cNvPr>
          <p:cNvSpPr>
            <a:spLocks noChangeAspect="1"/>
          </p:cNvSpPr>
          <p:nvPr/>
        </p:nvSpPr>
        <p:spPr>
          <a:xfrm>
            <a:off x="8003972" y="5151234"/>
            <a:ext cx="2976897" cy="1280160"/>
          </a:xfrm>
          <a:custGeom>
            <a:avLst/>
            <a:gdLst>
              <a:gd name="connsiteX0" fmla="*/ 808266 w 2835996"/>
              <a:gd name="connsiteY0" fmla="*/ 0 h 1219568"/>
              <a:gd name="connsiteX1" fmla="*/ 2776079 w 2835996"/>
              <a:gd name="connsiteY1" fmla="*/ 0 h 1219568"/>
              <a:gd name="connsiteX2" fmla="*/ 2773369 w 2835996"/>
              <a:gd name="connsiteY2" fmla="*/ 7635 h 1219568"/>
              <a:gd name="connsiteX3" fmla="*/ 2774654 w 2835996"/>
              <a:gd name="connsiteY3" fmla="*/ 7894 h 1219568"/>
              <a:gd name="connsiteX4" fmla="*/ 2835996 w 2835996"/>
              <a:gd name="connsiteY4" fmla="*/ 100439 h 1219568"/>
              <a:gd name="connsiteX5" fmla="*/ 2835996 w 2835996"/>
              <a:gd name="connsiteY5" fmla="*/ 147118 h 1219568"/>
              <a:gd name="connsiteX6" fmla="*/ 2829112 w 2835996"/>
              <a:gd name="connsiteY6" fmla="*/ 195291 h 1219568"/>
              <a:gd name="connsiteX7" fmla="*/ 2494794 w 2835996"/>
              <a:gd name="connsiteY7" fmla="*/ 1136879 h 1219568"/>
              <a:gd name="connsiteX8" fmla="*/ 2478118 w 2835996"/>
              <a:gd name="connsiteY8" fmla="*/ 1168051 h 1219568"/>
              <a:gd name="connsiteX9" fmla="*/ 2445536 w 2835996"/>
              <a:gd name="connsiteY9" fmla="*/ 1200380 h 1219568"/>
              <a:gd name="connsiteX10" fmla="*/ 2410403 w 2835996"/>
              <a:gd name="connsiteY10" fmla="*/ 1219212 h 1219568"/>
              <a:gd name="connsiteX11" fmla="*/ 1830033 w 2835996"/>
              <a:gd name="connsiteY11" fmla="*/ 1219212 h 1219568"/>
              <a:gd name="connsiteX12" fmla="*/ 1830034 w 2835996"/>
              <a:gd name="connsiteY12" fmla="*/ 1219211 h 1219568"/>
              <a:gd name="connsiteX13" fmla="*/ 546138 w 2835996"/>
              <a:gd name="connsiteY13" fmla="*/ 1219211 h 1219568"/>
              <a:gd name="connsiteX14" fmla="*/ 546122 w 2835996"/>
              <a:gd name="connsiteY14" fmla="*/ 1219568 h 1219568"/>
              <a:gd name="connsiteX15" fmla="*/ 94325 w 2835996"/>
              <a:gd name="connsiteY15" fmla="*/ 1219568 h 1219568"/>
              <a:gd name="connsiteX16" fmla="*/ 51393 w 2835996"/>
              <a:gd name="connsiteY16" fmla="*/ 1193812 h 1219568"/>
              <a:gd name="connsiteX17" fmla="*/ 9153 w 2835996"/>
              <a:gd name="connsiteY17" fmla="*/ 1024278 h 1219568"/>
              <a:gd name="connsiteX18" fmla="*/ 108160 w 2835996"/>
              <a:gd name="connsiteY18" fmla="*/ 745431 h 1219568"/>
              <a:gd name="connsiteX19" fmla="*/ 106126 w 2835996"/>
              <a:gd name="connsiteY19" fmla="*/ 745431 h 1219568"/>
              <a:gd name="connsiteX20" fmla="*/ 332842 w 2835996"/>
              <a:gd name="connsiteY20" fmla="*/ 106897 h 1219568"/>
              <a:gd name="connsiteX21" fmla="*/ 413860 w 2835996"/>
              <a:gd name="connsiteY21" fmla="*/ 17069 h 1219568"/>
              <a:gd name="connsiteX22" fmla="*/ 457285 w 2835996"/>
              <a:gd name="connsiteY22" fmla="*/ 5886 h 1219568"/>
              <a:gd name="connsiteX23" fmla="*/ 457285 w 2835996"/>
              <a:gd name="connsiteY23" fmla="*/ 357 h 1219568"/>
              <a:gd name="connsiteX24" fmla="*/ 808140 w 2835996"/>
              <a:gd name="connsiteY24" fmla="*/ 357 h 12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5996" h="1219568">
                <a:moveTo>
                  <a:pt x="808266" y="0"/>
                </a:moveTo>
                <a:lnTo>
                  <a:pt x="2776079" y="0"/>
                </a:lnTo>
                <a:lnTo>
                  <a:pt x="2773369" y="7635"/>
                </a:lnTo>
                <a:lnTo>
                  <a:pt x="2774654" y="7894"/>
                </a:lnTo>
                <a:cubicBezTo>
                  <a:pt x="2810702" y="23142"/>
                  <a:pt x="2835996" y="58837"/>
                  <a:pt x="2835996" y="100439"/>
                </a:cubicBezTo>
                <a:lnTo>
                  <a:pt x="2835996" y="147118"/>
                </a:lnTo>
                <a:lnTo>
                  <a:pt x="2829112" y="195291"/>
                </a:lnTo>
                <a:lnTo>
                  <a:pt x="2494794" y="1136879"/>
                </a:lnTo>
                <a:lnTo>
                  <a:pt x="2478118" y="1168051"/>
                </a:lnTo>
                <a:cubicBezTo>
                  <a:pt x="2468798" y="1180497"/>
                  <a:pt x="2457786" y="1191346"/>
                  <a:pt x="2445536" y="1200380"/>
                </a:cubicBezTo>
                <a:lnTo>
                  <a:pt x="2410403" y="1219212"/>
                </a:lnTo>
                <a:lnTo>
                  <a:pt x="1830033" y="1219212"/>
                </a:lnTo>
                <a:lnTo>
                  <a:pt x="1830034" y="1219211"/>
                </a:lnTo>
                <a:lnTo>
                  <a:pt x="546138" y="1219211"/>
                </a:lnTo>
                <a:lnTo>
                  <a:pt x="546122" y="1219568"/>
                </a:lnTo>
                <a:lnTo>
                  <a:pt x="94325" y="1219568"/>
                </a:lnTo>
                <a:lnTo>
                  <a:pt x="51393" y="1193812"/>
                </a:lnTo>
                <a:cubicBezTo>
                  <a:pt x="5965" y="1152221"/>
                  <a:pt x="-12751" y="1085971"/>
                  <a:pt x="9153" y="1024278"/>
                </a:cubicBezTo>
                <a:lnTo>
                  <a:pt x="108160" y="745431"/>
                </a:lnTo>
                <a:lnTo>
                  <a:pt x="106126" y="745431"/>
                </a:lnTo>
                <a:lnTo>
                  <a:pt x="332842" y="106897"/>
                </a:lnTo>
                <a:cubicBezTo>
                  <a:pt x="347445" y="65768"/>
                  <a:pt x="377336" y="34453"/>
                  <a:pt x="413860" y="17069"/>
                </a:cubicBezTo>
                <a:lnTo>
                  <a:pt x="457285" y="5886"/>
                </a:lnTo>
                <a:lnTo>
                  <a:pt x="457285" y="357"/>
                </a:lnTo>
                <a:lnTo>
                  <a:pt x="808140" y="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846A462B-7764-44A3-801C-843E7E6496EB}"/>
              </a:ext>
            </a:extLst>
          </p:cNvPr>
          <p:cNvSpPr/>
          <p:nvPr/>
        </p:nvSpPr>
        <p:spPr>
          <a:xfrm>
            <a:off x="6129376" y="5105515"/>
            <a:ext cx="5554930" cy="1371600"/>
          </a:xfrm>
          <a:custGeom>
            <a:avLst/>
            <a:gdLst>
              <a:gd name="connsiteX0" fmla="*/ 825812 w 5554930"/>
              <a:gd name="connsiteY0" fmla="*/ 85101 h 1371600"/>
              <a:gd name="connsiteX1" fmla="*/ 825812 w 5554930"/>
              <a:gd name="connsiteY1" fmla="*/ 90630 h 1371600"/>
              <a:gd name="connsiteX2" fmla="*/ 782387 w 5554930"/>
              <a:gd name="connsiteY2" fmla="*/ 101813 h 1371600"/>
              <a:gd name="connsiteX3" fmla="*/ 701369 w 5554930"/>
              <a:gd name="connsiteY3" fmla="*/ 191641 h 1371600"/>
              <a:gd name="connsiteX4" fmla="*/ 474653 w 5554930"/>
              <a:gd name="connsiteY4" fmla="*/ 830175 h 1371600"/>
              <a:gd name="connsiteX5" fmla="*/ 476687 w 5554930"/>
              <a:gd name="connsiteY5" fmla="*/ 830175 h 1371600"/>
              <a:gd name="connsiteX6" fmla="*/ 377680 w 5554930"/>
              <a:gd name="connsiteY6" fmla="*/ 1109022 h 1371600"/>
              <a:gd name="connsiteX7" fmla="*/ 419920 w 5554930"/>
              <a:gd name="connsiteY7" fmla="*/ 1278556 h 1371600"/>
              <a:gd name="connsiteX8" fmla="*/ 462852 w 5554930"/>
              <a:gd name="connsiteY8" fmla="*/ 1304312 h 1371600"/>
              <a:gd name="connsiteX9" fmla="*/ 886364 w 5554930"/>
              <a:gd name="connsiteY9" fmla="*/ 1304312 h 1371600"/>
              <a:gd name="connsiteX10" fmla="*/ 914649 w 5554930"/>
              <a:gd name="connsiteY10" fmla="*/ 1304312 h 1371600"/>
              <a:gd name="connsiteX11" fmla="*/ 1466734 w 5554930"/>
              <a:gd name="connsiteY11" fmla="*/ 1304312 h 1371600"/>
              <a:gd name="connsiteX12" fmla="*/ 1501867 w 5554930"/>
              <a:gd name="connsiteY12" fmla="*/ 1285480 h 1371600"/>
              <a:gd name="connsiteX13" fmla="*/ 1534449 w 5554930"/>
              <a:gd name="connsiteY13" fmla="*/ 1253151 h 1371600"/>
              <a:gd name="connsiteX14" fmla="*/ 1551125 w 5554930"/>
              <a:gd name="connsiteY14" fmla="*/ 1221979 h 1371600"/>
              <a:gd name="connsiteX15" fmla="*/ 1885443 w 5554930"/>
              <a:gd name="connsiteY15" fmla="*/ 280391 h 1371600"/>
              <a:gd name="connsiteX16" fmla="*/ 1892327 w 5554930"/>
              <a:gd name="connsiteY16" fmla="*/ 232218 h 1371600"/>
              <a:gd name="connsiteX17" fmla="*/ 1892327 w 5554930"/>
              <a:gd name="connsiteY17" fmla="*/ 185539 h 1371600"/>
              <a:gd name="connsiteX18" fmla="*/ 1791889 w 5554930"/>
              <a:gd name="connsiteY18" fmla="*/ 85101 h 1371600"/>
              <a:gd name="connsiteX19" fmla="*/ 1341140 w 5554930"/>
              <a:gd name="connsiteY19" fmla="*/ 85101 h 1371600"/>
              <a:gd name="connsiteX20" fmla="*/ 1319253 w 5554930"/>
              <a:gd name="connsiteY20" fmla="*/ 85101 h 1371600"/>
              <a:gd name="connsiteX21" fmla="*/ 2694307 w 5554930"/>
              <a:gd name="connsiteY21" fmla="*/ 85099 h 1371600"/>
              <a:gd name="connsiteX22" fmla="*/ 2694181 w 5554930"/>
              <a:gd name="connsiteY22" fmla="*/ 85456 h 1371600"/>
              <a:gd name="connsiteX23" fmla="*/ 2343326 w 5554930"/>
              <a:gd name="connsiteY23" fmla="*/ 85456 h 1371600"/>
              <a:gd name="connsiteX24" fmla="*/ 2343326 w 5554930"/>
              <a:gd name="connsiteY24" fmla="*/ 90985 h 1371600"/>
              <a:gd name="connsiteX25" fmla="*/ 2299901 w 5554930"/>
              <a:gd name="connsiteY25" fmla="*/ 102168 h 1371600"/>
              <a:gd name="connsiteX26" fmla="*/ 2218883 w 5554930"/>
              <a:gd name="connsiteY26" fmla="*/ 191996 h 1371600"/>
              <a:gd name="connsiteX27" fmla="*/ 1992167 w 5554930"/>
              <a:gd name="connsiteY27" fmla="*/ 830530 h 1371600"/>
              <a:gd name="connsiteX28" fmla="*/ 1994201 w 5554930"/>
              <a:gd name="connsiteY28" fmla="*/ 830530 h 1371600"/>
              <a:gd name="connsiteX29" fmla="*/ 1895194 w 5554930"/>
              <a:gd name="connsiteY29" fmla="*/ 1109377 h 1371600"/>
              <a:gd name="connsiteX30" fmla="*/ 1937434 w 5554930"/>
              <a:gd name="connsiteY30" fmla="*/ 1278911 h 1371600"/>
              <a:gd name="connsiteX31" fmla="*/ 1980366 w 5554930"/>
              <a:gd name="connsiteY31" fmla="*/ 1304667 h 1371600"/>
              <a:gd name="connsiteX32" fmla="*/ 2432163 w 5554930"/>
              <a:gd name="connsiteY32" fmla="*/ 1304667 h 1371600"/>
              <a:gd name="connsiteX33" fmla="*/ 2432179 w 5554930"/>
              <a:gd name="connsiteY33" fmla="*/ 1304310 h 1371600"/>
              <a:gd name="connsiteX34" fmla="*/ 3716075 w 5554930"/>
              <a:gd name="connsiteY34" fmla="*/ 1304310 h 1371600"/>
              <a:gd name="connsiteX35" fmla="*/ 3716074 w 5554930"/>
              <a:gd name="connsiteY35" fmla="*/ 1304311 h 1371600"/>
              <a:gd name="connsiteX36" fmla="*/ 4296444 w 5554930"/>
              <a:gd name="connsiteY36" fmla="*/ 1304311 h 1371600"/>
              <a:gd name="connsiteX37" fmla="*/ 4331577 w 5554930"/>
              <a:gd name="connsiteY37" fmla="*/ 1285479 h 1371600"/>
              <a:gd name="connsiteX38" fmla="*/ 4364159 w 5554930"/>
              <a:gd name="connsiteY38" fmla="*/ 1253150 h 1371600"/>
              <a:gd name="connsiteX39" fmla="*/ 4380835 w 5554930"/>
              <a:gd name="connsiteY39" fmla="*/ 1221978 h 1371600"/>
              <a:gd name="connsiteX40" fmla="*/ 4715153 w 5554930"/>
              <a:gd name="connsiteY40" fmla="*/ 280390 h 1371600"/>
              <a:gd name="connsiteX41" fmla="*/ 4722037 w 5554930"/>
              <a:gd name="connsiteY41" fmla="*/ 232217 h 1371600"/>
              <a:gd name="connsiteX42" fmla="*/ 4722037 w 5554930"/>
              <a:gd name="connsiteY42" fmla="*/ 185538 h 1371600"/>
              <a:gd name="connsiteX43" fmla="*/ 4660695 w 5554930"/>
              <a:gd name="connsiteY43" fmla="*/ 92993 h 1371600"/>
              <a:gd name="connsiteX44" fmla="*/ 4659410 w 5554930"/>
              <a:gd name="connsiteY44" fmla="*/ 92734 h 1371600"/>
              <a:gd name="connsiteX45" fmla="*/ 4662120 w 5554930"/>
              <a:gd name="connsiteY45" fmla="*/ 85099 h 1371600"/>
              <a:gd name="connsiteX46" fmla="*/ 514441 w 5554930"/>
              <a:gd name="connsiteY46" fmla="*/ 0 h 1371600"/>
              <a:gd name="connsiteX47" fmla="*/ 5441938 w 5554930"/>
              <a:gd name="connsiteY47" fmla="*/ 0 h 1371600"/>
              <a:gd name="connsiteX48" fmla="*/ 5554930 w 5554930"/>
              <a:gd name="connsiteY48" fmla="*/ 112992 h 1371600"/>
              <a:gd name="connsiteX49" fmla="*/ 5554930 w 5554930"/>
              <a:gd name="connsiteY49" fmla="*/ 165505 h 1371600"/>
              <a:gd name="connsiteX50" fmla="*/ 5547185 w 5554930"/>
              <a:gd name="connsiteY50" fmla="*/ 219699 h 1371600"/>
              <a:gd name="connsiteX51" fmla="*/ 5171081 w 5554930"/>
              <a:gd name="connsiteY51" fmla="*/ 1278976 h 1371600"/>
              <a:gd name="connsiteX52" fmla="*/ 5152321 w 5554930"/>
              <a:gd name="connsiteY52" fmla="*/ 1314044 h 1371600"/>
              <a:gd name="connsiteX53" fmla="*/ 5115666 w 5554930"/>
              <a:gd name="connsiteY53" fmla="*/ 1350414 h 1371600"/>
              <a:gd name="connsiteX54" fmla="*/ 5076142 w 5554930"/>
              <a:gd name="connsiteY54" fmla="*/ 1371600 h 1371600"/>
              <a:gd name="connsiteX55" fmla="*/ 106114 w 5554930"/>
              <a:gd name="connsiteY55" fmla="*/ 1371600 h 1371600"/>
              <a:gd name="connsiteX56" fmla="*/ 57816 w 5554930"/>
              <a:gd name="connsiteY56" fmla="*/ 1342624 h 1371600"/>
              <a:gd name="connsiteX57" fmla="*/ 10297 w 5554930"/>
              <a:gd name="connsiteY57" fmla="*/ 1151900 h 1371600"/>
              <a:gd name="connsiteX58" fmla="*/ 121679 w 5554930"/>
              <a:gd name="connsiteY58" fmla="*/ 838200 h 1371600"/>
              <a:gd name="connsiteX59" fmla="*/ 119391 w 5554930"/>
              <a:gd name="connsiteY59" fmla="*/ 838200 h 1371600"/>
              <a:gd name="connsiteX60" fmla="*/ 374443 w 5554930"/>
              <a:gd name="connsiteY60" fmla="*/ 119856 h 1371600"/>
              <a:gd name="connsiteX61" fmla="*/ 465588 w 5554930"/>
              <a:gd name="connsiteY61" fmla="*/ 18801 h 1371600"/>
              <a:gd name="connsiteX62" fmla="*/ 514441 w 5554930"/>
              <a:gd name="connsiteY62" fmla="*/ 622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54930" h="1371600">
                <a:moveTo>
                  <a:pt x="825812" y="85101"/>
                </a:moveTo>
                <a:lnTo>
                  <a:pt x="825812" y="90630"/>
                </a:lnTo>
                <a:lnTo>
                  <a:pt x="782387" y="101813"/>
                </a:lnTo>
                <a:cubicBezTo>
                  <a:pt x="745863" y="119197"/>
                  <a:pt x="715972" y="150512"/>
                  <a:pt x="701369" y="191641"/>
                </a:cubicBezTo>
                <a:lnTo>
                  <a:pt x="474653" y="830175"/>
                </a:lnTo>
                <a:lnTo>
                  <a:pt x="476687" y="830175"/>
                </a:lnTo>
                <a:lnTo>
                  <a:pt x="377680" y="1109022"/>
                </a:lnTo>
                <a:cubicBezTo>
                  <a:pt x="355776" y="1170715"/>
                  <a:pt x="374492" y="1236965"/>
                  <a:pt x="419920" y="1278556"/>
                </a:cubicBezTo>
                <a:lnTo>
                  <a:pt x="462852" y="1304312"/>
                </a:lnTo>
                <a:lnTo>
                  <a:pt x="886364" y="1304312"/>
                </a:lnTo>
                <a:lnTo>
                  <a:pt x="914649" y="1304312"/>
                </a:lnTo>
                <a:lnTo>
                  <a:pt x="1466734" y="1304312"/>
                </a:lnTo>
                <a:lnTo>
                  <a:pt x="1501867" y="1285480"/>
                </a:lnTo>
                <a:cubicBezTo>
                  <a:pt x="1514117" y="1276446"/>
                  <a:pt x="1525129" y="1265597"/>
                  <a:pt x="1534449" y="1253151"/>
                </a:cubicBezTo>
                <a:lnTo>
                  <a:pt x="1551125" y="1221979"/>
                </a:lnTo>
                <a:lnTo>
                  <a:pt x="1885443" y="280391"/>
                </a:lnTo>
                <a:lnTo>
                  <a:pt x="1892327" y="232218"/>
                </a:lnTo>
                <a:lnTo>
                  <a:pt x="1892327" y="185539"/>
                </a:lnTo>
                <a:cubicBezTo>
                  <a:pt x="1892327" y="130069"/>
                  <a:pt x="1847360" y="85101"/>
                  <a:pt x="1791889" y="85101"/>
                </a:cubicBezTo>
                <a:lnTo>
                  <a:pt x="1341140" y="85101"/>
                </a:lnTo>
                <a:lnTo>
                  <a:pt x="1319253" y="85101"/>
                </a:lnTo>
                <a:close/>
                <a:moveTo>
                  <a:pt x="2694307" y="85099"/>
                </a:moveTo>
                <a:lnTo>
                  <a:pt x="2694181" y="85456"/>
                </a:lnTo>
                <a:lnTo>
                  <a:pt x="2343326" y="85456"/>
                </a:lnTo>
                <a:lnTo>
                  <a:pt x="2343326" y="90985"/>
                </a:lnTo>
                <a:lnTo>
                  <a:pt x="2299901" y="102168"/>
                </a:lnTo>
                <a:cubicBezTo>
                  <a:pt x="2263377" y="119552"/>
                  <a:pt x="2233486" y="150867"/>
                  <a:pt x="2218883" y="191996"/>
                </a:cubicBezTo>
                <a:lnTo>
                  <a:pt x="1992167" y="830530"/>
                </a:lnTo>
                <a:lnTo>
                  <a:pt x="1994201" y="830530"/>
                </a:lnTo>
                <a:lnTo>
                  <a:pt x="1895194" y="1109377"/>
                </a:lnTo>
                <a:cubicBezTo>
                  <a:pt x="1873290" y="1171070"/>
                  <a:pt x="1892006" y="1237320"/>
                  <a:pt x="1937434" y="1278911"/>
                </a:cubicBezTo>
                <a:lnTo>
                  <a:pt x="1980366" y="1304667"/>
                </a:lnTo>
                <a:lnTo>
                  <a:pt x="2432163" y="1304667"/>
                </a:lnTo>
                <a:lnTo>
                  <a:pt x="2432179" y="1304310"/>
                </a:lnTo>
                <a:lnTo>
                  <a:pt x="3716075" y="1304310"/>
                </a:lnTo>
                <a:lnTo>
                  <a:pt x="3716074" y="1304311"/>
                </a:lnTo>
                <a:lnTo>
                  <a:pt x="4296444" y="1304311"/>
                </a:lnTo>
                <a:lnTo>
                  <a:pt x="4331577" y="1285479"/>
                </a:lnTo>
                <a:cubicBezTo>
                  <a:pt x="4343827" y="1276445"/>
                  <a:pt x="4354839" y="1265596"/>
                  <a:pt x="4364159" y="1253150"/>
                </a:cubicBezTo>
                <a:lnTo>
                  <a:pt x="4380835" y="1221978"/>
                </a:lnTo>
                <a:lnTo>
                  <a:pt x="4715153" y="280390"/>
                </a:lnTo>
                <a:lnTo>
                  <a:pt x="4722037" y="232217"/>
                </a:lnTo>
                <a:lnTo>
                  <a:pt x="4722037" y="185538"/>
                </a:lnTo>
                <a:cubicBezTo>
                  <a:pt x="4722037" y="143936"/>
                  <a:pt x="4696743" y="108241"/>
                  <a:pt x="4660695" y="92993"/>
                </a:cubicBezTo>
                <a:lnTo>
                  <a:pt x="4659410" y="92734"/>
                </a:lnTo>
                <a:lnTo>
                  <a:pt x="4662120" y="85099"/>
                </a:lnTo>
                <a:close/>
                <a:moveTo>
                  <a:pt x="514441" y="0"/>
                </a:moveTo>
                <a:lnTo>
                  <a:pt x="5441938" y="0"/>
                </a:lnTo>
                <a:cubicBezTo>
                  <a:pt x="5504342" y="0"/>
                  <a:pt x="5554930" y="50588"/>
                  <a:pt x="5554930" y="112992"/>
                </a:cubicBezTo>
                <a:lnTo>
                  <a:pt x="5554930" y="165505"/>
                </a:lnTo>
                <a:lnTo>
                  <a:pt x="5547185" y="219699"/>
                </a:lnTo>
                <a:lnTo>
                  <a:pt x="5171081" y="1278976"/>
                </a:lnTo>
                <a:lnTo>
                  <a:pt x="5152321" y="1314044"/>
                </a:lnTo>
                <a:cubicBezTo>
                  <a:pt x="5141836" y="1328046"/>
                  <a:pt x="5129447" y="1340251"/>
                  <a:pt x="5115666" y="1350414"/>
                </a:cubicBezTo>
                <a:lnTo>
                  <a:pt x="5076142" y="1371600"/>
                </a:lnTo>
                <a:lnTo>
                  <a:pt x="106114" y="1371600"/>
                </a:lnTo>
                <a:lnTo>
                  <a:pt x="57816" y="1342624"/>
                </a:lnTo>
                <a:cubicBezTo>
                  <a:pt x="6710" y="1295835"/>
                  <a:pt x="-14345" y="1221304"/>
                  <a:pt x="10297" y="1151900"/>
                </a:cubicBezTo>
                <a:lnTo>
                  <a:pt x="121679" y="838200"/>
                </a:lnTo>
                <a:lnTo>
                  <a:pt x="119391" y="838200"/>
                </a:lnTo>
                <a:lnTo>
                  <a:pt x="374443" y="119856"/>
                </a:lnTo>
                <a:cubicBezTo>
                  <a:pt x="390872" y="73587"/>
                  <a:pt x="424499" y="38357"/>
                  <a:pt x="465588" y="18801"/>
                </a:cubicBezTo>
                <a:lnTo>
                  <a:pt x="514441" y="6220"/>
                </a:lnTo>
                <a:close/>
              </a:path>
            </a:pathLst>
          </a:custGeom>
          <a:solidFill>
            <a:srgbClr val="B5B5B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ext Box 10">
            <a:extLst>
              <a:ext uri="{FF2B5EF4-FFF2-40B4-BE49-F238E27FC236}">
                <a16:creationId xmlns:a16="http://schemas.microsoft.com/office/drawing/2014/main" id="{479E0676-3B2C-4B94-B1B8-EEEEDF492913}"/>
              </a:ext>
            </a:extLst>
          </p:cNvPr>
          <p:cNvSpPr txBox="1">
            <a:spLocks noChangeArrowheads="1"/>
          </p:cNvSpPr>
          <p:nvPr/>
        </p:nvSpPr>
        <p:spPr bwMode="auto">
          <a:xfrm>
            <a:off x="6904795" y="5406593"/>
            <a:ext cx="685800" cy="769441"/>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06</a:t>
            </a:r>
          </a:p>
          <a:p>
            <a:pPr algn="ctr"/>
            <a:r>
              <a:rPr lang="en-US" sz="1000" dirty="0">
                <a:solidFill>
                  <a:schemeClr val="bg1"/>
                </a:solidFill>
              </a:rPr>
              <a:t>OPTION</a:t>
            </a:r>
          </a:p>
        </p:txBody>
      </p:sp>
      <p:sp>
        <p:nvSpPr>
          <p:cNvPr id="94" name="TextBox 93">
            <a:extLst>
              <a:ext uri="{FF2B5EF4-FFF2-40B4-BE49-F238E27FC236}">
                <a16:creationId xmlns:a16="http://schemas.microsoft.com/office/drawing/2014/main" id="{F681F33C-AEB6-442C-8590-FB8198BEC1D5}"/>
              </a:ext>
            </a:extLst>
          </p:cNvPr>
          <p:cNvSpPr txBox="1"/>
          <p:nvPr/>
        </p:nvSpPr>
        <p:spPr>
          <a:xfrm>
            <a:off x="8333629" y="5298318"/>
            <a:ext cx="2337522" cy="1031051"/>
          </a:xfrm>
          <a:prstGeom prst="rect">
            <a:avLst/>
          </a:prstGeom>
          <a:noFill/>
        </p:spPr>
        <p:txBody>
          <a:bodyPr wrap="square" rtlCol="0">
            <a:spAutoFit/>
          </a:bodyPr>
          <a:lstStyle/>
          <a:p>
            <a:r>
              <a:rPr lang="en-US" sz="1400" b="1" dirty="0">
                <a:solidFill>
                  <a:srgbClr val="B5B5B5"/>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pic>
        <p:nvPicPr>
          <p:cNvPr id="51" name="Graphic 50" descr="Atom">
            <a:extLst>
              <a:ext uri="{FF2B5EF4-FFF2-40B4-BE49-F238E27FC236}">
                <a16:creationId xmlns:a16="http://schemas.microsoft.com/office/drawing/2014/main" id="{10367186-0672-47B2-B488-280E9D4445F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206281" y="5493803"/>
            <a:ext cx="640080" cy="640080"/>
          </a:xfrm>
          <a:prstGeom prst="rect">
            <a:avLst/>
          </a:prstGeom>
          <a:effectLst/>
        </p:spPr>
      </p:pic>
      <p:pic>
        <p:nvPicPr>
          <p:cNvPr id="53" name="Graphic 52" descr="Globe">
            <a:extLst>
              <a:ext uri="{FF2B5EF4-FFF2-40B4-BE49-F238E27FC236}">
                <a16:creationId xmlns:a16="http://schemas.microsoft.com/office/drawing/2014/main" id="{DAD21A47-ACAD-48A6-90F9-B368F3790DD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782629" y="5471273"/>
            <a:ext cx="640080" cy="640080"/>
          </a:xfrm>
          <a:prstGeom prst="rect">
            <a:avLst/>
          </a:prstGeom>
          <a:effectLst/>
        </p:spPr>
      </p:pic>
      <p:pic>
        <p:nvPicPr>
          <p:cNvPr id="55" name="Graphic 54" descr="Microscope">
            <a:extLst>
              <a:ext uri="{FF2B5EF4-FFF2-40B4-BE49-F238E27FC236}">
                <a16:creationId xmlns:a16="http://schemas.microsoft.com/office/drawing/2014/main" id="{FE4E88E8-6F3B-4D5E-BC07-9AD613423BB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164056" y="3841243"/>
            <a:ext cx="640080" cy="640080"/>
          </a:xfrm>
          <a:prstGeom prst="rect">
            <a:avLst/>
          </a:prstGeom>
          <a:effectLst/>
        </p:spPr>
      </p:pic>
      <p:pic>
        <p:nvPicPr>
          <p:cNvPr id="57" name="Graphic 56" descr="Books on Shelf">
            <a:extLst>
              <a:ext uri="{FF2B5EF4-FFF2-40B4-BE49-F238E27FC236}">
                <a16:creationId xmlns:a16="http://schemas.microsoft.com/office/drawing/2014/main" id="{7EF56C1F-0B9C-4CAA-BA3E-BB06362155C9}"/>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206281" y="2244249"/>
            <a:ext cx="640080" cy="640080"/>
          </a:xfrm>
          <a:prstGeom prst="rect">
            <a:avLst/>
          </a:prstGeom>
          <a:effectLst/>
        </p:spPr>
      </p:pic>
      <p:pic>
        <p:nvPicPr>
          <p:cNvPr id="59" name="Graphic 58" descr="Telescope">
            <a:extLst>
              <a:ext uri="{FF2B5EF4-FFF2-40B4-BE49-F238E27FC236}">
                <a16:creationId xmlns:a16="http://schemas.microsoft.com/office/drawing/2014/main" id="{FFE3F6A9-7354-4AA5-8475-5A6F699D8EA2}"/>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0782629" y="3865419"/>
            <a:ext cx="640080" cy="640080"/>
          </a:xfrm>
          <a:prstGeom prst="rect">
            <a:avLst/>
          </a:prstGeom>
          <a:effectLst/>
        </p:spPr>
      </p:pic>
      <p:pic>
        <p:nvPicPr>
          <p:cNvPr id="49" name="Graphic 48" descr="Flask">
            <a:extLst>
              <a:ext uri="{FF2B5EF4-FFF2-40B4-BE49-F238E27FC236}">
                <a16:creationId xmlns:a16="http://schemas.microsoft.com/office/drawing/2014/main" id="{13FA1BBB-F7DD-4033-AE65-546B282DF408}"/>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0771989" y="2198073"/>
            <a:ext cx="640080" cy="640080"/>
          </a:xfrm>
          <a:prstGeom prst="rect">
            <a:avLst/>
          </a:prstGeom>
          <a:effectLst/>
        </p:spPr>
      </p:pic>
    </p:spTree>
    <p:extLst>
      <p:ext uri="{BB962C8B-B14F-4D97-AF65-F5344CB8AC3E}">
        <p14:creationId xmlns:p14="http://schemas.microsoft.com/office/powerpoint/2010/main" val="4074185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additive="base">
                                        <p:cTn id="11" dur="500" fill="hold"/>
                                        <p:tgtEl>
                                          <p:spTgt spid="46"/>
                                        </p:tgtEl>
                                        <p:attrNameLst>
                                          <p:attrName>ppt_x</p:attrName>
                                        </p:attrNameLst>
                                      </p:cBhvr>
                                      <p:tavLst>
                                        <p:tav tm="0">
                                          <p:val>
                                            <p:strVal val="#ppt_x"/>
                                          </p:val>
                                        </p:tav>
                                        <p:tav tm="100000">
                                          <p:val>
                                            <p:strVal val="#ppt_x"/>
                                          </p:val>
                                        </p:tav>
                                      </p:tavLst>
                                    </p:anim>
                                    <p:anim calcmode="lin" valueType="num">
                                      <p:cBhvr additive="base">
                                        <p:cTn id="12" dur="500" fill="hold"/>
                                        <p:tgtEl>
                                          <p:spTgt spid="4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additive="base">
                                        <p:cTn id="15" dur="500" fill="hold"/>
                                        <p:tgtEl>
                                          <p:spTgt spid="44"/>
                                        </p:tgtEl>
                                        <p:attrNameLst>
                                          <p:attrName>ppt_x</p:attrName>
                                        </p:attrNameLst>
                                      </p:cBhvr>
                                      <p:tavLst>
                                        <p:tav tm="0">
                                          <p:val>
                                            <p:strVal val="#ppt_x"/>
                                          </p:val>
                                        </p:tav>
                                        <p:tav tm="100000">
                                          <p:val>
                                            <p:strVal val="#ppt_x"/>
                                          </p:val>
                                        </p:tav>
                                      </p:tavLst>
                                    </p:anim>
                                    <p:anim calcmode="lin" valueType="num">
                                      <p:cBhvr additive="base">
                                        <p:cTn id="16" dur="500" fill="hold"/>
                                        <p:tgtEl>
                                          <p:spTgt spid="4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45"/>
                                        </p:tgtEl>
                                        <p:attrNameLst>
                                          <p:attrName>style.visibility</p:attrName>
                                        </p:attrNameLst>
                                      </p:cBhvr>
                                      <p:to>
                                        <p:strVal val="visible"/>
                                      </p:to>
                                    </p:set>
                                    <p:anim calcmode="lin" valueType="num">
                                      <p:cBhvr additive="base">
                                        <p:cTn id="19" dur="500" fill="hold"/>
                                        <p:tgtEl>
                                          <p:spTgt spid="45"/>
                                        </p:tgtEl>
                                        <p:attrNameLst>
                                          <p:attrName>ppt_x</p:attrName>
                                        </p:attrNameLst>
                                      </p:cBhvr>
                                      <p:tavLst>
                                        <p:tav tm="0">
                                          <p:val>
                                            <p:strVal val="#ppt_x"/>
                                          </p:val>
                                        </p:tav>
                                        <p:tav tm="100000">
                                          <p:val>
                                            <p:strVal val="#ppt_x"/>
                                          </p:val>
                                        </p:tav>
                                      </p:tavLst>
                                    </p:anim>
                                    <p:anim calcmode="lin" valueType="num">
                                      <p:cBhvr additive="base">
                                        <p:cTn id="20" dur="500" fill="hold"/>
                                        <p:tgtEl>
                                          <p:spTgt spid="45"/>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47"/>
                                        </p:tgtEl>
                                        <p:attrNameLst>
                                          <p:attrName>style.visibility</p:attrName>
                                        </p:attrNameLst>
                                      </p:cBhvr>
                                      <p:to>
                                        <p:strVal val="visible"/>
                                      </p:to>
                                    </p:set>
                                    <p:anim calcmode="lin" valueType="num">
                                      <p:cBhvr>
                                        <p:cTn id="24" dur="750" fill="hold"/>
                                        <p:tgtEl>
                                          <p:spTgt spid="47"/>
                                        </p:tgtEl>
                                        <p:attrNameLst>
                                          <p:attrName>ppt_w</p:attrName>
                                        </p:attrNameLst>
                                      </p:cBhvr>
                                      <p:tavLst>
                                        <p:tav tm="0">
                                          <p:val>
                                            <p:fltVal val="0"/>
                                          </p:val>
                                        </p:tav>
                                        <p:tav tm="100000">
                                          <p:val>
                                            <p:strVal val="#ppt_w"/>
                                          </p:val>
                                        </p:tav>
                                      </p:tavLst>
                                    </p:anim>
                                    <p:anim calcmode="lin" valueType="num">
                                      <p:cBhvr>
                                        <p:cTn id="25" dur="750" fill="hold"/>
                                        <p:tgtEl>
                                          <p:spTgt spid="47"/>
                                        </p:tgtEl>
                                        <p:attrNameLst>
                                          <p:attrName>ppt_h</p:attrName>
                                        </p:attrNameLst>
                                      </p:cBhvr>
                                      <p:tavLst>
                                        <p:tav tm="0">
                                          <p:val>
                                            <p:fltVal val="0"/>
                                          </p:val>
                                        </p:tav>
                                        <p:tav tm="100000">
                                          <p:val>
                                            <p:strVal val="#ppt_h"/>
                                          </p:val>
                                        </p:tav>
                                      </p:tavLst>
                                    </p:anim>
                                    <p:animEffect transition="in" filter="fade">
                                      <p:cBhvr>
                                        <p:cTn id="26" dur="750"/>
                                        <p:tgtEl>
                                          <p:spTgt spid="47"/>
                                        </p:tgtEl>
                                      </p:cBhvr>
                                    </p:animEffect>
                                  </p:childTnLst>
                                </p:cTn>
                              </p:par>
                            </p:childTnLst>
                          </p:cTn>
                        </p:par>
                        <p:par>
                          <p:cTn id="27" fill="hold">
                            <p:stCondLst>
                              <p:cond delay="1750"/>
                            </p:stCondLst>
                            <p:childTnLst>
                              <p:par>
                                <p:cTn id="28" presetID="22" presetClass="entr" presetSubtype="8" fill="hold" grpId="0" nodeType="afterEffect">
                                  <p:stCondLst>
                                    <p:cond delay="0"/>
                                  </p:stCondLst>
                                  <p:childTnLst>
                                    <p:set>
                                      <p:cBhvr>
                                        <p:cTn id="29" dur="1" fill="hold">
                                          <p:stCondLst>
                                            <p:cond delay="0"/>
                                          </p:stCondLst>
                                        </p:cTn>
                                        <p:tgtEl>
                                          <p:spTgt spid="48"/>
                                        </p:tgtEl>
                                        <p:attrNameLst>
                                          <p:attrName>style.visibility</p:attrName>
                                        </p:attrNameLst>
                                      </p:cBhvr>
                                      <p:to>
                                        <p:strVal val="visible"/>
                                      </p:to>
                                    </p:set>
                                    <p:animEffect transition="in" filter="wipe(left)">
                                      <p:cBhvr>
                                        <p:cTn id="30" dur="750"/>
                                        <p:tgtEl>
                                          <p:spTgt spid="48"/>
                                        </p:tgtEl>
                                      </p:cBhvr>
                                    </p:animEffect>
                                  </p:childTnLst>
                                </p:cTn>
                              </p:par>
                            </p:childTnLst>
                          </p:cTn>
                        </p:par>
                        <p:par>
                          <p:cTn id="31" fill="hold">
                            <p:stCondLst>
                              <p:cond delay="2500"/>
                            </p:stCondLst>
                            <p:childTnLst>
                              <p:par>
                                <p:cTn id="32" presetID="22" presetClass="entr" presetSubtype="8" fill="hold" nodeType="afterEffect">
                                  <p:stCondLst>
                                    <p:cond delay="0"/>
                                  </p:stCondLst>
                                  <p:childTnLst>
                                    <p:set>
                                      <p:cBhvr>
                                        <p:cTn id="33" dur="1" fill="hold">
                                          <p:stCondLst>
                                            <p:cond delay="0"/>
                                          </p:stCondLst>
                                        </p:cTn>
                                        <p:tgtEl>
                                          <p:spTgt spid="57"/>
                                        </p:tgtEl>
                                        <p:attrNameLst>
                                          <p:attrName>style.visibility</p:attrName>
                                        </p:attrNameLst>
                                      </p:cBhvr>
                                      <p:to>
                                        <p:strVal val="visible"/>
                                      </p:to>
                                    </p:set>
                                    <p:animEffect transition="in" filter="wipe(left)">
                                      <p:cBhvr>
                                        <p:cTn id="34" dur="750"/>
                                        <p:tgtEl>
                                          <p:spTgt spid="57"/>
                                        </p:tgtEl>
                                      </p:cBhvr>
                                    </p:animEffect>
                                  </p:childTnLst>
                                </p:cTn>
                              </p:par>
                            </p:childTnLst>
                          </p:cTn>
                        </p:par>
                        <p:par>
                          <p:cTn id="35" fill="hold">
                            <p:stCondLst>
                              <p:cond delay="3250"/>
                            </p:stCondLst>
                            <p:childTnLst>
                              <p:par>
                                <p:cTn id="36" presetID="2" presetClass="entr" presetSubtype="4"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 calcmode="lin" valueType="num">
                                      <p:cBhvr additive="base">
                                        <p:cTn id="38" dur="500" fill="hold"/>
                                        <p:tgtEl>
                                          <p:spTgt spid="64"/>
                                        </p:tgtEl>
                                        <p:attrNameLst>
                                          <p:attrName>ppt_x</p:attrName>
                                        </p:attrNameLst>
                                      </p:cBhvr>
                                      <p:tavLst>
                                        <p:tav tm="0">
                                          <p:val>
                                            <p:strVal val="#ppt_x"/>
                                          </p:val>
                                        </p:tav>
                                        <p:tav tm="100000">
                                          <p:val>
                                            <p:strVal val="#ppt_x"/>
                                          </p:val>
                                        </p:tav>
                                      </p:tavLst>
                                    </p:anim>
                                    <p:anim calcmode="lin" valueType="num">
                                      <p:cBhvr additive="base">
                                        <p:cTn id="39" dur="500" fill="hold"/>
                                        <p:tgtEl>
                                          <p:spTgt spid="64"/>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62"/>
                                        </p:tgtEl>
                                        <p:attrNameLst>
                                          <p:attrName>style.visibility</p:attrName>
                                        </p:attrNameLst>
                                      </p:cBhvr>
                                      <p:to>
                                        <p:strVal val="visible"/>
                                      </p:to>
                                    </p:set>
                                    <p:anim calcmode="lin" valueType="num">
                                      <p:cBhvr additive="base">
                                        <p:cTn id="42" dur="500" fill="hold"/>
                                        <p:tgtEl>
                                          <p:spTgt spid="62"/>
                                        </p:tgtEl>
                                        <p:attrNameLst>
                                          <p:attrName>ppt_x</p:attrName>
                                        </p:attrNameLst>
                                      </p:cBhvr>
                                      <p:tavLst>
                                        <p:tav tm="0">
                                          <p:val>
                                            <p:strVal val="#ppt_x"/>
                                          </p:val>
                                        </p:tav>
                                        <p:tav tm="100000">
                                          <p:val>
                                            <p:strVal val="#ppt_x"/>
                                          </p:val>
                                        </p:tav>
                                      </p:tavLst>
                                    </p:anim>
                                    <p:anim calcmode="lin" valueType="num">
                                      <p:cBhvr additive="base">
                                        <p:cTn id="43" dur="500" fill="hold"/>
                                        <p:tgtEl>
                                          <p:spTgt spid="62"/>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additive="base">
                                        <p:cTn id="46" dur="500" fill="hold"/>
                                        <p:tgtEl>
                                          <p:spTgt spid="63"/>
                                        </p:tgtEl>
                                        <p:attrNameLst>
                                          <p:attrName>ppt_x</p:attrName>
                                        </p:attrNameLst>
                                      </p:cBhvr>
                                      <p:tavLst>
                                        <p:tav tm="0">
                                          <p:val>
                                            <p:strVal val="#ppt_x"/>
                                          </p:val>
                                        </p:tav>
                                        <p:tav tm="100000">
                                          <p:val>
                                            <p:strVal val="#ppt_x"/>
                                          </p:val>
                                        </p:tav>
                                      </p:tavLst>
                                    </p:anim>
                                    <p:anim calcmode="lin" valueType="num">
                                      <p:cBhvr additive="base">
                                        <p:cTn id="47" dur="500" fill="hold"/>
                                        <p:tgtEl>
                                          <p:spTgt spid="63"/>
                                        </p:tgtEl>
                                        <p:attrNameLst>
                                          <p:attrName>ppt_y</p:attrName>
                                        </p:attrNameLst>
                                      </p:cBhvr>
                                      <p:tavLst>
                                        <p:tav tm="0">
                                          <p:val>
                                            <p:strVal val="1+#ppt_h/2"/>
                                          </p:val>
                                        </p:tav>
                                        <p:tav tm="100000">
                                          <p:val>
                                            <p:strVal val="#ppt_y"/>
                                          </p:val>
                                        </p:tav>
                                      </p:tavLst>
                                    </p:anim>
                                  </p:childTnLst>
                                </p:cTn>
                              </p:par>
                            </p:childTnLst>
                          </p:cTn>
                        </p:par>
                        <p:par>
                          <p:cTn id="48" fill="hold">
                            <p:stCondLst>
                              <p:cond delay="3750"/>
                            </p:stCondLst>
                            <p:childTnLst>
                              <p:par>
                                <p:cTn id="49" presetID="53" presetClass="entr" presetSubtype="16" fill="hold" grpId="0" nodeType="afterEffect">
                                  <p:stCondLst>
                                    <p:cond delay="0"/>
                                  </p:stCondLst>
                                  <p:childTnLst>
                                    <p:set>
                                      <p:cBhvr>
                                        <p:cTn id="50" dur="1" fill="hold">
                                          <p:stCondLst>
                                            <p:cond delay="0"/>
                                          </p:stCondLst>
                                        </p:cTn>
                                        <p:tgtEl>
                                          <p:spTgt spid="65"/>
                                        </p:tgtEl>
                                        <p:attrNameLst>
                                          <p:attrName>style.visibility</p:attrName>
                                        </p:attrNameLst>
                                      </p:cBhvr>
                                      <p:to>
                                        <p:strVal val="visible"/>
                                      </p:to>
                                    </p:set>
                                    <p:anim calcmode="lin" valueType="num">
                                      <p:cBhvr>
                                        <p:cTn id="51" dur="750" fill="hold"/>
                                        <p:tgtEl>
                                          <p:spTgt spid="65"/>
                                        </p:tgtEl>
                                        <p:attrNameLst>
                                          <p:attrName>ppt_w</p:attrName>
                                        </p:attrNameLst>
                                      </p:cBhvr>
                                      <p:tavLst>
                                        <p:tav tm="0">
                                          <p:val>
                                            <p:fltVal val="0"/>
                                          </p:val>
                                        </p:tav>
                                        <p:tav tm="100000">
                                          <p:val>
                                            <p:strVal val="#ppt_w"/>
                                          </p:val>
                                        </p:tav>
                                      </p:tavLst>
                                    </p:anim>
                                    <p:anim calcmode="lin" valueType="num">
                                      <p:cBhvr>
                                        <p:cTn id="52" dur="750" fill="hold"/>
                                        <p:tgtEl>
                                          <p:spTgt spid="65"/>
                                        </p:tgtEl>
                                        <p:attrNameLst>
                                          <p:attrName>ppt_h</p:attrName>
                                        </p:attrNameLst>
                                      </p:cBhvr>
                                      <p:tavLst>
                                        <p:tav tm="0">
                                          <p:val>
                                            <p:fltVal val="0"/>
                                          </p:val>
                                        </p:tav>
                                        <p:tav tm="100000">
                                          <p:val>
                                            <p:strVal val="#ppt_h"/>
                                          </p:val>
                                        </p:tav>
                                      </p:tavLst>
                                    </p:anim>
                                    <p:animEffect transition="in" filter="fade">
                                      <p:cBhvr>
                                        <p:cTn id="53" dur="750"/>
                                        <p:tgtEl>
                                          <p:spTgt spid="65"/>
                                        </p:tgtEl>
                                      </p:cBhvr>
                                    </p:animEffect>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wipe(left)">
                                      <p:cBhvr>
                                        <p:cTn id="57" dur="750"/>
                                        <p:tgtEl>
                                          <p:spTgt spid="66"/>
                                        </p:tgtEl>
                                      </p:cBhvr>
                                    </p:animEffect>
                                  </p:childTnLst>
                                </p:cTn>
                              </p:par>
                            </p:childTnLst>
                          </p:cTn>
                        </p:par>
                        <p:par>
                          <p:cTn id="58" fill="hold">
                            <p:stCondLst>
                              <p:cond delay="5250"/>
                            </p:stCondLst>
                            <p:childTnLst>
                              <p:par>
                                <p:cTn id="59" presetID="22" presetClass="entr" presetSubtype="8" fill="hold"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750"/>
                                        <p:tgtEl>
                                          <p:spTgt spid="49"/>
                                        </p:tgtEl>
                                      </p:cBhvr>
                                    </p:animEffect>
                                  </p:childTnLst>
                                </p:cTn>
                              </p:par>
                            </p:childTnLst>
                          </p:cTn>
                        </p:par>
                        <p:par>
                          <p:cTn id="62" fill="hold">
                            <p:stCondLst>
                              <p:cond delay="6000"/>
                            </p:stCondLst>
                            <p:childTnLst>
                              <p:par>
                                <p:cTn id="63" presetID="2" presetClass="entr" presetSubtype="4" fill="hold" grpId="0" nodeType="after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additive="base">
                                        <p:cTn id="65" dur="500" fill="hold"/>
                                        <p:tgtEl>
                                          <p:spTgt spid="71"/>
                                        </p:tgtEl>
                                        <p:attrNameLst>
                                          <p:attrName>ppt_x</p:attrName>
                                        </p:attrNameLst>
                                      </p:cBhvr>
                                      <p:tavLst>
                                        <p:tav tm="0">
                                          <p:val>
                                            <p:strVal val="#ppt_x"/>
                                          </p:val>
                                        </p:tav>
                                        <p:tav tm="100000">
                                          <p:val>
                                            <p:strVal val="#ppt_x"/>
                                          </p:val>
                                        </p:tav>
                                      </p:tavLst>
                                    </p:anim>
                                    <p:anim calcmode="lin" valueType="num">
                                      <p:cBhvr additive="base">
                                        <p:cTn id="66" dur="500" fill="hold"/>
                                        <p:tgtEl>
                                          <p:spTgt spid="71"/>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69"/>
                                        </p:tgtEl>
                                        <p:attrNameLst>
                                          <p:attrName>style.visibility</p:attrName>
                                        </p:attrNameLst>
                                      </p:cBhvr>
                                      <p:to>
                                        <p:strVal val="visible"/>
                                      </p:to>
                                    </p:set>
                                    <p:anim calcmode="lin" valueType="num">
                                      <p:cBhvr additive="base">
                                        <p:cTn id="69" dur="500" fill="hold"/>
                                        <p:tgtEl>
                                          <p:spTgt spid="69"/>
                                        </p:tgtEl>
                                        <p:attrNameLst>
                                          <p:attrName>ppt_x</p:attrName>
                                        </p:attrNameLst>
                                      </p:cBhvr>
                                      <p:tavLst>
                                        <p:tav tm="0">
                                          <p:val>
                                            <p:strVal val="#ppt_x"/>
                                          </p:val>
                                        </p:tav>
                                        <p:tav tm="100000">
                                          <p:val>
                                            <p:strVal val="#ppt_x"/>
                                          </p:val>
                                        </p:tav>
                                      </p:tavLst>
                                    </p:anim>
                                    <p:anim calcmode="lin" valueType="num">
                                      <p:cBhvr additive="base">
                                        <p:cTn id="70" dur="500" fill="hold"/>
                                        <p:tgtEl>
                                          <p:spTgt spid="69"/>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70"/>
                                        </p:tgtEl>
                                        <p:attrNameLst>
                                          <p:attrName>style.visibility</p:attrName>
                                        </p:attrNameLst>
                                      </p:cBhvr>
                                      <p:to>
                                        <p:strVal val="visible"/>
                                      </p:to>
                                    </p:set>
                                    <p:anim calcmode="lin" valueType="num">
                                      <p:cBhvr additive="base">
                                        <p:cTn id="73" dur="500" fill="hold"/>
                                        <p:tgtEl>
                                          <p:spTgt spid="70"/>
                                        </p:tgtEl>
                                        <p:attrNameLst>
                                          <p:attrName>ppt_x</p:attrName>
                                        </p:attrNameLst>
                                      </p:cBhvr>
                                      <p:tavLst>
                                        <p:tav tm="0">
                                          <p:val>
                                            <p:strVal val="#ppt_x"/>
                                          </p:val>
                                        </p:tav>
                                        <p:tav tm="100000">
                                          <p:val>
                                            <p:strVal val="#ppt_x"/>
                                          </p:val>
                                        </p:tav>
                                      </p:tavLst>
                                    </p:anim>
                                    <p:anim calcmode="lin" valueType="num">
                                      <p:cBhvr additive="base">
                                        <p:cTn id="74" dur="500" fill="hold"/>
                                        <p:tgtEl>
                                          <p:spTgt spid="70"/>
                                        </p:tgtEl>
                                        <p:attrNameLst>
                                          <p:attrName>ppt_y</p:attrName>
                                        </p:attrNameLst>
                                      </p:cBhvr>
                                      <p:tavLst>
                                        <p:tav tm="0">
                                          <p:val>
                                            <p:strVal val="1+#ppt_h/2"/>
                                          </p:val>
                                        </p:tav>
                                        <p:tav tm="100000">
                                          <p:val>
                                            <p:strVal val="#ppt_y"/>
                                          </p:val>
                                        </p:tav>
                                      </p:tavLst>
                                    </p:anim>
                                  </p:childTnLst>
                                </p:cTn>
                              </p:par>
                            </p:childTnLst>
                          </p:cTn>
                        </p:par>
                        <p:par>
                          <p:cTn id="75" fill="hold">
                            <p:stCondLst>
                              <p:cond delay="6500"/>
                            </p:stCondLst>
                            <p:childTnLst>
                              <p:par>
                                <p:cTn id="76" presetID="53" presetClass="entr" presetSubtype="16" fill="hold" grpId="0" nodeType="after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p:cTn id="78" dur="750" fill="hold"/>
                                        <p:tgtEl>
                                          <p:spTgt spid="72"/>
                                        </p:tgtEl>
                                        <p:attrNameLst>
                                          <p:attrName>ppt_w</p:attrName>
                                        </p:attrNameLst>
                                      </p:cBhvr>
                                      <p:tavLst>
                                        <p:tav tm="0">
                                          <p:val>
                                            <p:fltVal val="0"/>
                                          </p:val>
                                        </p:tav>
                                        <p:tav tm="100000">
                                          <p:val>
                                            <p:strVal val="#ppt_w"/>
                                          </p:val>
                                        </p:tav>
                                      </p:tavLst>
                                    </p:anim>
                                    <p:anim calcmode="lin" valueType="num">
                                      <p:cBhvr>
                                        <p:cTn id="79" dur="750" fill="hold"/>
                                        <p:tgtEl>
                                          <p:spTgt spid="72"/>
                                        </p:tgtEl>
                                        <p:attrNameLst>
                                          <p:attrName>ppt_h</p:attrName>
                                        </p:attrNameLst>
                                      </p:cBhvr>
                                      <p:tavLst>
                                        <p:tav tm="0">
                                          <p:val>
                                            <p:fltVal val="0"/>
                                          </p:val>
                                        </p:tav>
                                        <p:tav tm="100000">
                                          <p:val>
                                            <p:strVal val="#ppt_h"/>
                                          </p:val>
                                        </p:tav>
                                      </p:tavLst>
                                    </p:anim>
                                    <p:animEffect transition="in" filter="fade">
                                      <p:cBhvr>
                                        <p:cTn id="80" dur="750"/>
                                        <p:tgtEl>
                                          <p:spTgt spid="72"/>
                                        </p:tgtEl>
                                      </p:cBhvr>
                                    </p:animEffect>
                                  </p:childTnLst>
                                </p:cTn>
                              </p:par>
                            </p:childTnLst>
                          </p:cTn>
                        </p:par>
                        <p:par>
                          <p:cTn id="81" fill="hold">
                            <p:stCondLst>
                              <p:cond delay="7250"/>
                            </p:stCondLst>
                            <p:childTnLst>
                              <p:par>
                                <p:cTn id="82" presetID="22" presetClass="entr" presetSubtype="8" fill="hold" grpId="0" nodeType="afterEffect">
                                  <p:stCondLst>
                                    <p:cond delay="0"/>
                                  </p:stCondLst>
                                  <p:childTnLst>
                                    <p:set>
                                      <p:cBhvr>
                                        <p:cTn id="83" dur="1" fill="hold">
                                          <p:stCondLst>
                                            <p:cond delay="0"/>
                                          </p:stCondLst>
                                        </p:cTn>
                                        <p:tgtEl>
                                          <p:spTgt spid="73"/>
                                        </p:tgtEl>
                                        <p:attrNameLst>
                                          <p:attrName>style.visibility</p:attrName>
                                        </p:attrNameLst>
                                      </p:cBhvr>
                                      <p:to>
                                        <p:strVal val="visible"/>
                                      </p:to>
                                    </p:set>
                                    <p:animEffect transition="in" filter="wipe(left)">
                                      <p:cBhvr>
                                        <p:cTn id="84" dur="750"/>
                                        <p:tgtEl>
                                          <p:spTgt spid="73"/>
                                        </p:tgtEl>
                                      </p:cBhvr>
                                    </p:animEffect>
                                  </p:childTnLst>
                                </p:cTn>
                              </p:par>
                            </p:childTnLst>
                          </p:cTn>
                        </p:par>
                        <p:par>
                          <p:cTn id="85" fill="hold">
                            <p:stCondLst>
                              <p:cond delay="8000"/>
                            </p:stCondLst>
                            <p:childTnLst>
                              <p:par>
                                <p:cTn id="86" presetID="22" presetClass="entr" presetSubtype="8" fill="hold" nodeType="after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wipe(left)">
                                      <p:cBhvr>
                                        <p:cTn id="88" dur="750"/>
                                        <p:tgtEl>
                                          <p:spTgt spid="55"/>
                                        </p:tgtEl>
                                      </p:cBhvr>
                                    </p:animEffect>
                                  </p:childTnLst>
                                </p:cTn>
                              </p:par>
                            </p:childTnLst>
                          </p:cTn>
                        </p:par>
                        <p:par>
                          <p:cTn id="89" fill="hold">
                            <p:stCondLst>
                              <p:cond delay="8750"/>
                            </p:stCondLst>
                            <p:childTnLst>
                              <p:par>
                                <p:cTn id="90" presetID="2" presetClass="entr" presetSubtype="4" fill="hold" grpId="0" nodeType="afterEffect">
                                  <p:stCondLst>
                                    <p:cond delay="0"/>
                                  </p:stCondLst>
                                  <p:childTnLst>
                                    <p:set>
                                      <p:cBhvr>
                                        <p:cTn id="91" dur="1" fill="hold">
                                          <p:stCondLst>
                                            <p:cond delay="0"/>
                                          </p:stCondLst>
                                        </p:cTn>
                                        <p:tgtEl>
                                          <p:spTgt spid="78"/>
                                        </p:tgtEl>
                                        <p:attrNameLst>
                                          <p:attrName>style.visibility</p:attrName>
                                        </p:attrNameLst>
                                      </p:cBhvr>
                                      <p:to>
                                        <p:strVal val="visible"/>
                                      </p:to>
                                    </p:set>
                                    <p:anim calcmode="lin" valueType="num">
                                      <p:cBhvr additive="base">
                                        <p:cTn id="92" dur="500" fill="hold"/>
                                        <p:tgtEl>
                                          <p:spTgt spid="78"/>
                                        </p:tgtEl>
                                        <p:attrNameLst>
                                          <p:attrName>ppt_x</p:attrName>
                                        </p:attrNameLst>
                                      </p:cBhvr>
                                      <p:tavLst>
                                        <p:tav tm="0">
                                          <p:val>
                                            <p:strVal val="#ppt_x"/>
                                          </p:val>
                                        </p:tav>
                                        <p:tav tm="100000">
                                          <p:val>
                                            <p:strVal val="#ppt_x"/>
                                          </p:val>
                                        </p:tav>
                                      </p:tavLst>
                                    </p:anim>
                                    <p:anim calcmode="lin" valueType="num">
                                      <p:cBhvr additive="base">
                                        <p:cTn id="93" dur="500" fill="hold"/>
                                        <p:tgtEl>
                                          <p:spTgt spid="78"/>
                                        </p:tgtEl>
                                        <p:attrNameLst>
                                          <p:attrName>ppt_y</p:attrName>
                                        </p:attrNameLst>
                                      </p:cBhvr>
                                      <p:tavLst>
                                        <p:tav tm="0">
                                          <p:val>
                                            <p:strVal val="1+#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76"/>
                                        </p:tgtEl>
                                        <p:attrNameLst>
                                          <p:attrName>style.visibility</p:attrName>
                                        </p:attrNameLst>
                                      </p:cBhvr>
                                      <p:to>
                                        <p:strVal val="visible"/>
                                      </p:to>
                                    </p:set>
                                    <p:anim calcmode="lin" valueType="num">
                                      <p:cBhvr additive="base">
                                        <p:cTn id="96" dur="500" fill="hold"/>
                                        <p:tgtEl>
                                          <p:spTgt spid="76"/>
                                        </p:tgtEl>
                                        <p:attrNameLst>
                                          <p:attrName>ppt_x</p:attrName>
                                        </p:attrNameLst>
                                      </p:cBhvr>
                                      <p:tavLst>
                                        <p:tav tm="0">
                                          <p:val>
                                            <p:strVal val="#ppt_x"/>
                                          </p:val>
                                        </p:tav>
                                        <p:tav tm="100000">
                                          <p:val>
                                            <p:strVal val="#ppt_x"/>
                                          </p:val>
                                        </p:tav>
                                      </p:tavLst>
                                    </p:anim>
                                    <p:anim calcmode="lin" valueType="num">
                                      <p:cBhvr additive="base">
                                        <p:cTn id="97" dur="500" fill="hold"/>
                                        <p:tgtEl>
                                          <p:spTgt spid="76"/>
                                        </p:tgtEl>
                                        <p:attrNameLst>
                                          <p:attrName>ppt_y</p:attrName>
                                        </p:attrNameLst>
                                      </p:cBhvr>
                                      <p:tavLst>
                                        <p:tav tm="0">
                                          <p:val>
                                            <p:strVal val="1+#ppt_h/2"/>
                                          </p:val>
                                        </p:tav>
                                        <p:tav tm="100000">
                                          <p:val>
                                            <p:strVal val="#ppt_y"/>
                                          </p:val>
                                        </p:tav>
                                      </p:tavLst>
                                    </p:anim>
                                  </p:childTnLst>
                                </p:cTn>
                              </p:par>
                              <p:par>
                                <p:cTn id="98" presetID="2" presetClass="entr" presetSubtype="4" fill="hold" grpId="0" nodeType="withEffect">
                                  <p:stCondLst>
                                    <p:cond delay="0"/>
                                  </p:stCondLst>
                                  <p:childTnLst>
                                    <p:set>
                                      <p:cBhvr>
                                        <p:cTn id="99" dur="1" fill="hold">
                                          <p:stCondLst>
                                            <p:cond delay="0"/>
                                          </p:stCondLst>
                                        </p:cTn>
                                        <p:tgtEl>
                                          <p:spTgt spid="77"/>
                                        </p:tgtEl>
                                        <p:attrNameLst>
                                          <p:attrName>style.visibility</p:attrName>
                                        </p:attrNameLst>
                                      </p:cBhvr>
                                      <p:to>
                                        <p:strVal val="visible"/>
                                      </p:to>
                                    </p:set>
                                    <p:anim calcmode="lin" valueType="num">
                                      <p:cBhvr additive="base">
                                        <p:cTn id="100" dur="500" fill="hold"/>
                                        <p:tgtEl>
                                          <p:spTgt spid="77"/>
                                        </p:tgtEl>
                                        <p:attrNameLst>
                                          <p:attrName>ppt_x</p:attrName>
                                        </p:attrNameLst>
                                      </p:cBhvr>
                                      <p:tavLst>
                                        <p:tav tm="0">
                                          <p:val>
                                            <p:strVal val="#ppt_x"/>
                                          </p:val>
                                        </p:tav>
                                        <p:tav tm="100000">
                                          <p:val>
                                            <p:strVal val="#ppt_x"/>
                                          </p:val>
                                        </p:tav>
                                      </p:tavLst>
                                    </p:anim>
                                    <p:anim calcmode="lin" valueType="num">
                                      <p:cBhvr additive="base">
                                        <p:cTn id="101" dur="500" fill="hold"/>
                                        <p:tgtEl>
                                          <p:spTgt spid="77"/>
                                        </p:tgtEl>
                                        <p:attrNameLst>
                                          <p:attrName>ppt_y</p:attrName>
                                        </p:attrNameLst>
                                      </p:cBhvr>
                                      <p:tavLst>
                                        <p:tav tm="0">
                                          <p:val>
                                            <p:strVal val="1+#ppt_h/2"/>
                                          </p:val>
                                        </p:tav>
                                        <p:tav tm="100000">
                                          <p:val>
                                            <p:strVal val="#ppt_y"/>
                                          </p:val>
                                        </p:tav>
                                      </p:tavLst>
                                    </p:anim>
                                  </p:childTnLst>
                                </p:cTn>
                              </p:par>
                            </p:childTnLst>
                          </p:cTn>
                        </p:par>
                        <p:par>
                          <p:cTn id="102" fill="hold">
                            <p:stCondLst>
                              <p:cond delay="9250"/>
                            </p:stCondLst>
                            <p:childTnLst>
                              <p:par>
                                <p:cTn id="103" presetID="53" presetClass="entr" presetSubtype="16" fill="hold" grpId="0" nodeType="afterEffect">
                                  <p:stCondLst>
                                    <p:cond delay="0"/>
                                  </p:stCondLst>
                                  <p:childTnLst>
                                    <p:set>
                                      <p:cBhvr>
                                        <p:cTn id="104" dur="1" fill="hold">
                                          <p:stCondLst>
                                            <p:cond delay="0"/>
                                          </p:stCondLst>
                                        </p:cTn>
                                        <p:tgtEl>
                                          <p:spTgt spid="79"/>
                                        </p:tgtEl>
                                        <p:attrNameLst>
                                          <p:attrName>style.visibility</p:attrName>
                                        </p:attrNameLst>
                                      </p:cBhvr>
                                      <p:to>
                                        <p:strVal val="visible"/>
                                      </p:to>
                                    </p:set>
                                    <p:anim calcmode="lin" valueType="num">
                                      <p:cBhvr>
                                        <p:cTn id="105" dur="750" fill="hold"/>
                                        <p:tgtEl>
                                          <p:spTgt spid="79"/>
                                        </p:tgtEl>
                                        <p:attrNameLst>
                                          <p:attrName>ppt_w</p:attrName>
                                        </p:attrNameLst>
                                      </p:cBhvr>
                                      <p:tavLst>
                                        <p:tav tm="0">
                                          <p:val>
                                            <p:fltVal val="0"/>
                                          </p:val>
                                        </p:tav>
                                        <p:tav tm="100000">
                                          <p:val>
                                            <p:strVal val="#ppt_w"/>
                                          </p:val>
                                        </p:tav>
                                      </p:tavLst>
                                    </p:anim>
                                    <p:anim calcmode="lin" valueType="num">
                                      <p:cBhvr>
                                        <p:cTn id="106" dur="750" fill="hold"/>
                                        <p:tgtEl>
                                          <p:spTgt spid="79"/>
                                        </p:tgtEl>
                                        <p:attrNameLst>
                                          <p:attrName>ppt_h</p:attrName>
                                        </p:attrNameLst>
                                      </p:cBhvr>
                                      <p:tavLst>
                                        <p:tav tm="0">
                                          <p:val>
                                            <p:fltVal val="0"/>
                                          </p:val>
                                        </p:tav>
                                        <p:tav tm="100000">
                                          <p:val>
                                            <p:strVal val="#ppt_h"/>
                                          </p:val>
                                        </p:tav>
                                      </p:tavLst>
                                    </p:anim>
                                    <p:animEffect transition="in" filter="fade">
                                      <p:cBhvr>
                                        <p:cTn id="107" dur="750"/>
                                        <p:tgtEl>
                                          <p:spTgt spid="79"/>
                                        </p:tgtEl>
                                      </p:cBhvr>
                                    </p:animEffect>
                                  </p:childTnLst>
                                </p:cTn>
                              </p:par>
                            </p:childTnLst>
                          </p:cTn>
                        </p:par>
                        <p:par>
                          <p:cTn id="108" fill="hold">
                            <p:stCondLst>
                              <p:cond delay="10000"/>
                            </p:stCondLst>
                            <p:childTnLst>
                              <p:par>
                                <p:cTn id="109" presetID="22" presetClass="entr" presetSubtype="8" fill="hold" grpId="0" nodeType="afterEffect">
                                  <p:stCondLst>
                                    <p:cond delay="0"/>
                                  </p:stCondLst>
                                  <p:childTnLst>
                                    <p:set>
                                      <p:cBhvr>
                                        <p:cTn id="110" dur="1" fill="hold">
                                          <p:stCondLst>
                                            <p:cond delay="0"/>
                                          </p:stCondLst>
                                        </p:cTn>
                                        <p:tgtEl>
                                          <p:spTgt spid="80"/>
                                        </p:tgtEl>
                                        <p:attrNameLst>
                                          <p:attrName>style.visibility</p:attrName>
                                        </p:attrNameLst>
                                      </p:cBhvr>
                                      <p:to>
                                        <p:strVal val="visible"/>
                                      </p:to>
                                    </p:set>
                                    <p:animEffect transition="in" filter="wipe(left)">
                                      <p:cBhvr>
                                        <p:cTn id="111" dur="750"/>
                                        <p:tgtEl>
                                          <p:spTgt spid="80"/>
                                        </p:tgtEl>
                                      </p:cBhvr>
                                    </p:animEffect>
                                  </p:childTnLst>
                                </p:cTn>
                              </p:par>
                            </p:childTnLst>
                          </p:cTn>
                        </p:par>
                        <p:par>
                          <p:cTn id="112" fill="hold">
                            <p:stCondLst>
                              <p:cond delay="10750"/>
                            </p:stCondLst>
                            <p:childTnLst>
                              <p:par>
                                <p:cTn id="113" presetID="22" presetClass="entr" presetSubtype="8" fill="hold" nodeType="afterEffect">
                                  <p:stCondLst>
                                    <p:cond delay="0"/>
                                  </p:stCondLst>
                                  <p:childTnLst>
                                    <p:set>
                                      <p:cBhvr>
                                        <p:cTn id="114" dur="1" fill="hold">
                                          <p:stCondLst>
                                            <p:cond delay="0"/>
                                          </p:stCondLst>
                                        </p:cTn>
                                        <p:tgtEl>
                                          <p:spTgt spid="59"/>
                                        </p:tgtEl>
                                        <p:attrNameLst>
                                          <p:attrName>style.visibility</p:attrName>
                                        </p:attrNameLst>
                                      </p:cBhvr>
                                      <p:to>
                                        <p:strVal val="visible"/>
                                      </p:to>
                                    </p:set>
                                    <p:animEffect transition="in" filter="wipe(left)">
                                      <p:cBhvr>
                                        <p:cTn id="115" dur="750"/>
                                        <p:tgtEl>
                                          <p:spTgt spid="59"/>
                                        </p:tgtEl>
                                      </p:cBhvr>
                                    </p:animEffect>
                                  </p:childTnLst>
                                </p:cTn>
                              </p:par>
                            </p:childTnLst>
                          </p:cTn>
                        </p:par>
                        <p:par>
                          <p:cTn id="116" fill="hold">
                            <p:stCondLst>
                              <p:cond delay="11500"/>
                            </p:stCondLst>
                            <p:childTnLst>
                              <p:par>
                                <p:cTn id="117" presetID="2" presetClass="entr" presetSubtype="4" fill="hold" grpId="0" nodeType="afterEffect">
                                  <p:stCondLst>
                                    <p:cond delay="0"/>
                                  </p:stCondLst>
                                  <p:childTnLst>
                                    <p:set>
                                      <p:cBhvr>
                                        <p:cTn id="118" dur="1" fill="hold">
                                          <p:stCondLst>
                                            <p:cond delay="0"/>
                                          </p:stCondLst>
                                        </p:cTn>
                                        <p:tgtEl>
                                          <p:spTgt spid="85"/>
                                        </p:tgtEl>
                                        <p:attrNameLst>
                                          <p:attrName>style.visibility</p:attrName>
                                        </p:attrNameLst>
                                      </p:cBhvr>
                                      <p:to>
                                        <p:strVal val="visible"/>
                                      </p:to>
                                    </p:set>
                                    <p:anim calcmode="lin" valueType="num">
                                      <p:cBhvr additive="base">
                                        <p:cTn id="119" dur="500" fill="hold"/>
                                        <p:tgtEl>
                                          <p:spTgt spid="85"/>
                                        </p:tgtEl>
                                        <p:attrNameLst>
                                          <p:attrName>ppt_x</p:attrName>
                                        </p:attrNameLst>
                                      </p:cBhvr>
                                      <p:tavLst>
                                        <p:tav tm="0">
                                          <p:val>
                                            <p:strVal val="#ppt_x"/>
                                          </p:val>
                                        </p:tav>
                                        <p:tav tm="100000">
                                          <p:val>
                                            <p:strVal val="#ppt_x"/>
                                          </p:val>
                                        </p:tav>
                                      </p:tavLst>
                                    </p:anim>
                                    <p:anim calcmode="lin" valueType="num">
                                      <p:cBhvr additive="base">
                                        <p:cTn id="120" dur="500" fill="hold"/>
                                        <p:tgtEl>
                                          <p:spTgt spid="85"/>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83"/>
                                        </p:tgtEl>
                                        <p:attrNameLst>
                                          <p:attrName>style.visibility</p:attrName>
                                        </p:attrNameLst>
                                      </p:cBhvr>
                                      <p:to>
                                        <p:strVal val="visible"/>
                                      </p:to>
                                    </p:set>
                                    <p:anim calcmode="lin" valueType="num">
                                      <p:cBhvr additive="base">
                                        <p:cTn id="123" dur="500" fill="hold"/>
                                        <p:tgtEl>
                                          <p:spTgt spid="83"/>
                                        </p:tgtEl>
                                        <p:attrNameLst>
                                          <p:attrName>ppt_x</p:attrName>
                                        </p:attrNameLst>
                                      </p:cBhvr>
                                      <p:tavLst>
                                        <p:tav tm="0">
                                          <p:val>
                                            <p:strVal val="#ppt_x"/>
                                          </p:val>
                                        </p:tav>
                                        <p:tav tm="100000">
                                          <p:val>
                                            <p:strVal val="#ppt_x"/>
                                          </p:val>
                                        </p:tav>
                                      </p:tavLst>
                                    </p:anim>
                                    <p:anim calcmode="lin" valueType="num">
                                      <p:cBhvr additive="base">
                                        <p:cTn id="124" dur="500" fill="hold"/>
                                        <p:tgtEl>
                                          <p:spTgt spid="8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84"/>
                                        </p:tgtEl>
                                        <p:attrNameLst>
                                          <p:attrName>style.visibility</p:attrName>
                                        </p:attrNameLst>
                                      </p:cBhvr>
                                      <p:to>
                                        <p:strVal val="visible"/>
                                      </p:to>
                                    </p:set>
                                    <p:anim calcmode="lin" valueType="num">
                                      <p:cBhvr additive="base">
                                        <p:cTn id="127" dur="500" fill="hold"/>
                                        <p:tgtEl>
                                          <p:spTgt spid="84"/>
                                        </p:tgtEl>
                                        <p:attrNameLst>
                                          <p:attrName>ppt_x</p:attrName>
                                        </p:attrNameLst>
                                      </p:cBhvr>
                                      <p:tavLst>
                                        <p:tav tm="0">
                                          <p:val>
                                            <p:strVal val="#ppt_x"/>
                                          </p:val>
                                        </p:tav>
                                        <p:tav tm="100000">
                                          <p:val>
                                            <p:strVal val="#ppt_x"/>
                                          </p:val>
                                        </p:tav>
                                      </p:tavLst>
                                    </p:anim>
                                    <p:anim calcmode="lin" valueType="num">
                                      <p:cBhvr additive="base">
                                        <p:cTn id="128" dur="500" fill="hold"/>
                                        <p:tgtEl>
                                          <p:spTgt spid="84"/>
                                        </p:tgtEl>
                                        <p:attrNameLst>
                                          <p:attrName>ppt_y</p:attrName>
                                        </p:attrNameLst>
                                      </p:cBhvr>
                                      <p:tavLst>
                                        <p:tav tm="0">
                                          <p:val>
                                            <p:strVal val="1+#ppt_h/2"/>
                                          </p:val>
                                        </p:tav>
                                        <p:tav tm="100000">
                                          <p:val>
                                            <p:strVal val="#ppt_y"/>
                                          </p:val>
                                        </p:tav>
                                      </p:tavLst>
                                    </p:anim>
                                  </p:childTnLst>
                                </p:cTn>
                              </p:par>
                            </p:childTnLst>
                          </p:cTn>
                        </p:par>
                        <p:par>
                          <p:cTn id="129" fill="hold">
                            <p:stCondLst>
                              <p:cond delay="12000"/>
                            </p:stCondLst>
                            <p:childTnLst>
                              <p:par>
                                <p:cTn id="130" presetID="53" presetClass="entr" presetSubtype="16" fill="hold" grpId="0" nodeType="afterEffect">
                                  <p:stCondLst>
                                    <p:cond delay="0"/>
                                  </p:stCondLst>
                                  <p:childTnLst>
                                    <p:set>
                                      <p:cBhvr>
                                        <p:cTn id="131" dur="1" fill="hold">
                                          <p:stCondLst>
                                            <p:cond delay="0"/>
                                          </p:stCondLst>
                                        </p:cTn>
                                        <p:tgtEl>
                                          <p:spTgt spid="86"/>
                                        </p:tgtEl>
                                        <p:attrNameLst>
                                          <p:attrName>style.visibility</p:attrName>
                                        </p:attrNameLst>
                                      </p:cBhvr>
                                      <p:to>
                                        <p:strVal val="visible"/>
                                      </p:to>
                                    </p:set>
                                    <p:anim calcmode="lin" valueType="num">
                                      <p:cBhvr>
                                        <p:cTn id="132" dur="750" fill="hold"/>
                                        <p:tgtEl>
                                          <p:spTgt spid="86"/>
                                        </p:tgtEl>
                                        <p:attrNameLst>
                                          <p:attrName>ppt_w</p:attrName>
                                        </p:attrNameLst>
                                      </p:cBhvr>
                                      <p:tavLst>
                                        <p:tav tm="0">
                                          <p:val>
                                            <p:fltVal val="0"/>
                                          </p:val>
                                        </p:tav>
                                        <p:tav tm="100000">
                                          <p:val>
                                            <p:strVal val="#ppt_w"/>
                                          </p:val>
                                        </p:tav>
                                      </p:tavLst>
                                    </p:anim>
                                    <p:anim calcmode="lin" valueType="num">
                                      <p:cBhvr>
                                        <p:cTn id="133" dur="750" fill="hold"/>
                                        <p:tgtEl>
                                          <p:spTgt spid="86"/>
                                        </p:tgtEl>
                                        <p:attrNameLst>
                                          <p:attrName>ppt_h</p:attrName>
                                        </p:attrNameLst>
                                      </p:cBhvr>
                                      <p:tavLst>
                                        <p:tav tm="0">
                                          <p:val>
                                            <p:fltVal val="0"/>
                                          </p:val>
                                        </p:tav>
                                        <p:tav tm="100000">
                                          <p:val>
                                            <p:strVal val="#ppt_h"/>
                                          </p:val>
                                        </p:tav>
                                      </p:tavLst>
                                    </p:anim>
                                    <p:animEffect transition="in" filter="fade">
                                      <p:cBhvr>
                                        <p:cTn id="134" dur="750"/>
                                        <p:tgtEl>
                                          <p:spTgt spid="86"/>
                                        </p:tgtEl>
                                      </p:cBhvr>
                                    </p:animEffect>
                                  </p:childTnLst>
                                </p:cTn>
                              </p:par>
                            </p:childTnLst>
                          </p:cTn>
                        </p:par>
                        <p:par>
                          <p:cTn id="135" fill="hold">
                            <p:stCondLst>
                              <p:cond delay="12750"/>
                            </p:stCondLst>
                            <p:childTnLst>
                              <p:par>
                                <p:cTn id="136" presetID="22" presetClass="entr" presetSubtype="8" fill="hold" grpId="0" nodeType="afterEffect">
                                  <p:stCondLst>
                                    <p:cond delay="0"/>
                                  </p:stCondLst>
                                  <p:childTnLst>
                                    <p:set>
                                      <p:cBhvr>
                                        <p:cTn id="137" dur="1" fill="hold">
                                          <p:stCondLst>
                                            <p:cond delay="0"/>
                                          </p:stCondLst>
                                        </p:cTn>
                                        <p:tgtEl>
                                          <p:spTgt spid="87"/>
                                        </p:tgtEl>
                                        <p:attrNameLst>
                                          <p:attrName>style.visibility</p:attrName>
                                        </p:attrNameLst>
                                      </p:cBhvr>
                                      <p:to>
                                        <p:strVal val="visible"/>
                                      </p:to>
                                    </p:set>
                                    <p:animEffect transition="in" filter="wipe(left)">
                                      <p:cBhvr>
                                        <p:cTn id="138" dur="750"/>
                                        <p:tgtEl>
                                          <p:spTgt spid="87"/>
                                        </p:tgtEl>
                                      </p:cBhvr>
                                    </p:animEffect>
                                  </p:childTnLst>
                                </p:cTn>
                              </p:par>
                            </p:childTnLst>
                          </p:cTn>
                        </p:par>
                        <p:par>
                          <p:cTn id="139" fill="hold">
                            <p:stCondLst>
                              <p:cond delay="13500"/>
                            </p:stCondLst>
                            <p:childTnLst>
                              <p:par>
                                <p:cTn id="140" presetID="22" presetClass="entr" presetSubtype="8" fill="hold"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wipe(left)">
                                      <p:cBhvr>
                                        <p:cTn id="142" dur="750"/>
                                        <p:tgtEl>
                                          <p:spTgt spid="51"/>
                                        </p:tgtEl>
                                      </p:cBhvr>
                                    </p:animEffect>
                                  </p:childTnLst>
                                </p:cTn>
                              </p:par>
                            </p:childTnLst>
                          </p:cTn>
                        </p:par>
                        <p:par>
                          <p:cTn id="143" fill="hold">
                            <p:stCondLst>
                              <p:cond delay="14250"/>
                            </p:stCondLst>
                            <p:childTnLst>
                              <p:par>
                                <p:cTn id="144" presetID="2" presetClass="entr" presetSubtype="4" fill="hold" grpId="0" nodeType="afterEffect">
                                  <p:stCondLst>
                                    <p:cond delay="0"/>
                                  </p:stCondLst>
                                  <p:childTnLst>
                                    <p:set>
                                      <p:cBhvr>
                                        <p:cTn id="145" dur="1" fill="hold">
                                          <p:stCondLst>
                                            <p:cond delay="0"/>
                                          </p:stCondLst>
                                        </p:cTn>
                                        <p:tgtEl>
                                          <p:spTgt spid="92"/>
                                        </p:tgtEl>
                                        <p:attrNameLst>
                                          <p:attrName>style.visibility</p:attrName>
                                        </p:attrNameLst>
                                      </p:cBhvr>
                                      <p:to>
                                        <p:strVal val="visible"/>
                                      </p:to>
                                    </p:set>
                                    <p:anim calcmode="lin" valueType="num">
                                      <p:cBhvr additive="base">
                                        <p:cTn id="146" dur="500" fill="hold"/>
                                        <p:tgtEl>
                                          <p:spTgt spid="92"/>
                                        </p:tgtEl>
                                        <p:attrNameLst>
                                          <p:attrName>ppt_x</p:attrName>
                                        </p:attrNameLst>
                                      </p:cBhvr>
                                      <p:tavLst>
                                        <p:tav tm="0">
                                          <p:val>
                                            <p:strVal val="#ppt_x"/>
                                          </p:val>
                                        </p:tav>
                                        <p:tav tm="100000">
                                          <p:val>
                                            <p:strVal val="#ppt_x"/>
                                          </p:val>
                                        </p:tav>
                                      </p:tavLst>
                                    </p:anim>
                                    <p:anim calcmode="lin" valueType="num">
                                      <p:cBhvr additive="base">
                                        <p:cTn id="147" dur="500" fill="hold"/>
                                        <p:tgtEl>
                                          <p:spTgt spid="92"/>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90"/>
                                        </p:tgtEl>
                                        <p:attrNameLst>
                                          <p:attrName>style.visibility</p:attrName>
                                        </p:attrNameLst>
                                      </p:cBhvr>
                                      <p:to>
                                        <p:strVal val="visible"/>
                                      </p:to>
                                    </p:set>
                                    <p:anim calcmode="lin" valueType="num">
                                      <p:cBhvr additive="base">
                                        <p:cTn id="150" dur="500" fill="hold"/>
                                        <p:tgtEl>
                                          <p:spTgt spid="90"/>
                                        </p:tgtEl>
                                        <p:attrNameLst>
                                          <p:attrName>ppt_x</p:attrName>
                                        </p:attrNameLst>
                                      </p:cBhvr>
                                      <p:tavLst>
                                        <p:tav tm="0">
                                          <p:val>
                                            <p:strVal val="#ppt_x"/>
                                          </p:val>
                                        </p:tav>
                                        <p:tav tm="100000">
                                          <p:val>
                                            <p:strVal val="#ppt_x"/>
                                          </p:val>
                                        </p:tav>
                                      </p:tavLst>
                                    </p:anim>
                                    <p:anim calcmode="lin" valueType="num">
                                      <p:cBhvr additive="base">
                                        <p:cTn id="151" dur="500" fill="hold"/>
                                        <p:tgtEl>
                                          <p:spTgt spid="90"/>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91"/>
                                        </p:tgtEl>
                                        <p:attrNameLst>
                                          <p:attrName>style.visibility</p:attrName>
                                        </p:attrNameLst>
                                      </p:cBhvr>
                                      <p:to>
                                        <p:strVal val="visible"/>
                                      </p:to>
                                    </p:set>
                                    <p:anim calcmode="lin" valueType="num">
                                      <p:cBhvr additive="base">
                                        <p:cTn id="154" dur="500" fill="hold"/>
                                        <p:tgtEl>
                                          <p:spTgt spid="91"/>
                                        </p:tgtEl>
                                        <p:attrNameLst>
                                          <p:attrName>ppt_x</p:attrName>
                                        </p:attrNameLst>
                                      </p:cBhvr>
                                      <p:tavLst>
                                        <p:tav tm="0">
                                          <p:val>
                                            <p:strVal val="#ppt_x"/>
                                          </p:val>
                                        </p:tav>
                                        <p:tav tm="100000">
                                          <p:val>
                                            <p:strVal val="#ppt_x"/>
                                          </p:val>
                                        </p:tav>
                                      </p:tavLst>
                                    </p:anim>
                                    <p:anim calcmode="lin" valueType="num">
                                      <p:cBhvr additive="base">
                                        <p:cTn id="155" dur="500" fill="hold"/>
                                        <p:tgtEl>
                                          <p:spTgt spid="91"/>
                                        </p:tgtEl>
                                        <p:attrNameLst>
                                          <p:attrName>ppt_y</p:attrName>
                                        </p:attrNameLst>
                                      </p:cBhvr>
                                      <p:tavLst>
                                        <p:tav tm="0">
                                          <p:val>
                                            <p:strVal val="1+#ppt_h/2"/>
                                          </p:val>
                                        </p:tav>
                                        <p:tav tm="100000">
                                          <p:val>
                                            <p:strVal val="#ppt_y"/>
                                          </p:val>
                                        </p:tav>
                                      </p:tavLst>
                                    </p:anim>
                                  </p:childTnLst>
                                </p:cTn>
                              </p:par>
                            </p:childTnLst>
                          </p:cTn>
                        </p:par>
                        <p:par>
                          <p:cTn id="156" fill="hold">
                            <p:stCondLst>
                              <p:cond delay="14750"/>
                            </p:stCondLst>
                            <p:childTnLst>
                              <p:par>
                                <p:cTn id="157" presetID="53" presetClass="entr" presetSubtype="16" fill="hold" grpId="0" nodeType="afterEffect">
                                  <p:stCondLst>
                                    <p:cond delay="0"/>
                                  </p:stCondLst>
                                  <p:childTnLst>
                                    <p:set>
                                      <p:cBhvr>
                                        <p:cTn id="158" dur="1" fill="hold">
                                          <p:stCondLst>
                                            <p:cond delay="0"/>
                                          </p:stCondLst>
                                        </p:cTn>
                                        <p:tgtEl>
                                          <p:spTgt spid="93"/>
                                        </p:tgtEl>
                                        <p:attrNameLst>
                                          <p:attrName>style.visibility</p:attrName>
                                        </p:attrNameLst>
                                      </p:cBhvr>
                                      <p:to>
                                        <p:strVal val="visible"/>
                                      </p:to>
                                    </p:set>
                                    <p:anim calcmode="lin" valueType="num">
                                      <p:cBhvr>
                                        <p:cTn id="159" dur="750" fill="hold"/>
                                        <p:tgtEl>
                                          <p:spTgt spid="93"/>
                                        </p:tgtEl>
                                        <p:attrNameLst>
                                          <p:attrName>ppt_w</p:attrName>
                                        </p:attrNameLst>
                                      </p:cBhvr>
                                      <p:tavLst>
                                        <p:tav tm="0">
                                          <p:val>
                                            <p:fltVal val="0"/>
                                          </p:val>
                                        </p:tav>
                                        <p:tav tm="100000">
                                          <p:val>
                                            <p:strVal val="#ppt_w"/>
                                          </p:val>
                                        </p:tav>
                                      </p:tavLst>
                                    </p:anim>
                                    <p:anim calcmode="lin" valueType="num">
                                      <p:cBhvr>
                                        <p:cTn id="160" dur="750" fill="hold"/>
                                        <p:tgtEl>
                                          <p:spTgt spid="93"/>
                                        </p:tgtEl>
                                        <p:attrNameLst>
                                          <p:attrName>ppt_h</p:attrName>
                                        </p:attrNameLst>
                                      </p:cBhvr>
                                      <p:tavLst>
                                        <p:tav tm="0">
                                          <p:val>
                                            <p:fltVal val="0"/>
                                          </p:val>
                                        </p:tav>
                                        <p:tav tm="100000">
                                          <p:val>
                                            <p:strVal val="#ppt_h"/>
                                          </p:val>
                                        </p:tav>
                                      </p:tavLst>
                                    </p:anim>
                                    <p:animEffect transition="in" filter="fade">
                                      <p:cBhvr>
                                        <p:cTn id="161" dur="750"/>
                                        <p:tgtEl>
                                          <p:spTgt spid="93"/>
                                        </p:tgtEl>
                                      </p:cBhvr>
                                    </p:animEffect>
                                  </p:childTnLst>
                                </p:cTn>
                              </p:par>
                            </p:childTnLst>
                          </p:cTn>
                        </p:par>
                        <p:par>
                          <p:cTn id="162" fill="hold">
                            <p:stCondLst>
                              <p:cond delay="15500"/>
                            </p:stCondLst>
                            <p:childTnLst>
                              <p:par>
                                <p:cTn id="163" presetID="22" presetClass="entr" presetSubtype="8" fill="hold" grpId="0" nodeType="afterEffect">
                                  <p:stCondLst>
                                    <p:cond delay="0"/>
                                  </p:stCondLst>
                                  <p:childTnLst>
                                    <p:set>
                                      <p:cBhvr>
                                        <p:cTn id="164" dur="1" fill="hold">
                                          <p:stCondLst>
                                            <p:cond delay="0"/>
                                          </p:stCondLst>
                                        </p:cTn>
                                        <p:tgtEl>
                                          <p:spTgt spid="94"/>
                                        </p:tgtEl>
                                        <p:attrNameLst>
                                          <p:attrName>style.visibility</p:attrName>
                                        </p:attrNameLst>
                                      </p:cBhvr>
                                      <p:to>
                                        <p:strVal val="visible"/>
                                      </p:to>
                                    </p:set>
                                    <p:animEffect transition="in" filter="wipe(left)">
                                      <p:cBhvr>
                                        <p:cTn id="165" dur="750"/>
                                        <p:tgtEl>
                                          <p:spTgt spid="94"/>
                                        </p:tgtEl>
                                      </p:cBhvr>
                                    </p:animEffect>
                                  </p:childTnLst>
                                </p:cTn>
                              </p:par>
                            </p:childTnLst>
                          </p:cTn>
                        </p:par>
                        <p:par>
                          <p:cTn id="166" fill="hold">
                            <p:stCondLst>
                              <p:cond delay="16250"/>
                            </p:stCondLst>
                            <p:childTnLst>
                              <p:par>
                                <p:cTn id="167" presetID="22" presetClass="entr" presetSubtype="8" fill="hold" nodeType="afterEffect">
                                  <p:stCondLst>
                                    <p:cond delay="0"/>
                                  </p:stCondLst>
                                  <p:childTnLst>
                                    <p:set>
                                      <p:cBhvr>
                                        <p:cTn id="168" dur="1" fill="hold">
                                          <p:stCondLst>
                                            <p:cond delay="0"/>
                                          </p:stCondLst>
                                        </p:cTn>
                                        <p:tgtEl>
                                          <p:spTgt spid="53"/>
                                        </p:tgtEl>
                                        <p:attrNameLst>
                                          <p:attrName>style.visibility</p:attrName>
                                        </p:attrNameLst>
                                      </p:cBhvr>
                                      <p:to>
                                        <p:strVal val="visible"/>
                                      </p:to>
                                    </p:set>
                                    <p:animEffect transition="in" filter="wipe(left)">
                                      <p:cBhvr>
                                        <p:cTn id="169" dur="75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6" grpId="0" animBg="1"/>
      <p:bldP spid="47" grpId="0"/>
      <p:bldP spid="48" grpId="0"/>
      <p:bldP spid="62" grpId="0" animBg="1"/>
      <p:bldP spid="63" grpId="0" animBg="1"/>
      <p:bldP spid="64" grpId="0" animBg="1"/>
      <p:bldP spid="65" grpId="0"/>
      <p:bldP spid="66" grpId="0"/>
      <p:bldP spid="69" grpId="0" animBg="1"/>
      <p:bldP spid="70" grpId="0" animBg="1"/>
      <p:bldP spid="71" grpId="0" animBg="1"/>
      <p:bldP spid="72" grpId="0"/>
      <p:bldP spid="73" grpId="0"/>
      <p:bldP spid="76" grpId="0" animBg="1"/>
      <p:bldP spid="77" grpId="0" animBg="1"/>
      <p:bldP spid="78" grpId="0" animBg="1"/>
      <p:bldP spid="79" grpId="0"/>
      <p:bldP spid="80" grpId="0"/>
      <p:bldP spid="83" grpId="0" animBg="1"/>
      <p:bldP spid="84" grpId="0" animBg="1"/>
      <p:bldP spid="85" grpId="0" animBg="1"/>
      <p:bldP spid="86" grpId="0"/>
      <p:bldP spid="87" grpId="0"/>
      <p:bldP spid="90" grpId="0" animBg="1"/>
      <p:bldP spid="91" grpId="0" animBg="1"/>
      <p:bldP spid="92" grpId="0" animBg="1"/>
      <p:bldP spid="93" grpId="0"/>
      <p:bldP spid="9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8904992" y="1745673"/>
            <a:ext cx="2468880" cy="2468880"/>
            <a:chOff x="8904992" y="1745673"/>
            <a:chExt cx="2468880" cy="2468880"/>
          </a:xfrm>
        </p:grpSpPr>
        <p:sp>
          <p:nvSpPr>
            <p:cNvPr id="55" name="Oval 54"/>
            <p:cNvSpPr>
              <a:spLocks noChangeAspect="1"/>
            </p:cNvSpPr>
            <p:nvPr/>
          </p:nvSpPr>
          <p:spPr>
            <a:xfrm>
              <a:off x="8904992" y="1745673"/>
              <a:ext cx="2468880" cy="2468880"/>
            </a:xfrm>
            <a:prstGeom prst="ellipse">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Connector 61"/>
            <p:cNvCxnSpPr/>
            <p:nvPr/>
          </p:nvCxnSpPr>
          <p:spPr>
            <a:xfrm>
              <a:off x="9190412" y="2967644"/>
              <a:ext cx="1920240" cy="0"/>
            </a:xfrm>
            <a:prstGeom prst="line">
              <a:avLst/>
            </a:prstGeom>
            <a:ln cap="rnd">
              <a:solidFill>
                <a:schemeClr val="bg2">
                  <a:lumMod val="10000"/>
                </a:schemeClr>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1" name="Group 80"/>
          <p:cNvGrpSpPr/>
          <p:nvPr/>
        </p:nvGrpSpPr>
        <p:grpSpPr>
          <a:xfrm>
            <a:off x="6228698" y="1745673"/>
            <a:ext cx="2468880" cy="2468880"/>
            <a:chOff x="6228698" y="1745673"/>
            <a:chExt cx="2468880" cy="2468880"/>
          </a:xfrm>
        </p:grpSpPr>
        <p:sp>
          <p:nvSpPr>
            <p:cNvPr id="41" name="Oval 40"/>
            <p:cNvSpPr>
              <a:spLocks noChangeAspect="1"/>
            </p:cNvSpPr>
            <p:nvPr/>
          </p:nvSpPr>
          <p:spPr>
            <a:xfrm>
              <a:off x="6228698" y="1745673"/>
              <a:ext cx="2468880" cy="2468880"/>
            </a:xfrm>
            <a:prstGeom prst="ellipse">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8" name="Straight Connector 47"/>
            <p:cNvCxnSpPr/>
            <p:nvPr/>
          </p:nvCxnSpPr>
          <p:spPr>
            <a:xfrm>
              <a:off x="6514118" y="2967644"/>
              <a:ext cx="1920240" cy="0"/>
            </a:xfrm>
            <a:prstGeom prst="line">
              <a:avLst/>
            </a:prstGeom>
            <a:ln cap="rnd">
              <a:solidFill>
                <a:schemeClr val="bg2">
                  <a:lumMod val="10000"/>
                </a:schemeClr>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0" name="Group 79"/>
          <p:cNvGrpSpPr/>
          <p:nvPr/>
        </p:nvGrpSpPr>
        <p:grpSpPr>
          <a:xfrm>
            <a:off x="3550665" y="1745673"/>
            <a:ext cx="2468880" cy="2468880"/>
            <a:chOff x="3550665" y="1745673"/>
            <a:chExt cx="2468880" cy="2468880"/>
          </a:xfrm>
        </p:grpSpPr>
        <p:sp>
          <p:nvSpPr>
            <p:cNvPr id="27" name="Oval 26"/>
            <p:cNvSpPr>
              <a:spLocks noChangeAspect="1"/>
            </p:cNvSpPr>
            <p:nvPr/>
          </p:nvSpPr>
          <p:spPr>
            <a:xfrm>
              <a:off x="3550665" y="1745673"/>
              <a:ext cx="2468880" cy="2468880"/>
            </a:xfrm>
            <a:prstGeom prst="ellipse">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4" name="Straight Connector 33"/>
            <p:cNvCxnSpPr/>
            <p:nvPr/>
          </p:nvCxnSpPr>
          <p:spPr>
            <a:xfrm>
              <a:off x="3836085" y="2967644"/>
              <a:ext cx="1920240" cy="0"/>
            </a:xfrm>
            <a:prstGeom prst="line">
              <a:avLst/>
            </a:prstGeom>
            <a:ln cap="rnd">
              <a:solidFill>
                <a:schemeClr val="bg2">
                  <a:lumMod val="10000"/>
                </a:schemeClr>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79" name="Group 78"/>
          <p:cNvGrpSpPr/>
          <p:nvPr/>
        </p:nvGrpSpPr>
        <p:grpSpPr>
          <a:xfrm>
            <a:off x="872631" y="1745673"/>
            <a:ext cx="2468880" cy="2468880"/>
            <a:chOff x="872631" y="1745673"/>
            <a:chExt cx="2468880" cy="2468880"/>
          </a:xfrm>
        </p:grpSpPr>
        <p:sp>
          <p:nvSpPr>
            <p:cNvPr id="2" name="Oval 1"/>
            <p:cNvSpPr>
              <a:spLocks noChangeAspect="1"/>
            </p:cNvSpPr>
            <p:nvPr/>
          </p:nvSpPr>
          <p:spPr>
            <a:xfrm>
              <a:off x="872631" y="1745673"/>
              <a:ext cx="2468880" cy="2468880"/>
            </a:xfrm>
            <a:prstGeom prst="ellipse">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1158051" y="2967644"/>
              <a:ext cx="1920240" cy="0"/>
            </a:xfrm>
            <a:prstGeom prst="line">
              <a:avLst/>
            </a:prstGeom>
            <a:ln cap="rnd">
              <a:solidFill>
                <a:schemeClr val="bg2">
                  <a:lumMod val="10000"/>
                </a:schemeClr>
              </a:solidFill>
              <a:prstDash val="lgDash"/>
              <a:round/>
            </a:ln>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cxnSp>
        <p:nvCxnSpPr>
          <p:cNvPr id="4" name="Straight Connector 3"/>
          <p:cNvCxnSpPr/>
          <p:nvPr/>
        </p:nvCxnSpPr>
        <p:spPr>
          <a:xfrm>
            <a:off x="2107071"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9" name="Text Box 10"/>
          <p:cNvSpPr txBox="1">
            <a:spLocks noChangeArrowheads="1"/>
          </p:cNvSpPr>
          <p:nvPr/>
        </p:nvSpPr>
        <p:spPr bwMode="auto">
          <a:xfrm>
            <a:off x="905011" y="5230109"/>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6" name="Group 25"/>
          <p:cNvGrpSpPr/>
          <p:nvPr/>
        </p:nvGrpSpPr>
        <p:grpSpPr>
          <a:xfrm>
            <a:off x="1741311" y="3758047"/>
            <a:ext cx="731520" cy="731520"/>
            <a:chOff x="1741311" y="3758047"/>
            <a:chExt cx="731520" cy="731520"/>
          </a:xfrm>
        </p:grpSpPr>
        <p:sp>
          <p:nvSpPr>
            <p:cNvPr id="8" name="Oval 7"/>
            <p:cNvSpPr>
              <a:spLocks noChangeAspect="1"/>
            </p:cNvSpPr>
            <p:nvPr/>
          </p:nvSpPr>
          <p:spPr>
            <a:xfrm>
              <a:off x="1741311" y="3758047"/>
              <a:ext cx="731520" cy="731520"/>
            </a:xfrm>
            <a:prstGeom prst="ellipse">
              <a:avLst/>
            </a:prstGeom>
            <a:solidFill>
              <a:srgbClr val="EF3425"/>
            </a:solidFill>
            <a:ln w="635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p:cNvSpPr>
              <a:spLocks noChangeAspect="1"/>
            </p:cNvSpPr>
            <p:nvPr/>
          </p:nvSpPr>
          <p:spPr bwMode="auto">
            <a:xfrm>
              <a:off x="1986163" y="3947429"/>
              <a:ext cx="189653" cy="36576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sp>
        <p:nvSpPr>
          <p:cNvPr id="17" name="TextBox 16"/>
          <p:cNvSpPr txBox="1"/>
          <p:nvPr/>
        </p:nvSpPr>
        <p:spPr>
          <a:xfrm>
            <a:off x="1345005" y="2192794"/>
            <a:ext cx="1524129" cy="830997"/>
          </a:xfrm>
          <a:prstGeom prst="rect">
            <a:avLst/>
          </a:prstGeom>
          <a:noFill/>
        </p:spPr>
        <p:txBody>
          <a:bodyPr wrap="square" rtlCol="0">
            <a:spAutoFit/>
          </a:bodyPr>
          <a:lstStyle/>
          <a:p>
            <a:pPr algn="ctr"/>
            <a:r>
              <a:rPr lang="en-US" sz="4800" b="1" dirty="0">
                <a:solidFill>
                  <a:srgbClr val="EF3425"/>
                </a:solidFill>
                <a:latin typeface="Lato"/>
              </a:rPr>
              <a:t>43%</a:t>
            </a:r>
          </a:p>
        </p:txBody>
      </p:sp>
      <p:grpSp>
        <p:nvGrpSpPr>
          <p:cNvPr id="24" name="Group 23"/>
          <p:cNvGrpSpPr/>
          <p:nvPr/>
        </p:nvGrpSpPr>
        <p:grpSpPr>
          <a:xfrm>
            <a:off x="1157043" y="3040312"/>
            <a:ext cx="979495" cy="523220"/>
            <a:chOff x="1157043" y="3040312"/>
            <a:chExt cx="979495" cy="523220"/>
          </a:xfrm>
        </p:grpSpPr>
        <p:sp>
          <p:nvSpPr>
            <p:cNvPr id="21"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EF3425"/>
            </a:solidFill>
            <a:ln>
              <a:noFill/>
            </a:ln>
          </p:spPr>
          <p:txBody>
            <a:bodyPr vert="horz" wrap="square" lIns="91440" tIns="45720" rIns="91440" bIns="45720" numCol="1" anchor="t" anchorCtr="0" compatLnSpc="1">
              <a:prstTxWarp prst="textNoShape">
                <a:avLst/>
              </a:prstTxWarp>
            </a:bodyPr>
            <a:lstStyle/>
            <a:p>
              <a:endParaRPr lang="ru-RU"/>
            </a:p>
          </p:txBody>
        </p:sp>
        <p:sp>
          <p:nvSpPr>
            <p:cNvPr id="22" name="TextBox 21"/>
            <p:cNvSpPr txBox="1"/>
            <p:nvPr/>
          </p:nvSpPr>
          <p:spPr>
            <a:xfrm>
              <a:off x="1503380" y="3040312"/>
              <a:ext cx="633158" cy="523220"/>
            </a:xfrm>
            <a:prstGeom prst="rect">
              <a:avLst/>
            </a:prstGeom>
            <a:noFill/>
          </p:spPr>
          <p:txBody>
            <a:bodyPr wrap="square" rtlCol="0">
              <a:spAutoFit/>
            </a:bodyPr>
            <a:lstStyle/>
            <a:p>
              <a:r>
                <a:rPr lang="en-US" sz="1600" b="1" dirty="0">
                  <a:solidFill>
                    <a:srgbClr val="EF3425"/>
                  </a:solidFill>
                  <a:latin typeface="Lato"/>
                </a:rPr>
                <a:t>73%</a:t>
              </a:r>
            </a:p>
            <a:p>
              <a:r>
                <a:rPr lang="en-US" sz="1200" b="1" dirty="0">
                  <a:solidFill>
                    <a:schemeClr val="bg2">
                      <a:lumMod val="10000"/>
                    </a:schemeClr>
                  </a:solidFill>
                  <a:latin typeface="Candara" panose="020E0502030303020204" pitchFamily="34" charset="0"/>
                </a:rPr>
                <a:t>Male</a:t>
              </a:r>
            </a:p>
          </p:txBody>
        </p:sp>
      </p:grpSp>
      <p:grpSp>
        <p:nvGrpSpPr>
          <p:cNvPr id="25" name="Group 24"/>
          <p:cNvGrpSpPr/>
          <p:nvPr/>
        </p:nvGrpSpPr>
        <p:grpSpPr>
          <a:xfrm>
            <a:off x="2118066" y="3037831"/>
            <a:ext cx="1145096" cy="523220"/>
            <a:chOff x="2118066" y="3037831"/>
            <a:chExt cx="1145096" cy="523220"/>
          </a:xfrm>
        </p:grpSpPr>
        <p:sp>
          <p:nvSpPr>
            <p:cNvPr id="20"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EF3425"/>
            </a:solidFill>
            <a:ln>
              <a:noFill/>
            </a:ln>
          </p:spPr>
          <p:txBody>
            <a:bodyPr vert="horz" wrap="square" lIns="91440" tIns="45720" rIns="91440" bIns="45720" numCol="1" anchor="t" anchorCtr="0" compatLnSpc="1">
              <a:prstTxWarp prst="textNoShape">
                <a:avLst/>
              </a:prstTxWarp>
            </a:bodyPr>
            <a:lstStyle/>
            <a:p>
              <a:endParaRPr lang="ru-RU"/>
            </a:p>
          </p:txBody>
        </p:sp>
        <p:sp>
          <p:nvSpPr>
            <p:cNvPr id="23" name="TextBox 22"/>
            <p:cNvSpPr txBox="1"/>
            <p:nvPr/>
          </p:nvSpPr>
          <p:spPr>
            <a:xfrm>
              <a:off x="2478852" y="3037831"/>
              <a:ext cx="784310" cy="523220"/>
            </a:xfrm>
            <a:prstGeom prst="rect">
              <a:avLst/>
            </a:prstGeom>
            <a:noFill/>
          </p:spPr>
          <p:txBody>
            <a:bodyPr wrap="square" rtlCol="0">
              <a:spAutoFit/>
            </a:bodyPr>
            <a:lstStyle/>
            <a:p>
              <a:r>
                <a:rPr lang="en-US" sz="1600" b="1" dirty="0">
                  <a:solidFill>
                    <a:srgbClr val="EF3425"/>
                  </a:solidFill>
                  <a:latin typeface="Lato"/>
                </a:rPr>
                <a:t>27%</a:t>
              </a:r>
            </a:p>
            <a:p>
              <a:r>
                <a:rPr lang="en-US" sz="1200" b="1" dirty="0">
                  <a:solidFill>
                    <a:schemeClr val="bg2">
                      <a:lumMod val="10000"/>
                    </a:schemeClr>
                  </a:solidFill>
                  <a:latin typeface="Candara" panose="020E0502030303020204" pitchFamily="34" charset="0"/>
                </a:rPr>
                <a:t>Female</a:t>
              </a:r>
            </a:p>
          </p:txBody>
        </p:sp>
      </p:grpSp>
      <p:cxnSp>
        <p:nvCxnSpPr>
          <p:cNvPr id="28" name="Straight Connector 27"/>
          <p:cNvCxnSpPr/>
          <p:nvPr/>
        </p:nvCxnSpPr>
        <p:spPr>
          <a:xfrm>
            <a:off x="4785105"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9" name="Text Box 10"/>
          <p:cNvSpPr txBox="1">
            <a:spLocks noChangeArrowheads="1"/>
          </p:cNvSpPr>
          <p:nvPr/>
        </p:nvSpPr>
        <p:spPr bwMode="auto">
          <a:xfrm>
            <a:off x="3550663"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3" name="TextBox 32"/>
          <p:cNvSpPr txBox="1"/>
          <p:nvPr/>
        </p:nvSpPr>
        <p:spPr>
          <a:xfrm>
            <a:off x="4023039" y="2192794"/>
            <a:ext cx="1524129" cy="830997"/>
          </a:xfrm>
          <a:prstGeom prst="rect">
            <a:avLst/>
          </a:prstGeom>
          <a:noFill/>
        </p:spPr>
        <p:txBody>
          <a:bodyPr wrap="square" rtlCol="0">
            <a:spAutoFit/>
          </a:bodyPr>
          <a:lstStyle/>
          <a:p>
            <a:pPr algn="ctr"/>
            <a:r>
              <a:rPr lang="en-US" sz="4800" b="1" dirty="0">
                <a:solidFill>
                  <a:srgbClr val="8397B1"/>
                </a:solidFill>
                <a:latin typeface="Lato"/>
              </a:rPr>
              <a:t>27%</a:t>
            </a:r>
          </a:p>
        </p:txBody>
      </p:sp>
      <p:grpSp>
        <p:nvGrpSpPr>
          <p:cNvPr id="35" name="Group 34"/>
          <p:cNvGrpSpPr/>
          <p:nvPr/>
        </p:nvGrpSpPr>
        <p:grpSpPr>
          <a:xfrm>
            <a:off x="3835077" y="3040312"/>
            <a:ext cx="979495" cy="523220"/>
            <a:chOff x="1157043" y="3040312"/>
            <a:chExt cx="979495" cy="523220"/>
          </a:xfrm>
        </p:grpSpPr>
        <p:sp>
          <p:nvSpPr>
            <p:cNvPr id="36"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8397B1"/>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37" name="TextBox 36"/>
            <p:cNvSpPr txBox="1"/>
            <p:nvPr/>
          </p:nvSpPr>
          <p:spPr>
            <a:xfrm>
              <a:off x="1503380" y="3040312"/>
              <a:ext cx="633158" cy="523220"/>
            </a:xfrm>
            <a:prstGeom prst="rect">
              <a:avLst/>
            </a:prstGeom>
            <a:noFill/>
          </p:spPr>
          <p:txBody>
            <a:bodyPr wrap="square" rtlCol="0">
              <a:spAutoFit/>
            </a:bodyPr>
            <a:lstStyle/>
            <a:p>
              <a:r>
                <a:rPr lang="en-US" sz="1600" b="1" dirty="0">
                  <a:solidFill>
                    <a:srgbClr val="8397B1"/>
                  </a:solidFill>
                  <a:latin typeface="Lato"/>
                </a:rPr>
                <a:t>65%</a:t>
              </a:r>
            </a:p>
            <a:p>
              <a:r>
                <a:rPr lang="en-US" sz="1200" b="1" dirty="0">
                  <a:solidFill>
                    <a:schemeClr val="bg2">
                      <a:lumMod val="10000"/>
                    </a:schemeClr>
                  </a:solidFill>
                  <a:latin typeface="Candara" panose="020E0502030303020204" pitchFamily="34" charset="0"/>
                </a:rPr>
                <a:t>Male</a:t>
              </a:r>
            </a:p>
          </p:txBody>
        </p:sp>
      </p:grpSp>
      <p:grpSp>
        <p:nvGrpSpPr>
          <p:cNvPr id="38" name="Group 37"/>
          <p:cNvGrpSpPr/>
          <p:nvPr/>
        </p:nvGrpSpPr>
        <p:grpSpPr>
          <a:xfrm>
            <a:off x="4796100" y="3037831"/>
            <a:ext cx="1145096" cy="523220"/>
            <a:chOff x="2118066" y="3037831"/>
            <a:chExt cx="1145096" cy="523220"/>
          </a:xfrm>
        </p:grpSpPr>
        <p:sp>
          <p:nvSpPr>
            <p:cNvPr id="39"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8397B1"/>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40" name="TextBox 39"/>
            <p:cNvSpPr txBox="1"/>
            <p:nvPr/>
          </p:nvSpPr>
          <p:spPr>
            <a:xfrm>
              <a:off x="2478852" y="3037831"/>
              <a:ext cx="784310" cy="523220"/>
            </a:xfrm>
            <a:prstGeom prst="rect">
              <a:avLst/>
            </a:prstGeom>
            <a:noFill/>
          </p:spPr>
          <p:txBody>
            <a:bodyPr wrap="square" rtlCol="0">
              <a:spAutoFit/>
            </a:bodyPr>
            <a:lstStyle/>
            <a:p>
              <a:r>
                <a:rPr lang="en-US" sz="1600" b="1" dirty="0">
                  <a:solidFill>
                    <a:srgbClr val="8397B1"/>
                  </a:solidFill>
                  <a:latin typeface="Lato"/>
                </a:rPr>
                <a:t>35%</a:t>
              </a:r>
            </a:p>
            <a:p>
              <a:r>
                <a:rPr lang="en-US" sz="1200" b="1" dirty="0">
                  <a:solidFill>
                    <a:schemeClr val="bg2">
                      <a:lumMod val="10000"/>
                    </a:schemeClr>
                  </a:solidFill>
                  <a:latin typeface="Candara" panose="020E0502030303020204" pitchFamily="34" charset="0"/>
                </a:rPr>
                <a:t>Female</a:t>
              </a:r>
            </a:p>
          </p:txBody>
        </p:sp>
      </p:grpSp>
      <p:cxnSp>
        <p:nvCxnSpPr>
          <p:cNvPr id="42" name="Straight Connector 41"/>
          <p:cNvCxnSpPr/>
          <p:nvPr/>
        </p:nvCxnSpPr>
        <p:spPr>
          <a:xfrm>
            <a:off x="7463138"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Text Box 10"/>
          <p:cNvSpPr txBox="1">
            <a:spLocks noChangeArrowheads="1"/>
          </p:cNvSpPr>
          <p:nvPr/>
        </p:nvSpPr>
        <p:spPr bwMode="auto">
          <a:xfrm>
            <a:off x="6258165"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7" name="TextBox 46"/>
          <p:cNvSpPr txBox="1"/>
          <p:nvPr/>
        </p:nvSpPr>
        <p:spPr>
          <a:xfrm>
            <a:off x="6701072" y="2192794"/>
            <a:ext cx="1524129" cy="830997"/>
          </a:xfrm>
          <a:prstGeom prst="rect">
            <a:avLst/>
          </a:prstGeom>
          <a:noFill/>
        </p:spPr>
        <p:txBody>
          <a:bodyPr wrap="square" rtlCol="0">
            <a:spAutoFit/>
          </a:bodyPr>
          <a:lstStyle/>
          <a:p>
            <a:pPr algn="ctr"/>
            <a:r>
              <a:rPr lang="en-US" sz="4800" b="1" dirty="0">
                <a:solidFill>
                  <a:srgbClr val="44546B"/>
                </a:solidFill>
                <a:latin typeface="Lato"/>
              </a:rPr>
              <a:t>32%</a:t>
            </a:r>
          </a:p>
        </p:txBody>
      </p:sp>
      <p:grpSp>
        <p:nvGrpSpPr>
          <p:cNvPr id="49" name="Group 48"/>
          <p:cNvGrpSpPr/>
          <p:nvPr/>
        </p:nvGrpSpPr>
        <p:grpSpPr>
          <a:xfrm>
            <a:off x="6513110" y="3040312"/>
            <a:ext cx="979495" cy="523220"/>
            <a:chOff x="1157043" y="3040312"/>
            <a:chExt cx="979495" cy="523220"/>
          </a:xfrm>
        </p:grpSpPr>
        <p:sp>
          <p:nvSpPr>
            <p:cNvPr id="50"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51" name="TextBox 50"/>
            <p:cNvSpPr txBox="1"/>
            <p:nvPr/>
          </p:nvSpPr>
          <p:spPr>
            <a:xfrm>
              <a:off x="1503380" y="3040312"/>
              <a:ext cx="633158" cy="523220"/>
            </a:xfrm>
            <a:prstGeom prst="rect">
              <a:avLst/>
            </a:prstGeom>
            <a:noFill/>
          </p:spPr>
          <p:txBody>
            <a:bodyPr wrap="square" rtlCol="0">
              <a:spAutoFit/>
            </a:bodyPr>
            <a:lstStyle/>
            <a:p>
              <a:r>
                <a:rPr lang="en-US" sz="1600" b="1" dirty="0">
                  <a:solidFill>
                    <a:srgbClr val="44546B"/>
                  </a:solidFill>
                  <a:latin typeface="Lato"/>
                </a:rPr>
                <a:t>73%</a:t>
              </a:r>
            </a:p>
            <a:p>
              <a:r>
                <a:rPr lang="en-US" sz="1200" b="1" dirty="0">
                  <a:solidFill>
                    <a:schemeClr val="bg2">
                      <a:lumMod val="10000"/>
                    </a:schemeClr>
                  </a:solidFill>
                  <a:latin typeface="Candara" panose="020E0502030303020204" pitchFamily="34" charset="0"/>
                </a:rPr>
                <a:t>Male</a:t>
              </a:r>
            </a:p>
          </p:txBody>
        </p:sp>
      </p:grpSp>
      <p:grpSp>
        <p:nvGrpSpPr>
          <p:cNvPr id="52" name="Group 51"/>
          <p:cNvGrpSpPr/>
          <p:nvPr/>
        </p:nvGrpSpPr>
        <p:grpSpPr>
          <a:xfrm>
            <a:off x="7474133" y="3037831"/>
            <a:ext cx="1145096" cy="523220"/>
            <a:chOff x="2118066" y="3037831"/>
            <a:chExt cx="1145096" cy="523220"/>
          </a:xfrm>
        </p:grpSpPr>
        <p:sp>
          <p:nvSpPr>
            <p:cNvPr id="53"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54" name="TextBox 53"/>
            <p:cNvSpPr txBox="1"/>
            <p:nvPr/>
          </p:nvSpPr>
          <p:spPr>
            <a:xfrm>
              <a:off x="2478852" y="3037831"/>
              <a:ext cx="784310" cy="523220"/>
            </a:xfrm>
            <a:prstGeom prst="rect">
              <a:avLst/>
            </a:prstGeom>
            <a:noFill/>
          </p:spPr>
          <p:txBody>
            <a:bodyPr wrap="square" rtlCol="0">
              <a:spAutoFit/>
            </a:bodyPr>
            <a:lstStyle/>
            <a:p>
              <a:r>
                <a:rPr lang="en-US" sz="1600" b="1" dirty="0">
                  <a:solidFill>
                    <a:srgbClr val="44546B"/>
                  </a:solidFill>
                  <a:latin typeface="Lato"/>
                </a:rPr>
                <a:t>27%</a:t>
              </a:r>
            </a:p>
            <a:p>
              <a:r>
                <a:rPr lang="en-US" sz="1200" b="1" dirty="0">
                  <a:solidFill>
                    <a:schemeClr val="bg2">
                      <a:lumMod val="10000"/>
                    </a:schemeClr>
                  </a:solidFill>
                  <a:latin typeface="Candara" panose="020E0502030303020204" pitchFamily="34" charset="0"/>
                </a:rPr>
                <a:t>Female</a:t>
              </a:r>
            </a:p>
          </p:txBody>
        </p:sp>
      </p:grpSp>
      <p:cxnSp>
        <p:nvCxnSpPr>
          <p:cNvPr id="56" name="Straight Connector 55"/>
          <p:cNvCxnSpPr/>
          <p:nvPr/>
        </p:nvCxnSpPr>
        <p:spPr>
          <a:xfrm>
            <a:off x="10139432"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7" name="Text Box 10"/>
          <p:cNvSpPr txBox="1">
            <a:spLocks noChangeArrowheads="1"/>
          </p:cNvSpPr>
          <p:nvPr/>
        </p:nvSpPr>
        <p:spPr bwMode="auto">
          <a:xfrm>
            <a:off x="8934459"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2C3749"/>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Box 60"/>
          <p:cNvSpPr txBox="1"/>
          <p:nvPr/>
        </p:nvSpPr>
        <p:spPr>
          <a:xfrm>
            <a:off x="9377366" y="2192794"/>
            <a:ext cx="1524129" cy="830997"/>
          </a:xfrm>
          <a:prstGeom prst="rect">
            <a:avLst/>
          </a:prstGeom>
          <a:noFill/>
        </p:spPr>
        <p:txBody>
          <a:bodyPr wrap="square" rtlCol="0">
            <a:spAutoFit/>
          </a:bodyPr>
          <a:lstStyle/>
          <a:p>
            <a:pPr algn="ctr"/>
            <a:r>
              <a:rPr lang="en-US" sz="4800" b="1" dirty="0">
                <a:solidFill>
                  <a:srgbClr val="2C3749"/>
                </a:solidFill>
                <a:latin typeface="Lato"/>
              </a:rPr>
              <a:t>12%</a:t>
            </a:r>
          </a:p>
        </p:txBody>
      </p:sp>
      <p:grpSp>
        <p:nvGrpSpPr>
          <p:cNvPr id="63" name="Group 62"/>
          <p:cNvGrpSpPr/>
          <p:nvPr/>
        </p:nvGrpSpPr>
        <p:grpSpPr>
          <a:xfrm>
            <a:off x="9189404" y="3040312"/>
            <a:ext cx="979495" cy="523220"/>
            <a:chOff x="1157043" y="3040312"/>
            <a:chExt cx="979495" cy="523220"/>
          </a:xfrm>
        </p:grpSpPr>
        <p:sp>
          <p:nvSpPr>
            <p:cNvPr id="64"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2C3749"/>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65" name="TextBox 64"/>
            <p:cNvSpPr txBox="1"/>
            <p:nvPr/>
          </p:nvSpPr>
          <p:spPr>
            <a:xfrm>
              <a:off x="1503380" y="3040312"/>
              <a:ext cx="633158" cy="523220"/>
            </a:xfrm>
            <a:prstGeom prst="rect">
              <a:avLst/>
            </a:prstGeom>
            <a:noFill/>
          </p:spPr>
          <p:txBody>
            <a:bodyPr wrap="square" rtlCol="0">
              <a:spAutoFit/>
            </a:bodyPr>
            <a:lstStyle/>
            <a:p>
              <a:r>
                <a:rPr lang="en-US" sz="1600" b="1" dirty="0">
                  <a:solidFill>
                    <a:srgbClr val="2C3749"/>
                  </a:solidFill>
                  <a:latin typeface="Lato"/>
                </a:rPr>
                <a:t>73%</a:t>
              </a:r>
            </a:p>
            <a:p>
              <a:r>
                <a:rPr lang="en-US" sz="1200" b="1" dirty="0">
                  <a:solidFill>
                    <a:schemeClr val="bg2">
                      <a:lumMod val="10000"/>
                    </a:schemeClr>
                  </a:solidFill>
                  <a:latin typeface="Candara" panose="020E0502030303020204" pitchFamily="34" charset="0"/>
                </a:rPr>
                <a:t>Male</a:t>
              </a:r>
            </a:p>
          </p:txBody>
        </p:sp>
      </p:grpSp>
      <p:grpSp>
        <p:nvGrpSpPr>
          <p:cNvPr id="66" name="Group 65"/>
          <p:cNvGrpSpPr/>
          <p:nvPr/>
        </p:nvGrpSpPr>
        <p:grpSpPr>
          <a:xfrm>
            <a:off x="10150427" y="3037831"/>
            <a:ext cx="1145096" cy="523220"/>
            <a:chOff x="2118066" y="3037831"/>
            <a:chExt cx="1145096" cy="523220"/>
          </a:xfrm>
        </p:grpSpPr>
        <p:sp>
          <p:nvSpPr>
            <p:cNvPr id="67"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2C3749"/>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68" name="TextBox 67"/>
            <p:cNvSpPr txBox="1"/>
            <p:nvPr/>
          </p:nvSpPr>
          <p:spPr>
            <a:xfrm>
              <a:off x="2478852" y="3037831"/>
              <a:ext cx="784310" cy="523220"/>
            </a:xfrm>
            <a:prstGeom prst="rect">
              <a:avLst/>
            </a:prstGeom>
            <a:noFill/>
          </p:spPr>
          <p:txBody>
            <a:bodyPr wrap="square" rtlCol="0">
              <a:spAutoFit/>
            </a:bodyPr>
            <a:lstStyle/>
            <a:p>
              <a:r>
                <a:rPr lang="en-US" sz="1600" b="1" dirty="0">
                  <a:solidFill>
                    <a:srgbClr val="2C3749"/>
                  </a:solidFill>
                  <a:latin typeface="Lato"/>
                </a:rPr>
                <a:t>27%</a:t>
              </a:r>
            </a:p>
            <a:p>
              <a:r>
                <a:rPr lang="en-US" sz="1200" b="1" dirty="0">
                  <a:solidFill>
                    <a:schemeClr val="bg2">
                      <a:lumMod val="10000"/>
                    </a:schemeClr>
                  </a:solidFill>
                  <a:latin typeface="Candara" panose="020E0502030303020204" pitchFamily="34" charset="0"/>
                </a:rPr>
                <a:t>Female</a:t>
              </a:r>
            </a:p>
          </p:txBody>
        </p:sp>
      </p:grpSp>
      <p:grpSp>
        <p:nvGrpSpPr>
          <p:cNvPr id="76" name="Group 75"/>
          <p:cNvGrpSpPr/>
          <p:nvPr/>
        </p:nvGrpSpPr>
        <p:grpSpPr>
          <a:xfrm>
            <a:off x="4419345" y="3758047"/>
            <a:ext cx="731520" cy="731520"/>
            <a:chOff x="4419345" y="3758047"/>
            <a:chExt cx="731520" cy="731520"/>
          </a:xfrm>
        </p:grpSpPr>
        <p:sp>
          <p:nvSpPr>
            <p:cNvPr id="31" name="Oval 30"/>
            <p:cNvSpPr>
              <a:spLocks noChangeAspect="1"/>
            </p:cNvSpPr>
            <p:nvPr/>
          </p:nvSpPr>
          <p:spPr>
            <a:xfrm>
              <a:off x="4419345" y="3758047"/>
              <a:ext cx="731520" cy="731520"/>
            </a:xfrm>
            <a:prstGeom prst="ellipse">
              <a:avLst/>
            </a:prstGeom>
            <a:solidFill>
              <a:srgbClr val="8397B1"/>
            </a:solidFill>
            <a:ln w="635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6"/>
            <p:cNvSpPr>
              <a:spLocks noChangeAspect="1"/>
            </p:cNvSpPr>
            <p:nvPr/>
          </p:nvSpPr>
          <p:spPr bwMode="auto">
            <a:xfrm>
              <a:off x="4571146" y="395643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78" name="Group 77"/>
          <p:cNvGrpSpPr/>
          <p:nvPr/>
        </p:nvGrpSpPr>
        <p:grpSpPr>
          <a:xfrm>
            <a:off x="9773672" y="3758047"/>
            <a:ext cx="731520" cy="731520"/>
            <a:chOff x="9773672" y="3758047"/>
            <a:chExt cx="731520" cy="731520"/>
          </a:xfrm>
        </p:grpSpPr>
        <p:sp>
          <p:nvSpPr>
            <p:cNvPr id="59" name="Oval 58"/>
            <p:cNvSpPr>
              <a:spLocks noChangeAspect="1"/>
            </p:cNvSpPr>
            <p:nvPr/>
          </p:nvSpPr>
          <p:spPr>
            <a:xfrm>
              <a:off x="9773672" y="3758047"/>
              <a:ext cx="731520" cy="731520"/>
            </a:xfrm>
            <a:prstGeom prst="ellipse">
              <a:avLst/>
            </a:prstGeom>
            <a:solidFill>
              <a:srgbClr val="2C3749"/>
            </a:solidFill>
            <a:ln w="635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p:cNvGrpSpPr>
              <a:grpSpLocks noChangeAspect="1"/>
            </p:cNvGrpSpPr>
            <p:nvPr/>
          </p:nvGrpSpPr>
          <p:grpSpPr>
            <a:xfrm>
              <a:off x="9985017" y="3922058"/>
              <a:ext cx="367764" cy="365760"/>
              <a:chOff x="11012488" y="1978025"/>
              <a:chExt cx="582612" cy="579438"/>
            </a:xfrm>
            <a:solidFill>
              <a:schemeClr val="bg1"/>
            </a:solidFill>
            <a:effectLst>
              <a:outerShdw blurRad="50800" dist="38100" dir="2700000" algn="tl" rotWithShape="0">
                <a:prstClr val="black">
                  <a:alpha val="40000"/>
                </a:prstClr>
              </a:outerShdw>
            </a:effectLst>
          </p:grpSpPr>
          <p:sp>
            <p:nvSpPr>
              <p:cNvPr id="14" name="Oval 39"/>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Rectangle 40"/>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6" name="Freeform 41"/>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77" name="Group 76"/>
          <p:cNvGrpSpPr/>
          <p:nvPr/>
        </p:nvGrpSpPr>
        <p:grpSpPr>
          <a:xfrm>
            <a:off x="7097378" y="3758047"/>
            <a:ext cx="731520" cy="731520"/>
            <a:chOff x="7097378" y="3758047"/>
            <a:chExt cx="731520" cy="731520"/>
          </a:xfrm>
        </p:grpSpPr>
        <p:sp>
          <p:nvSpPr>
            <p:cNvPr id="45" name="Oval 44"/>
            <p:cNvSpPr>
              <a:spLocks noChangeAspect="1"/>
            </p:cNvSpPr>
            <p:nvPr/>
          </p:nvSpPr>
          <p:spPr>
            <a:xfrm>
              <a:off x="7097378" y="3758047"/>
              <a:ext cx="731520" cy="731520"/>
            </a:xfrm>
            <a:prstGeom prst="ellipse">
              <a:avLst/>
            </a:prstGeom>
            <a:solidFill>
              <a:srgbClr val="44546B"/>
            </a:solidFill>
            <a:ln w="635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9" name="Group 68"/>
            <p:cNvGrpSpPr>
              <a:grpSpLocks noChangeAspect="1"/>
            </p:cNvGrpSpPr>
            <p:nvPr/>
          </p:nvGrpSpPr>
          <p:grpSpPr>
            <a:xfrm>
              <a:off x="7308873" y="3922058"/>
              <a:ext cx="308526" cy="365760"/>
              <a:chOff x="11039475" y="14288"/>
              <a:chExt cx="547688" cy="649287"/>
            </a:xfrm>
            <a:solidFill>
              <a:schemeClr val="bg1"/>
            </a:solidFill>
            <a:effectLst>
              <a:outerShdw blurRad="50800" dist="38100" dir="2700000" algn="tl" rotWithShape="0">
                <a:prstClr val="black">
                  <a:alpha val="40000"/>
                </a:prstClr>
              </a:outerShdw>
            </a:effectLst>
          </p:grpSpPr>
          <p:sp>
            <p:nvSpPr>
              <p:cNvPr id="70"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4218349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p:cTn id="11" dur="500" fill="hold"/>
                                        <p:tgtEl>
                                          <p:spTgt spid="79"/>
                                        </p:tgtEl>
                                        <p:attrNameLst>
                                          <p:attrName>ppt_w</p:attrName>
                                        </p:attrNameLst>
                                      </p:cBhvr>
                                      <p:tavLst>
                                        <p:tav tm="0">
                                          <p:val>
                                            <p:fltVal val="0"/>
                                          </p:val>
                                        </p:tav>
                                        <p:tav tm="100000">
                                          <p:val>
                                            <p:strVal val="#ppt_w"/>
                                          </p:val>
                                        </p:tav>
                                      </p:tavLst>
                                    </p:anim>
                                    <p:anim calcmode="lin" valueType="num">
                                      <p:cBhvr>
                                        <p:cTn id="12" dur="500" fill="hold"/>
                                        <p:tgtEl>
                                          <p:spTgt spid="79"/>
                                        </p:tgtEl>
                                        <p:attrNameLst>
                                          <p:attrName>ppt_h</p:attrName>
                                        </p:attrNameLst>
                                      </p:cBhvr>
                                      <p:tavLst>
                                        <p:tav tm="0">
                                          <p:val>
                                            <p:fltVal val="0"/>
                                          </p:val>
                                        </p:tav>
                                        <p:tav tm="100000">
                                          <p:val>
                                            <p:strVal val="#ppt_h"/>
                                          </p:val>
                                        </p:tav>
                                      </p:tavLst>
                                    </p:anim>
                                    <p:animEffect transition="in" filter="fade">
                                      <p:cBhvr>
                                        <p:cTn id="13" dur="500"/>
                                        <p:tgtEl>
                                          <p:spTgt spid="79"/>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childTnLst>
                          </p:cTn>
                        </p:par>
                        <p:par>
                          <p:cTn id="26" fill="hold">
                            <p:stCondLst>
                              <p:cond delay="2500"/>
                            </p:stCondLst>
                            <p:childTnLst>
                              <p:par>
                                <p:cTn id="27" presetID="42" presetClass="entr" presetSubtype="0" fill="hold"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1000"/>
                                        <p:tgtEl>
                                          <p:spTgt spid="25"/>
                                        </p:tgtEl>
                                      </p:cBhvr>
                                    </p:animEffect>
                                    <p:anim calcmode="lin" valueType="num">
                                      <p:cBhvr>
                                        <p:cTn id="36" dur="1000" fill="hold"/>
                                        <p:tgtEl>
                                          <p:spTgt spid="25"/>
                                        </p:tgtEl>
                                        <p:attrNameLst>
                                          <p:attrName>ppt_x</p:attrName>
                                        </p:attrNameLst>
                                      </p:cBhvr>
                                      <p:tavLst>
                                        <p:tav tm="0">
                                          <p:val>
                                            <p:strVal val="#ppt_x"/>
                                          </p:val>
                                        </p:tav>
                                        <p:tav tm="100000">
                                          <p:val>
                                            <p:strVal val="#ppt_x"/>
                                          </p:val>
                                        </p:tav>
                                      </p:tavLst>
                                    </p:anim>
                                    <p:anim calcmode="lin" valueType="num">
                                      <p:cBhvr>
                                        <p:cTn id="37" dur="1000" fill="hold"/>
                                        <p:tgtEl>
                                          <p:spTgt spid="2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2" presetClass="entr" presetSubtype="1"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up)">
                                      <p:cBhvr>
                                        <p:cTn id="41" dur="500"/>
                                        <p:tgtEl>
                                          <p:spTgt spid="4"/>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500"/>
                            </p:stCondLst>
                            <p:childTnLst>
                              <p:par>
                                <p:cTn id="47" presetID="53" presetClass="entr" presetSubtype="16" fill="hold" nodeType="afterEffect">
                                  <p:stCondLst>
                                    <p:cond delay="0"/>
                                  </p:stCondLst>
                                  <p:childTnLst>
                                    <p:set>
                                      <p:cBhvr>
                                        <p:cTn id="48" dur="1" fill="hold">
                                          <p:stCondLst>
                                            <p:cond delay="0"/>
                                          </p:stCondLst>
                                        </p:cTn>
                                        <p:tgtEl>
                                          <p:spTgt spid="80"/>
                                        </p:tgtEl>
                                        <p:attrNameLst>
                                          <p:attrName>style.visibility</p:attrName>
                                        </p:attrNameLst>
                                      </p:cBhvr>
                                      <p:to>
                                        <p:strVal val="visible"/>
                                      </p:to>
                                    </p:set>
                                    <p:anim calcmode="lin" valueType="num">
                                      <p:cBhvr>
                                        <p:cTn id="49" dur="500" fill="hold"/>
                                        <p:tgtEl>
                                          <p:spTgt spid="80"/>
                                        </p:tgtEl>
                                        <p:attrNameLst>
                                          <p:attrName>ppt_w</p:attrName>
                                        </p:attrNameLst>
                                      </p:cBhvr>
                                      <p:tavLst>
                                        <p:tav tm="0">
                                          <p:val>
                                            <p:fltVal val="0"/>
                                          </p:val>
                                        </p:tav>
                                        <p:tav tm="100000">
                                          <p:val>
                                            <p:strVal val="#ppt_w"/>
                                          </p:val>
                                        </p:tav>
                                      </p:tavLst>
                                    </p:anim>
                                    <p:anim calcmode="lin" valueType="num">
                                      <p:cBhvr>
                                        <p:cTn id="50" dur="500" fill="hold"/>
                                        <p:tgtEl>
                                          <p:spTgt spid="80"/>
                                        </p:tgtEl>
                                        <p:attrNameLst>
                                          <p:attrName>ppt_h</p:attrName>
                                        </p:attrNameLst>
                                      </p:cBhvr>
                                      <p:tavLst>
                                        <p:tav tm="0">
                                          <p:val>
                                            <p:fltVal val="0"/>
                                          </p:val>
                                        </p:tav>
                                        <p:tav tm="100000">
                                          <p:val>
                                            <p:strVal val="#ppt_h"/>
                                          </p:val>
                                        </p:tav>
                                      </p:tavLst>
                                    </p:anim>
                                    <p:animEffect transition="in" filter="fade">
                                      <p:cBhvr>
                                        <p:cTn id="51" dur="500"/>
                                        <p:tgtEl>
                                          <p:spTgt spid="80"/>
                                        </p:tgtEl>
                                      </p:cBhvr>
                                    </p:animEffect>
                                  </p:childTnLst>
                                </p:cTn>
                              </p:par>
                            </p:childTnLst>
                          </p:cTn>
                        </p:par>
                        <p:par>
                          <p:cTn id="52" fill="hold">
                            <p:stCondLst>
                              <p:cond delay="6000"/>
                            </p:stCondLst>
                            <p:childTnLst>
                              <p:par>
                                <p:cTn id="53" presetID="47" presetClass="entr" presetSubtype="0" fill="hold"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7000"/>
                            </p:stCondLst>
                            <p:childTnLst>
                              <p:par>
                                <p:cTn id="59" presetID="53" presetClass="entr" presetSubtype="16"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p:cTn id="61" dur="500" fill="hold"/>
                                        <p:tgtEl>
                                          <p:spTgt spid="33"/>
                                        </p:tgtEl>
                                        <p:attrNameLst>
                                          <p:attrName>ppt_w</p:attrName>
                                        </p:attrNameLst>
                                      </p:cBhvr>
                                      <p:tavLst>
                                        <p:tav tm="0">
                                          <p:val>
                                            <p:fltVal val="0"/>
                                          </p:val>
                                        </p:tav>
                                        <p:tav tm="100000">
                                          <p:val>
                                            <p:strVal val="#ppt_w"/>
                                          </p:val>
                                        </p:tav>
                                      </p:tavLst>
                                    </p:anim>
                                    <p:anim calcmode="lin" valueType="num">
                                      <p:cBhvr>
                                        <p:cTn id="62" dur="500" fill="hold"/>
                                        <p:tgtEl>
                                          <p:spTgt spid="33"/>
                                        </p:tgtEl>
                                        <p:attrNameLst>
                                          <p:attrName>ppt_h</p:attrName>
                                        </p:attrNameLst>
                                      </p:cBhvr>
                                      <p:tavLst>
                                        <p:tav tm="0">
                                          <p:val>
                                            <p:fltVal val="0"/>
                                          </p:val>
                                        </p:tav>
                                        <p:tav tm="100000">
                                          <p:val>
                                            <p:strVal val="#ppt_h"/>
                                          </p:val>
                                        </p:tav>
                                      </p:tavLst>
                                    </p:anim>
                                    <p:animEffect transition="in" filter="fade">
                                      <p:cBhvr>
                                        <p:cTn id="63" dur="500"/>
                                        <p:tgtEl>
                                          <p:spTgt spid="33"/>
                                        </p:tgtEl>
                                      </p:cBhvr>
                                    </p:animEffect>
                                  </p:childTnLst>
                                </p:cTn>
                              </p:par>
                            </p:childTnLst>
                          </p:cTn>
                        </p:par>
                        <p:par>
                          <p:cTn id="64" fill="hold">
                            <p:stCondLst>
                              <p:cond delay="7500"/>
                            </p:stCondLst>
                            <p:childTnLst>
                              <p:par>
                                <p:cTn id="65" presetID="42" presetClass="entr" presetSubtype="0" fill="hold" nodeType="after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fade">
                                      <p:cBhvr>
                                        <p:cTn id="67" dur="1000"/>
                                        <p:tgtEl>
                                          <p:spTgt spid="35"/>
                                        </p:tgtEl>
                                      </p:cBhvr>
                                    </p:animEffect>
                                    <p:anim calcmode="lin" valueType="num">
                                      <p:cBhvr>
                                        <p:cTn id="68" dur="1000" fill="hold"/>
                                        <p:tgtEl>
                                          <p:spTgt spid="35"/>
                                        </p:tgtEl>
                                        <p:attrNameLst>
                                          <p:attrName>ppt_x</p:attrName>
                                        </p:attrNameLst>
                                      </p:cBhvr>
                                      <p:tavLst>
                                        <p:tav tm="0">
                                          <p:val>
                                            <p:strVal val="#ppt_x"/>
                                          </p:val>
                                        </p:tav>
                                        <p:tav tm="100000">
                                          <p:val>
                                            <p:strVal val="#ppt_x"/>
                                          </p:val>
                                        </p:tav>
                                      </p:tavLst>
                                    </p:anim>
                                    <p:anim calcmode="lin" valueType="num">
                                      <p:cBhvr>
                                        <p:cTn id="69" dur="1000" fill="hold"/>
                                        <p:tgtEl>
                                          <p:spTgt spid="35"/>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42" presetClass="entr" presetSubtype="0"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fade">
                                      <p:cBhvr>
                                        <p:cTn id="73" dur="1000"/>
                                        <p:tgtEl>
                                          <p:spTgt spid="38"/>
                                        </p:tgtEl>
                                      </p:cBhvr>
                                    </p:animEffect>
                                    <p:anim calcmode="lin" valueType="num">
                                      <p:cBhvr>
                                        <p:cTn id="74" dur="1000" fill="hold"/>
                                        <p:tgtEl>
                                          <p:spTgt spid="38"/>
                                        </p:tgtEl>
                                        <p:attrNameLst>
                                          <p:attrName>ppt_x</p:attrName>
                                        </p:attrNameLst>
                                      </p:cBhvr>
                                      <p:tavLst>
                                        <p:tav tm="0">
                                          <p:val>
                                            <p:strVal val="#ppt_x"/>
                                          </p:val>
                                        </p:tav>
                                        <p:tav tm="100000">
                                          <p:val>
                                            <p:strVal val="#ppt_x"/>
                                          </p:val>
                                        </p:tav>
                                      </p:tavLst>
                                    </p:anim>
                                    <p:anim calcmode="lin" valueType="num">
                                      <p:cBhvr>
                                        <p:cTn id="75" dur="1000" fill="hold"/>
                                        <p:tgtEl>
                                          <p:spTgt spid="38"/>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22" presetClass="entr" presetSubtype="1" fill="hold"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wipe(up)">
                                      <p:cBhvr>
                                        <p:cTn id="79" dur="500"/>
                                        <p:tgtEl>
                                          <p:spTgt spid="28"/>
                                        </p:tgtEl>
                                      </p:cBhvr>
                                    </p:animEffect>
                                  </p:childTnLst>
                                </p:cTn>
                              </p:par>
                            </p:childTnLst>
                          </p:cTn>
                        </p:par>
                        <p:par>
                          <p:cTn id="80" fill="hold">
                            <p:stCondLst>
                              <p:cond delay="10000"/>
                            </p:stCondLst>
                            <p:childTnLst>
                              <p:par>
                                <p:cTn id="81" presetID="22" presetClass="entr" presetSubtype="1"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up)">
                                      <p:cBhvr>
                                        <p:cTn id="83" dur="500"/>
                                        <p:tgtEl>
                                          <p:spTgt spid="29"/>
                                        </p:tgtEl>
                                      </p:cBhvr>
                                    </p:animEffect>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81"/>
                                        </p:tgtEl>
                                        <p:attrNameLst>
                                          <p:attrName>style.visibility</p:attrName>
                                        </p:attrNameLst>
                                      </p:cBhvr>
                                      <p:to>
                                        <p:strVal val="visible"/>
                                      </p:to>
                                    </p:set>
                                    <p:anim calcmode="lin" valueType="num">
                                      <p:cBhvr>
                                        <p:cTn id="87" dur="500" fill="hold"/>
                                        <p:tgtEl>
                                          <p:spTgt spid="81"/>
                                        </p:tgtEl>
                                        <p:attrNameLst>
                                          <p:attrName>ppt_w</p:attrName>
                                        </p:attrNameLst>
                                      </p:cBhvr>
                                      <p:tavLst>
                                        <p:tav tm="0">
                                          <p:val>
                                            <p:fltVal val="0"/>
                                          </p:val>
                                        </p:tav>
                                        <p:tav tm="100000">
                                          <p:val>
                                            <p:strVal val="#ppt_w"/>
                                          </p:val>
                                        </p:tav>
                                      </p:tavLst>
                                    </p:anim>
                                    <p:anim calcmode="lin" valueType="num">
                                      <p:cBhvr>
                                        <p:cTn id="88" dur="500" fill="hold"/>
                                        <p:tgtEl>
                                          <p:spTgt spid="81"/>
                                        </p:tgtEl>
                                        <p:attrNameLst>
                                          <p:attrName>ppt_h</p:attrName>
                                        </p:attrNameLst>
                                      </p:cBhvr>
                                      <p:tavLst>
                                        <p:tav tm="0">
                                          <p:val>
                                            <p:fltVal val="0"/>
                                          </p:val>
                                        </p:tav>
                                        <p:tav tm="100000">
                                          <p:val>
                                            <p:strVal val="#ppt_h"/>
                                          </p:val>
                                        </p:tav>
                                      </p:tavLst>
                                    </p:anim>
                                    <p:animEffect transition="in" filter="fade">
                                      <p:cBhvr>
                                        <p:cTn id="89" dur="500"/>
                                        <p:tgtEl>
                                          <p:spTgt spid="81"/>
                                        </p:tgtEl>
                                      </p:cBhvr>
                                    </p:animEffect>
                                  </p:childTnLst>
                                </p:cTn>
                              </p:par>
                            </p:childTnLst>
                          </p:cTn>
                        </p:par>
                        <p:par>
                          <p:cTn id="90" fill="hold">
                            <p:stCondLst>
                              <p:cond delay="11000"/>
                            </p:stCondLst>
                            <p:childTnLst>
                              <p:par>
                                <p:cTn id="91" presetID="47" presetClass="entr" presetSubtype="0" fill="hold" nodeType="after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12000"/>
                            </p:stCondLst>
                            <p:childTnLst>
                              <p:par>
                                <p:cTn id="97" presetID="53" presetClass="entr" presetSubtype="16" fill="hold" grpId="0" nodeType="afterEffect">
                                  <p:stCondLst>
                                    <p:cond delay="0"/>
                                  </p:stCondLst>
                                  <p:childTnLst>
                                    <p:set>
                                      <p:cBhvr>
                                        <p:cTn id="98" dur="1" fill="hold">
                                          <p:stCondLst>
                                            <p:cond delay="0"/>
                                          </p:stCondLst>
                                        </p:cTn>
                                        <p:tgtEl>
                                          <p:spTgt spid="47"/>
                                        </p:tgtEl>
                                        <p:attrNameLst>
                                          <p:attrName>style.visibility</p:attrName>
                                        </p:attrNameLst>
                                      </p:cBhvr>
                                      <p:to>
                                        <p:strVal val="visible"/>
                                      </p:to>
                                    </p:set>
                                    <p:anim calcmode="lin" valueType="num">
                                      <p:cBhvr>
                                        <p:cTn id="99" dur="500" fill="hold"/>
                                        <p:tgtEl>
                                          <p:spTgt spid="47"/>
                                        </p:tgtEl>
                                        <p:attrNameLst>
                                          <p:attrName>ppt_w</p:attrName>
                                        </p:attrNameLst>
                                      </p:cBhvr>
                                      <p:tavLst>
                                        <p:tav tm="0">
                                          <p:val>
                                            <p:fltVal val="0"/>
                                          </p:val>
                                        </p:tav>
                                        <p:tav tm="100000">
                                          <p:val>
                                            <p:strVal val="#ppt_w"/>
                                          </p:val>
                                        </p:tav>
                                      </p:tavLst>
                                    </p:anim>
                                    <p:anim calcmode="lin" valueType="num">
                                      <p:cBhvr>
                                        <p:cTn id="100" dur="500" fill="hold"/>
                                        <p:tgtEl>
                                          <p:spTgt spid="47"/>
                                        </p:tgtEl>
                                        <p:attrNameLst>
                                          <p:attrName>ppt_h</p:attrName>
                                        </p:attrNameLst>
                                      </p:cBhvr>
                                      <p:tavLst>
                                        <p:tav tm="0">
                                          <p:val>
                                            <p:fltVal val="0"/>
                                          </p:val>
                                        </p:tav>
                                        <p:tav tm="100000">
                                          <p:val>
                                            <p:strVal val="#ppt_h"/>
                                          </p:val>
                                        </p:tav>
                                      </p:tavLst>
                                    </p:anim>
                                    <p:animEffect transition="in" filter="fade">
                                      <p:cBhvr>
                                        <p:cTn id="101" dur="500"/>
                                        <p:tgtEl>
                                          <p:spTgt spid="47"/>
                                        </p:tgtEl>
                                      </p:cBhvr>
                                    </p:animEffect>
                                  </p:childTnLst>
                                </p:cTn>
                              </p:par>
                            </p:childTnLst>
                          </p:cTn>
                        </p:par>
                        <p:par>
                          <p:cTn id="102" fill="hold">
                            <p:stCondLst>
                              <p:cond delay="12500"/>
                            </p:stCondLst>
                            <p:childTnLst>
                              <p:par>
                                <p:cTn id="103" presetID="42" presetClass="entr" presetSubtype="0" fill="hold" nodeType="after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fade">
                                      <p:cBhvr>
                                        <p:cTn id="105" dur="1000"/>
                                        <p:tgtEl>
                                          <p:spTgt spid="49"/>
                                        </p:tgtEl>
                                      </p:cBhvr>
                                    </p:animEffect>
                                    <p:anim calcmode="lin" valueType="num">
                                      <p:cBhvr>
                                        <p:cTn id="106" dur="1000" fill="hold"/>
                                        <p:tgtEl>
                                          <p:spTgt spid="49"/>
                                        </p:tgtEl>
                                        <p:attrNameLst>
                                          <p:attrName>ppt_x</p:attrName>
                                        </p:attrNameLst>
                                      </p:cBhvr>
                                      <p:tavLst>
                                        <p:tav tm="0">
                                          <p:val>
                                            <p:strVal val="#ppt_x"/>
                                          </p:val>
                                        </p:tav>
                                        <p:tav tm="100000">
                                          <p:val>
                                            <p:strVal val="#ppt_x"/>
                                          </p:val>
                                        </p:tav>
                                      </p:tavLst>
                                    </p:anim>
                                    <p:anim calcmode="lin" valueType="num">
                                      <p:cBhvr>
                                        <p:cTn id="107" dur="1000" fill="hold"/>
                                        <p:tgtEl>
                                          <p:spTgt spid="4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42" presetClass="entr" presetSubtype="0" fill="hold" nodeType="afterEffect">
                                  <p:stCondLst>
                                    <p:cond delay="0"/>
                                  </p:stCondLst>
                                  <p:childTnLst>
                                    <p:set>
                                      <p:cBhvr>
                                        <p:cTn id="110" dur="1" fill="hold">
                                          <p:stCondLst>
                                            <p:cond delay="0"/>
                                          </p:stCondLst>
                                        </p:cTn>
                                        <p:tgtEl>
                                          <p:spTgt spid="52"/>
                                        </p:tgtEl>
                                        <p:attrNameLst>
                                          <p:attrName>style.visibility</p:attrName>
                                        </p:attrNameLst>
                                      </p:cBhvr>
                                      <p:to>
                                        <p:strVal val="visible"/>
                                      </p:to>
                                    </p:set>
                                    <p:animEffect transition="in" filter="fade">
                                      <p:cBhvr>
                                        <p:cTn id="111" dur="1000"/>
                                        <p:tgtEl>
                                          <p:spTgt spid="52"/>
                                        </p:tgtEl>
                                      </p:cBhvr>
                                    </p:animEffect>
                                    <p:anim calcmode="lin" valueType="num">
                                      <p:cBhvr>
                                        <p:cTn id="112" dur="1000" fill="hold"/>
                                        <p:tgtEl>
                                          <p:spTgt spid="52"/>
                                        </p:tgtEl>
                                        <p:attrNameLst>
                                          <p:attrName>ppt_x</p:attrName>
                                        </p:attrNameLst>
                                      </p:cBhvr>
                                      <p:tavLst>
                                        <p:tav tm="0">
                                          <p:val>
                                            <p:strVal val="#ppt_x"/>
                                          </p:val>
                                        </p:tav>
                                        <p:tav tm="100000">
                                          <p:val>
                                            <p:strVal val="#ppt_x"/>
                                          </p:val>
                                        </p:tav>
                                      </p:tavLst>
                                    </p:anim>
                                    <p:anim calcmode="lin" valueType="num">
                                      <p:cBhvr>
                                        <p:cTn id="113" dur="1000" fill="hold"/>
                                        <p:tgtEl>
                                          <p:spTgt spid="52"/>
                                        </p:tgtEl>
                                        <p:attrNameLst>
                                          <p:attrName>ppt_y</p:attrName>
                                        </p:attrNameLst>
                                      </p:cBhvr>
                                      <p:tavLst>
                                        <p:tav tm="0">
                                          <p:val>
                                            <p:strVal val="#ppt_y+.1"/>
                                          </p:val>
                                        </p:tav>
                                        <p:tav tm="100000">
                                          <p:val>
                                            <p:strVal val="#ppt_y"/>
                                          </p:val>
                                        </p:tav>
                                      </p:tavLst>
                                    </p:anim>
                                  </p:childTnLst>
                                </p:cTn>
                              </p:par>
                            </p:childTnLst>
                          </p:cTn>
                        </p:par>
                        <p:par>
                          <p:cTn id="114" fill="hold">
                            <p:stCondLst>
                              <p:cond delay="14500"/>
                            </p:stCondLst>
                            <p:childTnLst>
                              <p:par>
                                <p:cTn id="115" presetID="22" presetClass="entr" presetSubtype="1" fill="hold" nodeType="afterEffect">
                                  <p:stCondLst>
                                    <p:cond delay="0"/>
                                  </p:stCondLst>
                                  <p:childTnLst>
                                    <p:set>
                                      <p:cBhvr>
                                        <p:cTn id="116" dur="1" fill="hold">
                                          <p:stCondLst>
                                            <p:cond delay="0"/>
                                          </p:stCondLst>
                                        </p:cTn>
                                        <p:tgtEl>
                                          <p:spTgt spid="42"/>
                                        </p:tgtEl>
                                        <p:attrNameLst>
                                          <p:attrName>style.visibility</p:attrName>
                                        </p:attrNameLst>
                                      </p:cBhvr>
                                      <p:to>
                                        <p:strVal val="visible"/>
                                      </p:to>
                                    </p:set>
                                    <p:animEffect transition="in" filter="wipe(up)">
                                      <p:cBhvr>
                                        <p:cTn id="117" dur="500"/>
                                        <p:tgtEl>
                                          <p:spTgt spid="42"/>
                                        </p:tgtEl>
                                      </p:cBhvr>
                                    </p:animEffect>
                                  </p:childTnLst>
                                </p:cTn>
                              </p:par>
                            </p:childTnLst>
                          </p:cTn>
                        </p:par>
                        <p:par>
                          <p:cTn id="118" fill="hold">
                            <p:stCondLst>
                              <p:cond delay="15000"/>
                            </p:stCondLst>
                            <p:childTnLst>
                              <p:par>
                                <p:cTn id="119" presetID="22" presetClass="entr" presetSubtype="1" fill="hold" grpId="0" nodeType="afterEffect">
                                  <p:stCondLst>
                                    <p:cond delay="0"/>
                                  </p:stCondLst>
                                  <p:childTnLst>
                                    <p:set>
                                      <p:cBhvr>
                                        <p:cTn id="120" dur="1" fill="hold">
                                          <p:stCondLst>
                                            <p:cond delay="0"/>
                                          </p:stCondLst>
                                        </p:cTn>
                                        <p:tgtEl>
                                          <p:spTgt spid="43"/>
                                        </p:tgtEl>
                                        <p:attrNameLst>
                                          <p:attrName>style.visibility</p:attrName>
                                        </p:attrNameLst>
                                      </p:cBhvr>
                                      <p:to>
                                        <p:strVal val="visible"/>
                                      </p:to>
                                    </p:set>
                                    <p:animEffect transition="in" filter="wipe(up)">
                                      <p:cBhvr>
                                        <p:cTn id="121" dur="500"/>
                                        <p:tgtEl>
                                          <p:spTgt spid="43"/>
                                        </p:tgtEl>
                                      </p:cBhvr>
                                    </p:animEffect>
                                  </p:childTnLst>
                                </p:cTn>
                              </p:par>
                            </p:childTnLst>
                          </p:cTn>
                        </p:par>
                        <p:par>
                          <p:cTn id="122" fill="hold">
                            <p:stCondLst>
                              <p:cond delay="15500"/>
                            </p:stCondLst>
                            <p:childTnLst>
                              <p:par>
                                <p:cTn id="123" presetID="53" presetClass="entr" presetSubtype="16" fill="hold" nodeType="afterEffect">
                                  <p:stCondLst>
                                    <p:cond delay="0"/>
                                  </p:stCondLst>
                                  <p:childTnLst>
                                    <p:set>
                                      <p:cBhvr>
                                        <p:cTn id="124" dur="1" fill="hold">
                                          <p:stCondLst>
                                            <p:cond delay="0"/>
                                          </p:stCondLst>
                                        </p:cTn>
                                        <p:tgtEl>
                                          <p:spTgt spid="82"/>
                                        </p:tgtEl>
                                        <p:attrNameLst>
                                          <p:attrName>style.visibility</p:attrName>
                                        </p:attrNameLst>
                                      </p:cBhvr>
                                      <p:to>
                                        <p:strVal val="visible"/>
                                      </p:to>
                                    </p:set>
                                    <p:anim calcmode="lin" valueType="num">
                                      <p:cBhvr>
                                        <p:cTn id="125" dur="500" fill="hold"/>
                                        <p:tgtEl>
                                          <p:spTgt spid="82"/>
                                        </p:tgtEl>
                                        <p:attrNameLst>
                                          <p:attrName>ppt_w</p:attrName>
                                        </p:attrNameLst>
                                      </p:cBhvr>
                                      <p:tavLst>
                                        <p:tav tm="0">
                                          <p:val>
                                            <p:fltVal val="0"/>
                                          </p:val>
                                        </p:tav>
                                        <p:tav tm="100000">
                                          <p:val>
                                            <p:strVal val="#ppt_w"/>
                                          </p:val>
                                        </p:tav>
                                      </p:tavLst>
                                    </p:anim>
                                    <p:anim calcmode="lin" valueType="num">
                                      <p:cBhvr>
                                        <p:cTn id="126" dur="500" fill="hold"/>
                                        <p:tgtEl>
                                          <p:spTgt spid="82"/>
                                        </p:tgtEl>
                                        <p:attrNameLst>
                                          <p:attrName>ppt_h</p:attrName>
                                        </p:attrNameLst>
                                      </p:cBhvr>
                                      <p:tavLst>
                                        <p:tav tm="0">
                                          <p:val>
                                            <p:fltVal val="0"/>
                                          </p:val>
                                        </p:tav>
                                        <p:tav tm="100000">
                                          <p:val>
                                            <p:strVal val="#ppt_h"/>
                                          </p:val>
                                        </p:tav>
                                      </p:tavLst>
                                    </p:anim>
                                    <p:animEffect transition="in" filter="fade">
                                      <p:cBhvr>
                                        <p:cTn id="127" dur="500"/>
                                        <p:tgtEl>
                                          <p:spTgt spid="82"/>
                                        </p:tgtEl>
                                      </p:cBhvr>
                                    </p:animEffect>
                                  </p:childTnLst>
                                </p:cTn>
                              </p:par>
                            </p:childTnLst>
                          </p:cTn>
                        </p:par>
                        <p:par>
                          <p:cTn id="128" fill="hold">
                            <p:stCondLst>
                              <p:cond delay="16000"/>
                            </p:stCondLst>
                            <p:childTnLst>
                              <p:par>
                                <p:cTn id="129" presetID="47" presetClass="entr" presetSubtype="0" fill="hold" nodeType="afterEffect">
                                  <p:stCondLst>
                                    <p:cond delay="0"/>
                                  </p:stCondLst>
                                  <p:childTnLst>
                                    <p:set>
                                      <p:cBhvr>
                                        <p:cTn id="130" dur="1" fill="hold">
                                          <p:stCondLst>
                                            <p:cond delay="0"/>
                                          </p:stCondLst>
                                        </p:cTn>
                                        <p:tgtEl>
                                          <p:spTgt spid="78"/>
                                        </p:tgtEl>
                                        <p:attrNameLst>
                                          <p:attrName>style.visibility</p:attrName>
                                        </p:attrNameLst>
                                      </p:cBhvr>
                                      <p:to>
                                        <p:strVal val="visible"/>
                                      </p:to>
                                    </p:set>
                                    <p:animEffect transition="in" filter="fade">
                                      <p:cBhvr>
                                        <p:cTn id="131" dur="1000"/>
                                        <p:tgtEl>
                                          <p:spTgt spid="78"/>
                                        </p:tgtEl>
                                      </p:cBhvr>
                                    </p:animEffect>
                                    <p:anim calcmode="lin" valueType="num">
                                      <p:cBhvr>
                                        <p:cTn id="132" dur="1000" fill="hold"/>
                                        <p:tgtEl>
                                          <p:spTgt spid="78"/>
                                        </p:tgtEl>
                                        <p:attrNameLst>
                                          <p:attrName>ppt_x</p:attrName>
                                        </p:attrNameLst>
                                      </p:cBhvr>
                                      <p:tavLst>
                                        <p:tav tm="0">
                                          <p:val>
                                            <p:strVal val="#ppt_x"/>
                                          </p:val>
                                        </p:tav>
                                        <p:tav tm="100000">
                                          <p:val>
                                            <p:strVal val="#ppt_x"/>
                                          </p:val>
                                        </p:tav>
                                      </p:tavLst>
                                    </p:anim>
                                    <p:anim calcmode="lin" valueType="num">
                                      <p:cBhvr>
                                        <p:cTn id="133" dur="1000" fill="hold"/>
                                        <p:tgtEl>
                                          <p:spTgt spid="78"/>
                                        </p:tgtEl>
                                        <p:attrNameLst>
                                          <p:attrName>ppt_y</p:attrName>
                                        </p:attrNameLst>
                                      </p:cBhvr>
                                      <p:tavLst>
                                        <p:tav tm="0">
                                          <p:val>
                                            <p:strVal val="#ppt_y-.1"/>
                                          </p:val>
                                        </p:tav>
                                        <p:tav tm="100000">
                                          <p:val>
                                            <p:strVal val="#ppt_y"/>
                                          </p:val>
                                        </p:tav>
                                      </p:tavLst>
                                    </p:anim>
                                  </p:childTnLst>
                                </p:cTn>
                              </p:par>
                            </p:childTnLst>
                          </p:cTn>
                        </p:par>
                        <p:par>
                          <p:cTn id="134" fill="hold">
                            <p:stCondLst>
                              <p:cond delay="17000"/>
                            </p:stCondLst>
                            <p:childTnLst>
                              <p:par>
                                <p:cTn id="135" presetID="53" presetClass="entr" presetSubtype="16" fill="hold" grpId="0" nodeType="afterEffect">
                                  <p:stCondLst>
                                    <p:cond delay="0"/>
                                  </p:stCondLst>
                                  <p:childTnLst>
                                    <p:set>
                                      <p:cBhvr>
                                        <p:cTn id="136" dur="1" fill="hold">
                                          <p:stCondLst>
                                            <p:cond delay="0"/>
                                          </p:stCondLst>
                                        </p:cTn>
                                        <p:tgtEl>
                                          <p:spTgt spid="61"/>
                                        </p:tgtEl>
                                        <p:attrNameLst>
                                          <p:attrName>style.visibility</p:attrName>
                                        </p:attrNameLst>
                                      </p:cBhvr>
                                      <p:to>
                                        <p:strVal val="visible"/>
                                      </p:to>
                                    </p:set>
                                    <p:anim calcmode="lin" valueType="num">
                                      <p:cBhvr>
                                        <p:cTn id="137" dur="500" fill="hold"/>
                                        <p:tgtEl>
                                          <p:spTgt spid="61"/>
                                        </p:tgtEl>
                                        <p:attrNameLst>
                                          <p:attrName>ppt_w</p:attrName>
                                        </p:attrNameLst>
                                      </p:cBhvr>
                                      <p:tavLst>
                                        <p:tav tm="0">
                                          <p:val>
                                            <p:fltVal val="0"/>
                                          </p:val>
                                        </p:tav>
                                        <p:tav tm="100000">
                                          <p:val>
                                            <p:strVal val="#ppt_w"/>
                                          </p:val>
                                        </p:tav>
                                      </p:tavLst>
                                    </p:anim>
                                    <p:anim calcmode="lin" valueType="num">
                                      <p:cBhvr>
                                        <p:cTn id="138" dur="500" fill="hold"/>
                                        <p:tgtEl>
                                          <p:spTgt spid="61"/>
                                        </p:tgtEl>
                                        <p:attrNameLst>
                                          <p:attrName>ppt_h</p:attrName>
                                        </p:attrNameLst>
                                      </p:cBhvr>
                                      <p:tavLst>
                                        <p:tav tm="0">
                                          <p:val>
                                            <p:fltVal val="0"/>
                                          </p:val>
                                        </p:tav>
                                        <p:tav tm="100000">
                                          <p:val>
                                            <p:strVal val="#ppt_h"/>
                                          </p:val>
                                        </p:tav>
                                      </p:tavLst>
                                    </p:anim>
                                    <p:animEffect transition="in" filter="fade">
                                      <p:cBhvr>
                                        <p:cTn id="139" dur="500"/>
                                        <p:tgtEl>
                                          <p:spTgt spid="61"/>
                                        </p:tgtEl>
                                      </p:cBhvr>
                                    </p:animEffect>
                                  </p:childTnLst>
                                </p:cTn>
                              </p:par>
                            </p:childTnLst>
                          </p:cTn>
                        </p:par>
                        <p:par>
                          <p:cTn id="140" fill="hold">
                            <p:stCondLst>
                              <p:cond delay="17500"/>
                            </p:stCondLst>
                            <p:childTnLst>
                              <p:par>
                                <p:cTn id="141" presetID="42" presetClass="entr" presetSubtype="0" fill="hold" nodeType="afterEffect">
                                  <p:stCondLst>
                                    <p:cond delay="0"/>
                                  </p:stCondLst>
                                  <p:childTnLst>
                                    <p:set>
                                      <p:cBhvr>
                                        <p:cTn id="142" dur="1" fill="hold">
                                          <p:stCondLst>
                                            <p:cond delay="0"/>
                                          </p:stCondLst>
                                        </p:cTn>
                                        <p:tgtEl>
                                          <p:spTgt spid="63"/>
                                        </p:tgtEl>
                                        <p:attrNameLst>
                                          <p:attrName>style.visibility</p:attrName>
                                        </p:attrNameLst>
                                      </p:cBhvr>
                                      <p:to>
                                        <p:strVal val="visible"/>
                                      </p:to>
                                    </p:set>
                                    <p:animEffect transition="in" filter="fade">
                                      <p:cBhvr>
                                        <p:cTn id="143" dur="1000"/>
                                        <p:tgtEl>
                                          <p:spTgt spid="63"/>
                                        </p:tgtEl>
                                      </p:cBhvr>
                                    </p:animEffect>
                                    <p:anim calcmode="lin" valueType="num">
                                      <p:cBhvr>
                                        <p:cTn id="144" dur="1000" fill="hold"/>
                                        <p:tgtEl>
                                          <p:spTgt spid="63"/>
                                        </p:tgtEl>
                                        <p:attrNameLst>
                                          <p:attrName>ppt_x</p:attrName>
                                        </p:attrNameLst>
                                      </p:cBhvr>
                                      <p:tavLst>
                                        <p:tav tm="0">
                                          <p:val>
                                            <p:strVal val="#ppt_x"/>
                                          </p:val>
                                        </p:tav>
                                        <p:tav tm="100000">
                                          <p:val>
                                            <p:strVal val="#ppt_x"/>
                                          </p:val>
                                        </p:tav>
                                      </p:tavLst>
                                    </p:anim>
                                    <p:anim calcmode="lin" valueType="num">
                                      <p:cBhvr>
                                        <p:cTn id="145" dur="1000" fill="hold"/>
                                        <p:tgtEl>
                                          <p:spTgt spid="63"/>
                                        </p:tgtEl>
                                        <p:attrNameLst>
                                          <p:attrName>ppt_y</p:attrName>
                                        </p:attrNameLst>
                                      </p:cBhvr>
                                      <p:tavLst>
                                        <p:tav tm="0">
                                          <p:val>
                                            <p:strVal val="#ppt_y+.1"/>
                                          </p:val>
                                        </p:tav>
                                        <p:tav tm="100000">
                                          <p:val>
                                            <p:strVal val="#ppt_y"/>
                                          </p:val>
                                        </p:tav>
                                      </p:tavLst>
                                    </p:anim>
                                  </p:childTnLst>
                                </p:cTn>
                              </p:par>
                            </p:childTnLst>
                          </p:cTn>
                        </p:par>
                        <p:par>
                          <p:cTn id="146" fill="hold">
                            <p:stCondLst>
                              <p:cond delay="18500"/>
                            </p:stCondLst>
                            <p:childTnLst>
                              <p:par>
                                <p:cTn id="147" presetID="42" presetClass="entr" presetSubtype="0" fill="hold" nodeType="afterEffect">
                                  <p:stCondLst>
                                    <p:cond delay="0"/>
                                  </p:stCondLst>
                                  <p:childTnLst>
                                    <p:set>
                                      <p:cBhvr>
                                        <p:cTn id="148" dur="1" fill="hold">
                                          <p:stCondLst>
                                            <p:cond delay="0"/>
                                          </p:stCondLst>
                                        </p:cTn>
                                        <p:tgtEl>
                                          <p:spTgt spid="66"/>
                                        </p:tgtEl>
                                        <p:attrNameLst>
                                          <p:attrName>style.visibility</p:attrName>
                                        </p:attrNameLst>
                                      </p:cBhvr>
                                      <p:to>
                                        <p:strVal val="visible"/>
                                      </p:to>
                                    </p:set>
                                    <p:animEffect transition="in" filter="fade">
                                      <p:cBhvr>
                                        <p:cTn id="149" dur="1000"/>
                                        <p:tgtEl>
                                          <p:spTgt spid="66"/>
                                        </p:tgtEl>
                                      </p:cBhvr>
                                    </p:animEffect>
                                    <p:anim calcmode="lin" valueType="num">
                                      <p:cBhvr>
                                        <p:cTn id="150" dur="1000" fill="hold"/>
                                        <p:tgtEl>
                                          <p:spTgt spid="66"/>
                                        </p:tgtEl>
                                        <p:attrNameLst>
                                          <p:attrName>ppt_x</p:attrName>
                                        </p:attrNameLst>
                                      </p:cBhvr>
                                      <p:tavLst>
                                        <p:tav tm="0">
                                          <p:val>
                                            <p:strVal val="#ppt_x"/>
                                          </p:val>
                                        </p:tav>
                                        <p:tav tm="100000">
                                          <p:val>
                                            <p:strVal val="#ppt_x"/>
                                          </p:val>
                                        </p:tav>
                                      </p:tavLst>
                                    </p:anim>
                                    <p:anim calcmode="lin" valueType="num">
                                      <p:cBhvr>
                                        <p:cTn id="151" dur="1000" fill="hold"/>
                                        <p:tgtEl>
                                          <p:spTgt spid="66"/>
                                        </p:tgtEl>
                                        <p:attrNameLst>
                                          <p:attrName>ppt_y</p:attrName>
                                        </p:attrNameLst>
                                      </p:cBhvr>
                                      <p:tavLst>
                                        <p:tav tm="0">
                                          <p:val>
                                            <p:strVal val="#ppt_y+.1"/>
                                          </p:val>
                                        </p:tav>
                                        <p:tav tm="100000">
                                          <p:val>
                                            <p:strVal val="#ppt_y"/>
                                          </p:val>
                                        </p:tav>
                                      </p:tavLst>
                                    </p:anim>
                                  </p:childTnLst>
                                </p:cTn>
                              </p:par>
                            </p:childTnLst>
                          </p:cTn>
                        </p:par>
                        <p:par>
                          <p:cTn id="152" fill="hold">
                            <p:stCondLst>
                              <p:cond delay="19500"/>
                            </p:stCondLst>
                            <p:childTnLst>
                              <p:par>
                                <p:cTn id="153" presetID="22" presetClass="entr" presetSubtype="1" fill="hold" nodeType="afterEffect">
                                  <p:stCondLst>
                                    <p:cond delay="0"/>
                                  </p:stCondLst>
                                  <p:childTnLst>
                                    <p:set>
                                      <p:cBhvr>
                                        <p:cTn id="154" dur="1" fill="hold">
                                          <p:stCondLst>
                                            <p:cond delay="0"/>
                                          </p:stCondLst>
                                        </p:cTn>
                                        <p:tgtEl>
                                          <p:spTgt spid="56"/>
                                        </p:tgtEl>
                                        <p:attrNameLst>
                                          <p:attrName>style.visibility</p:attrName>
                                        </p:attrNameLst>
                                      </p:cBhvr>
                                      <p:to>
                                        <p:strVal val="visible"/>
                                      </p:to>
                                    </p:set>
                                    <p:animEffect transition="in" filter="wipe(up)">
                                      <p:cBhvr>
                                        <p:cTn id="155" dur="500"/>
                                        <p:tgtEl>
                                          <p:spTgt spid="56"/>
                                        </p:tgtEl>
                                      </p:cBhvr>
                                    </p:animEffect>
                                  </p:childTnLst>
                                </p:cTn>
                              </p:par>
                            </p:childTnLst>
                          </p:cTn>
                        </p:par>
                        <p:par>
                          <p:cTn id="156" fill="hold">
                            <p:stCondLst>
                              <p:cond delay="20000"/>
                            </p:stCondLst>
                            <p:childTnLst>
                              <p:par>
                                <p:cTn id="157" presetID="22" presetClass="entr" presetSubtype="1" fill="hold" grpId="0" nodeType="afterEffect">
                                  <p:stCondLst>
                                    <p:cond delay="0"/>
                                  </p:stCondLst>
                                  <p:childTnLst>
                                    <p:set>
                                      <p:cBhvr>
                                        <p:cTn id="158" dur="1" fill="hold">
                                          <p:stCondLst>
                                            <p:cond delay="0"/>
                                          </p:stCondLst>
                                        </p:cTn>
                                        <p:tgtEl>
                                          <p:spTgt spid="57"/>
                                        </p:tgtEl>
                                        <p:attrNameLst>
                                          <p:attrName>style.visibility</p:attrName>
                                        </p:attrNameLst>
                                      </p:cBhvr>
                                      <p:to>
                                        <p:strVal val="visible"/>
                                      </p:to>
                                    </p:set>
                                    <p:animEffect transition="in" filter="wipe(up)">
                                      <p:cBhvr>
                                        <p:cTn id="159"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7" grpId="0"/>
      <p:bldP spid="29" grpId="0"/>
      <p:bldP spid="33" grpId="0"/>
      <p:bldP spid="43" grpId="0"/>
      <p:bldP spid="47" grpId="0"/>
      <p:bldP spid="57" grpId="0"/>
      <p:bldP spid="6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EFF9B1E-989C-4249-B9A6-F18A1E39DB59}"/>
              </a:ext>
            </a:extLst>
          </p:cNvPr>
          <p:cNvSpPr/>
          <p:nvPr/>
        </p:nvSpPr>
        <p:spPr>
          <a:xfrm>
            <a:off x="5242560" y="5475872"/>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2C374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CF80667-7718-4B18-86B4-21014759D74A}"/>
              </a:ext>
            </a:extLst>
          </p:cNvPr>
          <p:cNvSpPr/>
          <p:nvPr/>
        </p:nvSpPr>
        <p:spPr>
          <a:xfrm>
            <a:off x="5242560" y="5348497"/>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5452E3AC-32CF-4334-AEEB-2DD0D83D6D3E}"/>
              </a:ext>
            </a:extLst>
          </p:cNvPr>
          <p:cNvSpPr txBox="1">
            <a:spLocks noChangeArrowheads="1"/>
          </p:cNvSpPr>
          <p:nvPr/>
        </p:nvSpPr>
        <p:spPr bwMode="auto">
          <a:xfrm>
            <a:off x="9019138" y="56298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Box 38">
            <a:extLst>
              <a:ext uri="{FF2B5EF4-FFF2-40B4-BE49-F238E27FC236}">
                <a16:creationId xmlns:a16="http://schemas.microsoft.com/office/drawing/2014/main" id="{296A4A06-B6B4-4653-BF4C-3B750391121F}"/>
              </a:ext>
            </a:extLst>
          </p:cNvPr>
          <p:cNvSpPr txBox="1"/>
          <p:nvPr/>
        </p:nvSpPr>
        <p:spPr>
          <a:xfrm>
            <a:off x="5406370" y="5825475"/>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32" name="TextBox 31">
            <a:extLst>
              <a:ext uri="{FF2B5EF4-FFF2-40B4-BE49-F238E27FC236}">
                <a16:creationId xmlns:a16="http://schemas.microsoft.com/office/drawing/2014/main" id="{69CBC1C3-DC69-47DF-BA61-7311AE1206EF}"/>
              </a:ext>
            </a:extLst>
          </p:cNvPr>
          <p:cNvSpPr txBox="1"/>
          <p:nvPr/>
        </p:nvSpPr>
        <p:spPr>
          <a:xfrm>
            <a:off x="6630289" y="5571560"/>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9" name="Freeform: Shape 18">
            <a:extLst>
              <a:ext uri="{FF2B5EF4-FFF2-40B4-BE49-F238E27FC236}">
                <a16:creationId xmlns:a16="http://schemas.microsoft.com/office/drawing/2014/main" id="{895BCE4C-D52B-4B0E-8C5E-8EBD02FC14F6}"/>
              </a:ext>
            </a:extLst>
          </p:cNvPr>
          <p:cNvSpPr/>
          <p:nvPr/>
        </p:nvSpPr>
        <p:spPr>
          <a:xfrm>
            <a:off x="6016281" y="2593540"/>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F81B88F-8101-4459-97DD-FBAC8BA5E125}"/>
              </a:ext>
            </a:extLst>
          </p:cNvPr>
          <p:cNvSpPr/>
          <p:nvPr/>
        </p:nvSpPr>
        <p:spPr>
          <a:xfrm>
            <a:off x="6016281" y="2466165"/>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42DFAC50-301D-4AD5-8BA8-B5BB6E65FE3D}"/>
              </a:ext>
            </a:extLst>
          </p:cNvPr>
          <p:cNvSpPr txBox="1">
            <a:spLocks noChangeArrowheads="1"/>
          </p:cNvSpPr>
          <p:nvPr/>
        </p:nvSpPr>
        <p:spPr bwMode="auto">
          <a:xfrm>
            <a:off x="9792859" y="274748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3" name="TextBox 22">
            <a:extLst>
              <a:ext uri="{FF2B5EF4-FFF2-40B4-BE49-F238E27FC236}">
                <a16:creationId xmlns:a16="http://schemas.microsoft.com/office/drawing/2014/main" id="{AD6CF940-D5B6-4398-8869-10EB55D08B3A}"/>
              </a:ext>
            </a:extLst>
          </p:cNvPr>
          <p:cNvSpPr txBox="1"/>
          <p:nvPr/>
        </p:nvSpPr>
        <p:spPr>
          <a:xfrm>
            <a:off x="6180091" y="2943143"/>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18" name="TextBox 17">
            <a:extLst>
              <a:ext uri="{FF2B5EF4-FFF2-40B4-BE49-F238E27FC236}">
                <a16:creationId xmlns:a16="http://schemas.microsoft.com/office/drawing/2014/main" id="{9507EC90-32E6-401B-872C-22996A2F1A8B}"/>
              </a:ext>
            </a:extLst>
          </p:cNvPr>
          <p:cNvSpPr txBox="1"/>
          <p:nvPr/>
        </p:nvSpPr>
        <p:spPr>
          <a:xfrm>
            <a:off x="7404010" y="2689228"/>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Freeform: Shape 27">
            <a:extLst>
              <a:ext uri="{FF2B5EF4-FFF2-40B4-BE49-F238E27FC236}">
                <a16:creationId xmlns:a16="http://schemas.microsoft.com/office/drawing/2014/main" id="{B8D0BF13-E891-44C0-989A-30D727F1BF8D}"/>
              </a:ext>
            </a:extLst>
          </p:cNvPr>
          <p:cNvSpPr/>
          <p:nvPr/>
        </p:nvSpPr>
        <p:spPr>
          <a:xfrm>
            <a:off x="5685644" y="3973825"/>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AE4E174-4485-42BA-AA69-822C01275E9E}"/>
              </a:ext>
            </a:extLst>
          </p:cNvPr>
          <p:cNvSpPr/>
          <p:nvPr/>
        </p:nvSpPr>
        <p:spPr>
          <a:xfrm>
            <a:off x="5685644" y="3846450"/>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5BC44A0C-2C73-4E09-BEE9-F01F735F3C81}"/>
              </a:ext>
            </a:extLst>
          </p:cNvPr>
          <p:cNvSpPr txBox="1">
            <a:spLocks noChangeArrowheads="1"/>
          </p:cNvSpPr>
          <p:nvPr/>
        </p:nvSpPr>
        <p:spPr bwMode="auto">
          <a:xfrm>
            <a:off x="9462222" y="41277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2" name="TextBox 41">
            <a:extLst>
              <a:ext uri="{FF2B5EF4-FFF2-40B4-BE49-F238E27FC236}">
                <a16:creationId xmlns:a16="http://schemas.microsoft.com/office/drawing/2014/main" id="{94F28957-AB2E-479A-BA4E-FE8DC072A465}"/>
              </a:ext>
            </a:extLst>
          </p:cNvPr>
          <p:cNvSpPr txBox="1"/>
          <p:nvPr/>
        </p:nvSpPr>
        <p:spPr>
          <a:xfrm>
            <a:off x="5849454" y="4323428"/>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27" name="TextBox 26">
            <a:extLst>
              <a:ext uri="{FF2B5EF4-FFF2-40B4-BE49-F238E27FC236}">
                <a16:creationId xmlns:a16="http://schemas.microsoft.com/office/drawing/2014/main" id="{3D7039EC-CD29-4179-B794-12183CAE27A2}"/>
              </a:ext>
            </a:extLst>
          </p:cNvPr>
          <p:cNvSpPr txBox="1"/>
          <p:nvPr/>
        </p:nvSpPr>
        <p:spPr>
          <a:xfrm>
            <a:off x="7073373" y="4069513"/>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6" name="Freeform: Shape 45">
            <a:extLst>
              <a:ext uri="{FF2B5EF4-FFF2-40B4-BE49-F238E27FC236}">
                <a16:creationId xmlns:a16="http://schemas.microsoft.com/office/drawing/2014/main" id="{CF07BB64-B8B7-421D-B1AE-33B206CB9443}"/>
              </a:ext>
            </a:extLst>
          </p:cNvPr>
          <p:cNvSpPr/>
          <p:nvPr/>
        </p:nvSpPr>
        <p:spPr>
          <a:xfrm>
            <a:off x="6385560" y="1213617"/>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B57D440-B4A6-4BE0-8748-86CBB4BB2636}"/>
              </a:ext>
            </a:extLst>
          </p:cNvPr>
          <p:cNvSpPr/>
          <p:nvPr/>
        </p:nvSpPr>
        <p:spPr>
          <a:xfrm>
            <a:off x="6385560" y="1086242"/>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1531B2C9-91FF-433A-BAF0-B49F9ABA6626}"/>
              </a:ext>
            </a:extLst>
          </p:cNvPr>
          <p:cNvSpPr txBox="1">
            <a:spLocks noChangeArrowheads="1"/>
          </p:cNvSpPr>
          <p:nvPr/>
        </p:nvSpPr>
        <p:spPr bwMode="auto">
          <a:xfrm>
            <a:off x="10162138" y="136755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49" name="Freeform 37">
            <a:extLst>
              <a:ext uri="{FF2B5EF4-FFF2-40B4-BE49-F238E27FC236}">
                <a16:creationId xmlns:a16="http://schemas.microsoft.com/office/drawing/2014/main" id="{3FFEEF18-3AB6-4FE5-AA10-0D64912F8C4E}"/>
              </a:ext>
            </a:extLst>
          </p:cNvPr>
          <p:cNvSpPr>
            <a:spLocks noChangeAspect="1" noEditPoints="1"/>
          </p:cNvSpPr>
          <p:nvPr/>
        </p:nvSpPr>
        <p:spPr bwMode="auto">
          <a:xfrm>
            <a:off x="6842760" y="119746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E6E6E"/>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TextBox 49">
            <a:extLst>
              <a:ext uri="{FF2B5EF4-FFF2-40B4-BE49-F238E27FC236}">
                <a16:creationId xmlns:a16="http://schemas.microsoft.com/office/drawing/2014/main" id="{81360E7F-0EAE-47A4-9C69-7069E62B6D19}"/>
              </a:ext>
            </a:extLst>
          </p:cNvPr>
          <p:cNvSpPr txBox="1"/>
          <p:nvPr/>
        </p:nvSpPr>
        <p:spPr>
          <a:xfrm>
            <a:off x="6549370" y="1563220"/>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45" name="TextBox 44">
            <a:extLst>
              <a:ext uri="{FF2B5EF4-FFF2-40B4-BE49-F238E27FC236}">
                <a16:creationId xmlns:a16="http://schemas.microsoft.com/office/drawing/2014/main" id="{B71E67F3-66EC-45BD-99F0-E38DE50F498D}"/>
              </a:ext>
            </a:extLst>
          </p:cNvPr>
          <p:cNvSpPr txBox="1"/>
          <p:nvPr/>
        </p:nvSpPr>
        <p:spPr>
          <a:xfrm>
            <a:off x="7773289" y="1309305"/>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51" name="Freeform: Shape 50">
            <a:extLst>
              <a:ext uri="{FF2B5EF4-FFF2-40B4-BE49-F238E27FC236}">
                <a16:creationId xmlns:a16="http://schemas.microsoft.com/office/drawing/2014/main" id="{31782CCE-B69F-4419-A232-80D6C6AC3E82}"/>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31" name="Straight Connector 30">
            <a:extLst>
              <a:ext uri="{FF2B5EF4-FFF2-40B4-BE49-F238E27FC236}">
                <a16:creationId xmlns:a16="http://schemas.microsoft.com/office/drawing/2014/main" id="{007C1AE9-3087-474C-9E03-2C0F75E39A04}"/>
              </a:ext>
            </a:extLst>
          </p:cNvPr>
          <p:cNvCxnSpPr/>
          <p:nvPr/>
        </p:nvCxnSpPr>
        <p:spPr>
          <a:xfrm>
            <a:off x="10165449" y="1480833"/>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82F06CEF-5FE5-4E1C-AB6D-F256CFE8BE4B}"/>
              </a:ext>
            </a:extLst>
          </p:cNvPr>
          <p:cNvCxnSpPr/>
          <p:nvPr/>
        </p:nvCxnSpPr>
        <p:spPr>
          <a:xfrm>
            <a:off x="9788287" y="2842528"/>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CF4F270E-0405-46A3-8632-0F72706F6113}"/>
              </a:ext>
            </a:extLst>
          </p:cNvPr>
          <p:cNvCxnSpPr/>
          <p:nvPr/>
        </p:nvCxnSpPr>
        <p:spPr>
          <a:xfrm>
            <a:off x="9457650" y="425196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7DA8D2D-373B-487B-A116-D8ED71509E07}"/>
              </a:ext>
            </a:extLst>
          </p:cNvPr>
          <p:cNvCxnSpPr/>
          <p:nvPr/>
        </p:nvCxnSpPr>
        <p:spPr>
          <a:xfrm>
            <a:off x="9014566" y="576072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Freeform 101">
            <a:extLst>
              <a:ext uri="{FF2B5EF4-FFF2-40B4-BE49-F238E27FC236}">
                <a16:creationId xmlns:a16="http://schemas.microsoft.com/office/drawing/2014/main" id="{AC26BD5B-85C8-4161-A748-B5C29ED0A805}"/>
              </a:ext>
            </a:extLst>
          </p:cNvPr>
          <p:cNvSpPr>
            <a:spLocks noChangeAspect="1" noEditPoints="1"/>
          </p:cNvSpPr>
          <p:nvPr/>
        </p:nvSpPr>
        <p:spPr bwMode="auto">
          <a:xfrm>
            <a:off x="6063133" y="3942362"/>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91">
            <a:extLst>
              <a:ext uri="{FF2B5EF4-FFF2-40B4-BE49-F238E27FC236}">
                <a16:creationId xmlns:a16="http://schemas.microsoft.com/office/drawing/2014/main" id="{8377D291-D340-4926-A6FC-C78A08C5BB2D}"/>
              </a:ext>
            </a:extLst>
          </p:cNvPr>
          <p:cNvSpPr>
            <a:spLocks noChangeAspect="1" noEditPoints="1"/>
          </p:cNvSpPr>
          <p:nvPr/>
        </p:nvSpPr>
        <p:spPr bwMode="auto">
          <a:xfrm>
            <a:off x="6441845" y="256460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71">
            <a:extLst>
              <a:ext uri="{FF2B5EF4-FFF2-40B4-BE49-F238E27FC236}">
                <a16:creationId xmlns:a16="http://schemas.microsoft.com/office/drawing/2014/main" id="{3278F2B2-6A5F-4D64-A49C-297EFC52BE09}"/>
              </a:ext>
            </a:extLst>
          </p:cNvPr>
          <p:cNvSpPr>
            <a:spLocks noChangeAspect="1" noEditPoints="1"/>
          </p:cNvSpPr>
          <p:nvPr/>
        </p:nvSpPr>
        <p:spPr bwMode="auto">
          <a:xfrm>
            <a:off x="5639072" y="5446933"/>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6E6E6E"/>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525153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2" presetClass="entr" presetSubtype="2"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wipe(right)">
                                      <p:cBhvr>
                                        <p:cTn id="50" dur="1000"/>
                                        <p:tgtEl>
                                          <p:spTgt spid="47"/>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46"/>
                                        </p:tgtEl>
                                        <p:attrNameLst>
                                          <p:attrName>style.visibility</p:attrName>
                                        </p:attrNameLst>
                                      </p:cBhvr>
                                      <p:to>
                                        <p:strVal val="visible"/>
                                      </p:to>
                                    </p:set>
                                    <p:animEffect transition="in" filter="wipe(left)">
                                      <p:cBhvr>
                                        <p:cTn id="54" dur="500"/>
                                        <p:tgtEl>
                                          <p:spTgt spid="46"/>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 calcmode="lin" valueType="num">
                                      <p:cBhvr>
                                        <p:cTn id="58" dur="500" fill="hold"/>
                                        <p:tgtEl>
                                          <p:spTgt spid="49"/>
                                        </p:tgtEl>
                                        <p:attrNameLst>
                                          <p:attrName>ppt_w</p:attrName>
                                        </p:attrNameLst>
                                      </p:cBhvr>
                                      <p:tavLst>
                                        <p:tav tm="0">
                                          <p:val>
                                            <p:fltVal val="0"/>
                                          </p:val>
                                        </p:tav>
                                        <p:tav tm="100000">
                                          <p:val>
                                            <p:strVal val="#ppt_w"/>
                                          </p:val>
                                        </p:tav>
                                      </p:tavLst>
                                    </p:anim>
                                    <p:anim calcmode="lin" valueType="num">
                                      <p:cBhvr>
                                        <p:cTn id="59" dur="500" fill="hold"/>
                                        <p:tgtEl>
                                          <p:spTgt spid="49"/>
                                        </p:tgtEl>
                                        <p:attrNameLst>
                                          <p:attrName>ppt_h</p:attrName>
                                        </p:attrNameLst>
                                      </p:cBhvr>
                                      <p:tavLst>
                                        <p:tav tm="0">
                                          <p:val>
                                            <p:fltVal val="0"/>
                                          </p:val>
                                        </p:tav>
                                        <p:tav tm="100000">
                                          <p:val>
                                            <p:strVal val="#ppt_h"/>
                                          </p:val>
                                        </p:tav>
                                      </p:tavLst>
                                    </p:anim>
                                    <p:animEffect transition="in" filter="fade">
                                      <p:cBhvr>
                                        <p:cTn id="60" dur="500"/>
                                        <p:tgtEl>
                                          <p:spTgt spid="49"/>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fade">
                                      <p:cBhvr>
                                        <p:cTn id="63" dur="1000"/>
                                        <p:tgtEl>
                                          <p:spTgt spid="50"/>
                                        </p:tgtEl>
                                      </p:cBhvr>
                                    </p:animEffect>
                                    <p:anim calcmode="lin" valueType="num">
                                      <p:cBhvr>
                                        <p:cTn id="64" dur="1000" fill="hold"/>
                                        <p:tgtEl>
                                          <p:spTgt spid="50"/>
                                        </p:tgtEl>
                                        <p:attrNameLst>
                                          <p:attrName>ppt_x</p:attrName>
                                        </p:attrNameLst>
                                      </p:cBhvr>
                                      <p:tavLst>
                                        <p:tav tm="0">
                                          <p:val>
                                            <p:strVal val="#ppt_x"/>
                                          </p:val>
                                        </p:tav>
                                        <p:tav tm="100000">
                                          <p:val>
                                            <p:strVal val="#ppt_x"/>
                                          </p:val>
                                        </p:tav>
                                      </p:tavLst>
                                    </p:anim>
                                    <p:anim calcmode="lin" valueType="num">
                                      <p:cBhvr>
                                        <p:cTn id="65" dur="1000" fill="hold"/>
                                        <p:tgtEl>
                                          <p:spTgt spid="50"/>
                                        </p:tgtEl>
                                        <p:attrNameLst>
                                          <p:attrName>ppt_y</p:attrName>
                                        </p:attrNameLst>
                                      </p:cBhvr>
                                      <p:tavLst>
                                        <p:tav tm="0">
                                          <p:val>
                                            <p:strVal val="#ppt_y+.1"/>
                                          </p:val>
                                        </p:tav>
                                        <p:tav tm="100000">
                                          <p:val>
                                            <p:strVal val="#ppt_y"/>
                                          </p:val>
                                        </p:tav>
                                      </p:tavLst>
                                    </p:anim>
                                  </p:childTnLst>
                                </p:cTn>
                              </p:par>
                            </p:childTnLst>
                          </p:cTn>
                        </p:par>
                        <p:par>
                          <p:cTn id="66" fill="hold">
                            <p:stCondLst>
                              <p:cond delay="6000"/>
                            </p:stCondLst>
                            <p:childTnLst>
                              <p:par>
                                <p:cTn id="67" presetID="22" presetClass="entr" presetSubtype="8" fill="hold" grpId="0" nodeType="afterEffect">
                                  <p:stCondLst>
                                    <p:cond delay="0"/>
                                  </p:stCondLst>
                                  <p:childTnLst>
                                    <p:set>
                                      <p:cBhvr>
                                        <p:cTn id="68" dur="1" fill="hold">
                                          <p:stCondLst>
                                            <p:cond delay="0"/>
                                          </p:stCondLst>
                                        </p:cTn>
                                        <p:tgtEl>
                                          <p:spTgt spid="45"/>
                                        </p:tgtEl>
                                        <p:attrNameLst>
                                          <p:attrName>style.visibility</p:attrName>
                                        </p:attrNameLst>
                                      </p:cBhvr>
                                      <p:to>
                                        <p:strVal val="visible"/>
                                      </p:to>
                                    </p:set>
                                    <p:animEffect transition="in" filter="wipe(left)">
                                      <p:cBhvr>
                                        <p:cTn id="69" dur="500"/>
                                        <p:tgtEl>
                                          <p:spTgt spid="45"/>
                                        </p:tgtEl>
                                      </p:cBhvr>
                                    </p:animEffect>
                                  </p:childTnLst>
                                </p:cTn>
                              </p:par>
                            </p:childTnLst>
                          </p:cTn>
                        </p:par>
                        <p:par>
                          <p:cTn id="70" fill="hold">
                            <p:stCondLst>
                              <p:cond delay="6500"/>
                            </p:stCondLst>
                            <p:childTnLst>
                              <p:par>
                                <p:cTn id="71" presetID="49" presetClass="entr" presetSubtype="0" decel="100000" fill="hold" nodeType="afterEffect">
                                  <p:stCondLst>
                                    <p:cond delay="0"/>
                                  </p:stCondLst>
                                  <p:childTnLst>
                                    <p:set>
                                      <p:cBhvr>
                                        <p:cTn id="72" dur="1" fill="hold">
                                          <p:stCondLst>
                                            <p:cond delay="0"/>
                                          </p:stCondLst>
                                        </p:cTn>
                                        <p:tgtEl>
                                          <p:spTgt spid="31"/>
                                        </p:tgtEl>
                                        <p:attrNameLst>
                                          <p:attrName>style.visibility</p:attrName>
                                        </p:attrNameLst>
                                      </p:cBhvr>
                                      <p:to>
                                        <p:strVal val="visible"/>
                                      </p:to>
                                    </p:set>
                                    <p:anim calcmode="lin" valueType="num">
                                      <p:cBhvr>
                                        <p:cTn id="73" dur="500" fill="hold"/>
                                        <p:tgtEl>
                                          <p:spTgt spid="31"/>
                                        </p:tgtEl>
                                        <p:attrNameLst>
                                          <p:attrName>ppt_w</p:attrName>
                                        </p:attrNameLst>
                                      </p:cBhvr>
                                      <p:tavLst>
                                        <p:tav tm="0">
                                          <p:val>
                                            <p:fltVal val="0"/>
                                          </p:val>
                                        </p:tav>
                                        <p:tav tm="100000">
                                          <p:val>
                                            <p:strVal val="#ppt_w"/>
                                          </p:val>
                                        </p:tav>
                                      </p:tavLst>
                                    </p:anim>
                                    <p:anim calcmode="lin" valueType="num">
                                      <p:cBhvr>
                                        <p:cTn id="74" dur="500" fill="hold"/>
                                        <p:tgtEl>
                                          <p:spTgt spid="31"/>
                                        </p:tgtEl>
                                        <p:attrNameLst>
                                          <p:attrName>ppt_h</p:attrName>
                                        </p:attrNameLst>
                                      </p:cBhvr>
                                      <p:tavLst>
                                        <p:tav tm="0">
                                          <p:val>
                                            <p:fltVal val="0"/>
                                          </p:val>
                                        </p:tav>
                                        <p:tav tm="100000">
                                          <p:val>
                                            <p:strVal val="#ppt_h"/>
                                          </p:val>
                                        </p:tav>
                                      </p:tavLst>
                                    </p:anim>
                                    <p:anim calcmode="lin" valueType="num">
                                      <p:cBhvr>
                                        <p:cTn id="75" dur="500" fill="hold"/>
                                        <p:tgtEl>
                                          <p:spTgt spid="31"/>
                                        </p:tgtEl>
                                        <p:attrNameLst>
                                          <p:attrName>style.rotation</p:attrName>
                                        </p:attrNameLst>
                                      </p:cBhvr>
                                      <p:tavLst>
                                        <p:tav tm="0">
                                          <p:val>
                                            <p:fltVal val="360"/>
                                          </p:val>
                                        </p:tav>
                                        <p:tav tm="100000">
                                          <p:val>
                                            <p:fltVal val="0"/>
                                          </p:val>
                                        </p:tav>
                                      </p:tavLst>
                                    </p:anim>
                                    <p:animEffect transition="in" filter="fade">
                                      <p:cBhvr>
                                        <p:cTn id="76" dur="500"/>
                                        <p:tgtEl>
                                          <p:spTgt spid="31"/>
                                        </p:tgtEl>
                                      </p:cBhvr>
                                    </p:animEffect>
                                  </p:childTnLst>
                                </p:cTn>
                              </p:par>
                            </p:childTnLst>
                          </p:cTn>
                        </p:par>
                        <p:par>
                          <p:cTn id="77" fill="hold">
                            <p:stCondLst>
                              <p:cond delay="7000"/>
                            </p:stCondLst>
                            <p:childTnLst>
                              <p:par>
                                <p:cTn id="78" presetID="2" presetClass="entr" presetSubtype="2"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additive="base">
                                        <p:cTn id="80" dur="500" fill="hold"/>
                                        <p:tgtEl>
                                          <p:spTgt spid="48"/>
                                        </p:tgtEl>
                                        <p:attrNameLst>
                                          <p:attrName>ppt_x</p:attrName>
                                        </p:attrNameLst>
                                      </p:cBhvr>
                                      <p:tavLst>
                                        <p:tav tm="0">
                                          <p:val>
                                            <p:strVal val="1+#ppt_w/2"/>
                                          </p:val>
                                        </p:tav>
                                        <p:tav tm="100000">
                                          <p:val>
                                            <p:strVal val="#ppt_x"/>
                                          </p:val>
                                        </p:tav>
                                      </p:tavLst>
                                    </p:anim>
                                    <p:anim calcmode="lin" valueType="num">
                                      <p:cBhvr additive="base">
                                        <p:cTn id="81" dur="500" fill="hold"/>
                                        <p:tgtEl>
                                          <p:spTgt spid="48"/>
                                        </p:tgtEl>
                                        <p:attrNameLst>
                                          <p:attrName>ppt_y</p:attrName>
                                        </p:attrNameLst>
                                      </p:cBhvr>
                                      <p:tavLst>
                                        <p:tav tm="0">
                                          <p:val>
                                            <p:strVal val="#ppt_y"/>
                                          </p:val>
                                        </p:tav>
                                        <p:tav tm="100000">
                                          <p:val>
                                            <p:strVal val="#ppt_y"/>
                                          </p:val>
                                        </p:tav>
                                      </p:tavLst>
                                    </p:anim>
                                  </p:childTnLst>
                                </p:cTn>
                              </p:par>
                            </p:childTnLst>
                          </p:cTn>
                        </p:par>
                        <p:par>
                          <p:cTn id="82" fill="hold">
                            <p:stCondLst>
                              <p:cond delay="7500"/>
                            </p:stCondLst>
                            <p:childTnLst>
                              <p:par>
                                <p:cTn id="83" presetID="22" presetClass="entr" presetSubtype="2" fill="hold" grpId="0" nodeType="afterEffect">
                                  <p:stCondLst>
                                    <p:cond delay="0"/>
                                  </p:stCondLst>
                                  <p:childTnLst>
                                    <p:set>
                                      <p:cBhvr>
                                        <p:cTn id="84" dur="1" fill="hold">
                                          <p:stCondLst>
                                            <p:cond delay="0"/>
                                          </p:stCondLst>
                                        </p:cTn>
                                        <p:tgtEl>
                                          <p:spTgt spid="20"/>
                                        </p:tgtEl>
                                        <p:attrNameLst>
                                          <p:attrName>style.visibility</p:attrName>
                                        </p:attrNameLst>
                                      </p:cBhvr>
                                      <p:to>
                                        <p:strVal val="visible"/>
                                      </p:to>
                                    </p:set>
                                    <p:animEffect transition="in" filter="wipe(right)">
                                      <p:cBhvr>
                                        <p:cTn id="85" dur="500"/>
                                        <p:tgtEl>
                                          <p:spTgt spid="20"/>
                                        </p:tgtEl>
                                      </p:cBhvr>
                                    </p:animEffect>
                                  </p:childTnLst>
                                </p:cTn>
                              </p:par>
                            </p:childTnLst>
                          </p:cTn>
                        </p:par>
                        <p:par>
                          <p:cTn id="86" fill="hold">
                            <p:stCondLst>
                              <p:cond delay="8000"/>
                            </p:stCondLst>
                            <p:childTnLst>
                              <p:par>
                                <p:cTn id="87" presetID="22" presetClass="entr" presetSubtype="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Effect transition="in" filter="wipe(left)">
                                      <p:cBhvr>
                                        <p:cTn id="89" dur="500"/>
                                        <p:tgtEl>
                                          <p:spTgt spid="19"/>
                                        </p:tgtEl>
                                      </p:cBhvr>
                                    </p:animEffect>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 calcmode="lin" valueType="num">
                                      <p:cBhvr>
                                        <p:cTn id="93" dur="1000" fill="hold"/>
                                        <p:tgtEl>
                                          <p:spTgt spid="37"/>
                                        </p:tgtEl>
                                        <p:attrNameLst>
                                          <p:attrName>ppt_w</p:attrName>
                                        </p:attrNameLst>
                                      </p:cBhvr>
                                      <p:tavLst>
                                        <p:tav tm="0">
                                          <p:val>
                                            <p:fltVal val="0"/>
                                          </p:val>
                                        </p:tav>
                                        <p:tav tm="100000">
                                          <p:val>
                                            <p:strVal val="#ppt_w"/>
                                          </p:val>
                                        </p:tav>
                                      </p:tavLst>
                                    </p:anim>
                                    <p:anim calcmode="lin" valueType="num">
                                      <p:cBhvr>
                                        <p:cTn id="94" dur="1000" fill="hold"/>
                                        <p:tgtEl>
                                          <p:spTgt spid="37"/>
                                        </p:tgtEl>
                                        <p:attrNameLst>
                                          <p:attrName>ppt_h</p:attrName>
                                        </p:attrNameLst>
                                      </p:cBhvr>
                                      <p:tavLst>
                                        <p:tav tm="0">
                                          <p:val>
                                            <p:fltVal val="0"/>
                                          </p:val>
                                        </p:tav>
                                        <p:tav tm="100000">
                                          <p:val>
                                            <p:strVal val="#ppt_h"/>
                                          </p:val>
                                        </p:tav>
                                      </p:tavLst>
                                    </p:anim>
                                    <p:animEffect transition="in" filter="fade">
                                      <p:cBhvr>
                                        <p:cTn id="95" dur="1000"/>
                                        <p:tgtEl>
                                          <p:spTgt spid="37"/>
                                        </p:tgtEl>
                                      </p:cBhvr>
                                    </p:animEffect>
                                  </p:childTnLst>
                                </p:cTn>
                              </p:par>
                              <p:par>
                                <p:cTn id="96" presetID="42" presetClass="entr" presetSubtype="0" fill="hold" grpId="0" nodeType="withEffect">
                                  <p:stCondLst>
                                    <p:cond delay="0"/>
                                  </p:stCondLst>
                                  <p:childTnLst>
                                    <p:set>
                                      <p:cBhvr>
                                        <p:cTn id="97" dur="1" fill="hold">
                                          <p:stCondLst>
                                            <p:cond delay="0"/>
                                          </p:stCondLst>
                                        </p:cTn>
                                        <p:tgtEl>
                                          <p:spTgt spid="23"/>
                                        </p:tgtEl>
                                        <p:attrNameLst>
                                          <p:attrName>style.visibility</p:attrName>
                                        </p:attrNameLst>
                                      </p:cBhvr>
                                      <p:to>
                                        <p:strVal val="visible"/>
                                      </p:to>
                                    </p:set>
                                    <p:animEffect transition="in" filter="fade">
                                      <p:cBhvr>
                                        <p:cTn id="98" dur="1000"/>
                                        <p:tgtEl>
                                          <p:spTgt spid="23"/>
                                        </p:tgtEl>
                                      </p:cBhvr>
                                    </p:animEffect>
                                    <p:anim calcmode="lin" valueType="num">
                                      <p:cBhvr>
                                        <p:cTn id="99" dur="1000" fill="hold"/>
                                        <p:tgtEl>
                                          <p:spTgt spid="23"/>
                                        </p:tgtEl>
                                        <p:attrNameLst>
                                          <p:attrName>ppt_x</p:attrName>
                                        </p:attrNameLst>
                                      </p:cBhvr>
                                      <p:tavLst>
                                        <p:tav tm="0">
                                          <p:val>
                                            <p:strVal val="#ppt_x"/>
                                          </p:val>
                                        </p:tav>
                                        <p:tav tm="100000">
                                          <p:val>
                                            <p:strVal val="#ppt_x"/>
                                          </p:val>
                                        </p:tav>
                                      </p:tavLst>
                                    </p:anim>
                                    <p:anim calcmode="lin" valueType="num">
                                      <p:cBhvr>
                                        <p:cTn id="100" dur="1000" fill="hold"/>
                                        <p:tgtEl>
                                          <p:spTgt spid="23"/>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22" presetClass="entr" presetSubtype="8" fill="hold" grpId="0" nodeType="afterEffect">
                                  <p:stCondLst>
                                    <p:cond delay="0"/>
                                  </p:stCondLst>
                                  <p:childTnLst>
                                    <p:set>
                                      <p:cBhvr>
                                        <p:cTn id="103" dur="1" fill="hold">
                                          <p:stCondLst>
                                            <p:cond delay="0"/>
                                          </p:stCondLst>
                                        </p:cTn>
                                        <p:tgtEl>
                                          <p:spTgt spid="18"/>
                                        </p:tgtEl>
                                        <p:attrNameLst>
                                          <p:attrName>style.visibility</p:attrName>
                                        </p:attrNameLst>
                                      </p:cBhvr>
                                      <p:to>
                                        <p:strVal val="visible"/>
                                      </p:to>
                                    </p:set>
                                    <p:animEffect transition="in" filter="wipe(left)">
                                      <p:cBhvr>
                                        <p:cTn id="104" dur="500"/>
                                        <p:tgtEl>
                                          <p:spTgt spid="18"/>
                                        </p:tgtEl>
                                      </p:cBhvr>
                                    </p:animEffect>
                                  </p:childTnLst>
                                </p:cTn>
                              </p:par>
                            </p:childTnLst>
                          </p:cTn>
                        </p:par>
                        <p:par>
                          <p:cTn id="105" fill="hold">
                            <p:stCondLst>
                              <p:cond delay="10000"/>
                            </p:stCondLst>
                            <p:childTnLst>
                              <p:par>
                                <p:cTn id="106" presetID="49" presetClass="entr" presetSubtype="0" decel="100000" fill="hold" nodeType="afterEffect">
                                  <p:stCondLst>
                                    <p:cond delay="0"/>
                                  </p:stCondLst>
                                  <p:childTnLst>
                                    <p:set>
                                      <p:cBhvr>
                                        <p:cTn id="107" dur="1" fill="hold">
                                          <p:stCondLst>
                                            <p:cond delay="0"/>
                                          </p:stCondLst>
                                        </p:cTn>
                                        <p:tgtEl>
                                          <p:spTgt spid="54"/>
                                        </p:tgtEl>
                                        <p:attrNameLst>
                                          <p:attrName>style.visibility</p:attrName>
                                        </p:attrNameLst>
                                      </p:cBhvr>
                                      <p:to>
                                        <p:strVal val="visible"/>
                                      </p:to>
                                    </p:set>
                                    <p:anim calcmode="lin" valueType="num">
                                      <p:cBhvr>
                                        <p:cTn id="108" dur="500" fill="hold"/>
                                        <p:tgtEl>
                                          <p:spTgt spid="54"/>
                                        </p:tgtEl>
                                        <p:attrNameLst>
                                          <p:attrName>ppt_w</p:attrName>
                                        </p:attrNameLst>
                                      </p:cBhvr>
                                      <p:tavLst>
                                        <p:tav tm="0">
                                          <p:val>
                                            <p:fltVal val="0"/>
                                          </p:val>
                                        </p:tav>
                                        <p:tav tm="100000">
                                          <p:val>
                                            <p:strVal val="#ppt_w"/>
                                          </p:val>
                                        </p:tav>
                                      </p:tavLst>
                                    </p:anim>
                                    <p:anim calcmode="lin" valueType="num">
                                      <p:cBhvr>
                                        <p:cTn id="109" dur="500" fill="hold"/>
                                        <p:tgtEl>
                                          <p:spTgt spid="54"/>
                                        </p:tgtEl>
                                        <p:attrNameLst>
                                          <p:attrName>ppt_h</p:attrName>
                                        </p:attrNameLst>
                                      </p:cBhvr>
                                      <p:tavLst>
                                        <p:tav tm="0">
                                          <p:val>
                                            <p:fltVal val="0"/>
                                          </p:val>
                                        </p:tav>
                                        <p:tav tm="100000">
                                          <p:val>
                                            <p:strVal val="#ppt_h"/>
                                          </p:val>
                                        </p:tav>
                                      </p:tavLst>
                                    </p:anim>
                                    <p:anim calcmode="lin" valueType="num">
                                      <p:cBhvr>
                                        <p:cTn id="110" dur="500" fill="hold"/>
                                        <p:tgtEl>
                                          <p:spTgt spid="54"/>
                                        </p:tgtEl>
                                        <p:attrNameLst>
                                          <p:attrName>style.rotation</p:attrName>
                                        </p:attrNameLst>
                                      </p:cBhvr>
                                      <p:tavLst>
                                        <p:tav tm="0">
                                          <p:val>
                                            <p:fltVal val="360"/>
                                          </p:val>
                                        </p:tav>
                                        <p:tav tm="100000">
                                          <p:val>
                                            <p:fltVal val="0"/>
                                          </p:val>
                                        </p:tav>
                                      </p:tavLst>
                                    </p:anim>
                                    <p:animEffect transition="in" filter="fade">
                                      <p:cBhvr>
                                        <p:cTn id="111" dur="500"/>
                                        <p:tgtEl>
                                          <p:spTgt spid="54"/>
                                        </p:tgtEl>
                                      </p:cBhvr>
                                    </p:animEffect>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 calcmode="lin" valueType="num">
                                      <p:cBhvr additive="base">
                                        <p:cTn id="115" dur="500" fill="hold"/>
                                        <p:tgtEl>
                                          <p:spTgt spid="21"/>
                                        </p:tgtEl>
                                        <p:attrNameLst>
                                          <p:attrName>ppt_x</p:attrName>
                                        </p:attrNameLst>
                                      </p:cBhvr>
                                      <p:tavLst>
                                        <p:tav tm="0">
                                          <p:val>
                                            <p:strVal val="1+#ppt_w/2"/>
                                          </p:val>
                                        </p:tav>
                                        <p:tav tm="100000">
                                          <p:val>
                                            <p:strVal val="#ppt_x"/>
                                          </p:val>
                                        </p:tav>
                                      </p:tavLst>
                                    </p:anim>
                                    <p:anim calcmode="lin" valueType="num">
                                      <p:cBhvr additive="base">
                                        <p:cTn id="116" dur="500" fill="hold"/>
                                        <p:tgtEl>
                                          <p:spTgt spid="21"/>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2" presetClass="entr" presetSubtype="2"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right)">
                                      <p:cBhvr>
                                        <p:cTn id="120" dur="500"/>
                                        <p:tgtEl>
                                          <p:spTgt spid="30"/>
                                        </p:tgtEl>
                                      </p:cBhvr>
                                    </p:animEffect>
                                  </p:childTnLst>
                                </p:cTn>
                              </p:par>
                            </p:childTnLst>
                          </p:cTn>
                        </p:par>
                        <p:par>
                          <p:cTn id="121" fill="hold">
                            <p:stCondLst>
                              <p:cond delay="11500"/>
                            </p:stCondLst>
                            <p:childTnLst>
                              <p:par>
                                <p:cTn id="122" presetID="22" presetClass="entr" presetSubtype="8" fill="hold" grpId="0" nodeType="afterEffect">
                                  <p:stCondLst>
                                    <p:cond delay="0"/>
                                  </p:stCondLst>
                                  <p:childTnLst>
                                    <p:set>
                                      <p:cBhvr>
                                        <p:cTn id="123" dur="1" fill="hold">
                                          <p:stCondLst>
                                            <p:cond delay="0"/>
                                          </p:stCondLst>
                                        </p:cTn>
                                        <p:tgtEl>
                                          <p:spTgt spid="28"/>
                                        </p:tgtEl>
                                        <p:attrNameLst>
                                          <p:attrName>style.visibility</p:attrName>
                                        </p:attrNameLst>
                                      </p:cBhvr>
                                      <p:to>
                                        <p:strVal val="visible"/>
                                      </p:to>
                                    </p:set>
                                    <p:animEffect transition="in" filter="wipe(left)">
                                      <p:cBhvr>
                                        <p:cTn id="124" dur="500"/>
                                        <p:tgtEl>
                                          <p:spTgt spid="28"/>
                                        </p:tgtEl>
                                      </p:cBhvr>
                                    </p:animEffect>
                                  </p:childTnLst>
                                </p:cTn>
                              </p:par>
                            </p:childTnLst>
                          </p:cTn>
                        </p:par>
                        <p:par>
                          <p:cTn id="125" fill="hold">
                            <p:stCondLst>
                              <p:cond delay="12000"/>
                            </p:stCondLst>
                            <p:childTnLst>
                              <p:par>
                                <p:cTn id="126" presetID="53" presetClass="entr" presetSubtype="16" fill="hold" grpId="0" nodeType="afterEffect">
                                  <p:stCondLst>
                                    <p:cond delay="0"/>
                                  </p:stCondLst>
                                  <p:childTnLst>
                                    <p:set>
                                      <p:cBhvr>
                                        <p:cTn id="127" dur="1" fill="hold">
                                          <p:stCondLst>
                                            <p:cond delay="0"/>
                                          </p:stCondLst>
                                        </p:cTn>
                                        <p:tgtEl>
                                          <p:spTgt spid="36"/>
                                        </p:tgtEl>
                                        <p:attrNameLst>
                                          <p:attrName>style.visibility</p:attrName>
                                        </p:attrNameLst>
                                      </p:cBhvr>
                                      <p:to>
                                        <p:strVal val="visible"/>
                                      </p:to>
                                    </p:set>
                                    <p:anim calcmode="lin" valueType="num">
                                      <p:cBhvr>
                                        <p:cTn id="128" dur="1000" fill="hold"/>
                                        <p:tgtEl>
                                          <p:spTgt spid="36"/>
                                        </p:tgtEl>
                                        <p:attrNameLst>
                                          <p:attrName>ppt_w</p:attrName>
                                        </p:attrNameLst>
                                      </p:cBhvr>
                                      <p:tavLst>
                                        <p:tav tm="0">
                                          <p:val>
                                            <p:fltVal val="0"/>
                                          </p:val>
                                        </p:tav>
                                        <p:tav tm="100000">
                                          <p:val>
                                            <p:strVal val="#ppt_w"/>
                                          </p:val>
                                        </p:tav>
                                      </p:tavLst>
                                    </p:anim>
                                    <p:anim calcmode="lin" valueType="num">
                                      <p:cBhvr>
                                        <p:cTn id="129" dur="1000" fill="hold"/>
                                        <p:tgtEl>
                                          <p:spTgt spid="36"/>
                                        </p:tgtEl>
                                        <p:attrNameLst>
                                          <p:attrName>ppt_h</p:attrName>
                                        </p:attrNameLst>
                                      </p:cBhvr>
                                      <p:tavLst>
                                        <p:tav tm="0">
                                          <p:val>
                                            <p:fltVal val="0"/>
                                          </p:val>
                                        </p:tav>
                                        <p:tav tm="100000">
                                          <p:val>
                                            <p:strVal val="#ppt_h"/>
                                          </p:val>
                                        </p:tav>
                                      </p:tavLst>
                                    </p:anim>
                                    <p:animEffect transition="in" filter="fade">
                                      <p:cBhvr>
                                        <p:cTn id="130" dur="1000"/>
                                        <p:tgtEl>
                                          <p:spTgt spid="36"/>
                                        </p:tgtEl>
                                      </p:cBhvr>
                                    </p:animEffect>
                                  </p:childTnLst>
                                </p:cTn>
                              </p:par>
                            </p:childTnLst>
                          </p:cTn>
                        </p:par>
                        <p:par>
                          <p:cTn id="131" fill="hold">
                            <p:stCondLst>
                              <p:cond delay="13000"/>
                            </p:stCondLst>
                            <p:childTnLst>
                              <p:par>
                                <p:cTn id="132" presetID="42" presetClass="entr" presetSubtype="0"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fade">
                                      <p:cBhvr>
                                        <p:cTn id="134" dur="1000"/>
                                        <p:tgtEl>
                                          <p:spTgt spid="42"/>
                                        </p:tgtEl>
                                      </p:cBhvr>
                                    </p:animEffect>
                                    <p:anim calcmode="lin" valueType="num">
                                      <p:cBhvr>
                                        <p:cTn id="135" dur="1000" fill="hold"/>
                                        <p:tgtEl>
                                          <p:spTgt spid="42"/>
                                        </p:tgtEl>
                                        <p:attrNameLst>
                                          <p:attrName>ppt_x</p:attrName>
                                        </p:attrNameLst>
                                      </p:cBhvr>
                                      <p:tavLst>
                                        <p:tav tm="0">
                                          <p:val>
                                            <p:strVal val="#ppt_x"/>
                                          </p:val>
                                        </p:tav>
                                        <p:tav tm="100000">
                                          <p:val>
                                            <p:strVal val="#ppt_x"/>
                                          </p:val>
                                        </p:tav>
                                      </p:tavLst>
                                    </p:anim>
                                    <p:anim calcmode="lin" valueType="num">
                                      <p:cBhvr>
                                        <p:cTn id="136" dur="1000" fill="hold"/>
                                        <p:tgtEl>
                                          <p:spTgt spid="42"/>
                                        </p:tgtEl>
                                        <p:attrNameLst>
                                          <p:attrName>ppt_y</p:attrName>
                                        </p:attrNameLst>
                                      </p:cBhvr>
                                      <p:tavLst>
                                        <p:tav tm="0">
                                          <p:val>
                                            <p:strVal val="#ppt_y+.1"/>
                                          </p:val>
                                        </p:tav>
                                        <p:tav tm="100000">
                                          <p:val>
                                            <p:strVal val="#ppt_y"/>
                                          </p:val>
                                        </p:tav>
                                      </p:tavLst>
                                    </p:anim>
                                  </p:childTnLst>
                                </p:cTn>
                              </p:par>
                            </p:childTnLst>
                          </p:cTn>
                        </p:par>
                        <p:par>
                          <p:cTn id="137" fill="hold">
                            <p:stCondLst>
                              <p:cond delay="14000"/>
                            </p:stCondLst>
                            <p:childTnLst>
                              <p:par>
                                <p:cTn id="138" presetID="22" presetClass="entr" presetSubtype="8" fill="hold" grpId="0" nodeType="afterEffect">
                                  <p:stCondLst>
                                    <p:cond delay="0"/>
                                  </p:stCondLst>
                                  <p:childTnLst>
                                    <p:set>
                                      <p:cBhvr>
                                        <p:cTn id="139" dur="1" fill="hold">
                                          <p:stCondLst>
                                            <p:cond delay="0"/>
                                          </p:stCondLst>
                                        </p:cTn>
                                        <p:tgtEl>
                                          <p:spTgt spid="27"/>
                                        </p:tgtEl>
                                        <p:attrNameLst>
                                          <p:attrName>style.visibility</p:attrName>
                                        </p:attrNameLst>
                                      </p:cBhvr>
                                      <p:to>
                                        <p:strVal val="visible"/>
                                      </p:to>
                                    </p:set>
                                    <p:animEffect transition="in" filter="wipe(left)">
                                      <p:cBhvr>
                                        <p:cTn id="140" dur="500"/>
                                        <p:tgtEl>
                                          <p:spTgt spid="27"/>
                                        </p:tgtEl>
                                      </p:cBhvr>
                                    </p:animEffect>
                                  </p:childTnLst>
                                </p:cTn>
                              </p:par>
                            </p:childTnLst>
                          </p:cTn>
                        </p:par>
                        <p:par>
                          <p:cTn id="141" fill="hold">
                            <p:stCondLst>
                              <p:cond delay="14500"/>
                            </p:stCondLst>
                            <p:childTnLst>
                              <p:par>
                                <p:cTn id="142" presetID="49" presetClass="entr" presetSubtype="0" decel="100000" fill="hold" nodeType="afterEffect">
                                  <p:stCondLst>
                                    <p:cond delay="0"/>
                                  </p:stCondLst>
                                  <p:childTnLst>
                                    <p:set>
                                      <p:cBhvr>
                                        <p:cTn id="143" dur="1" fill="hold">
                                          <p:stCondLst>
                                            <p:cond delay="0"/>
                                          </p:stCondLst>
                                        </p:cTn>
                                        <p:tgtEl>
                                          <p:spTgt spid="55"/>
                                        </p:tgtEl>
                                        <p:attrNameLst>
                                          <p:attrName>style.visibility</p:attrName>
                                        </p:attrNameLst>
                                      </p:cBhvr>
                                      <p:to>
                                        <p:strVal val="visible"/>
                                      </p:to>
                                    </p:set>
                                    <p:anim calcmode="lin" valueType="num">
                                      <p:cBhvr>
                                        <p:cTn id="144" dur="500" fill="hold"/>
                                        <p:tgtEl>
                                          <p:spTgt spid="55"/>
                                        </p:tgtEl>
                                        <p:attrNameLst>
                                          <p:attrName>ppt_w</p:attrName>
                                        </p:attrNameLst>
                                      </p:cBhvr>
                                      <p:tavLst>
                                        <p:tav tm="0">
                                          <p:val>
                                            <p:fltVal val="0"/>
                                          </p:val>
                                        </p:tav>
                                        <p:tav tm="100000">
                                          <p:val>
                                            <p:strVal val="#ppt_w"/>
                                          </p:val>
                                        </p:tav>
                                      </p:tavLst>
                                    </p:anim>
                                    <p:anim calcmode="lin" valueType="num">
                                      <p:cBhvr>
                                        <p:cTn id="145" dur="500" fill="hold"/>
                                        <p:tgtEl>
                                          <p:spTgt spid="55"/>
                                        </p:tgtEl>
                                        <p:attrNameLst>
                                          <p:attrName>ppt_h</p:attrName>
                                        </p:attrNameLst>
                                      </p:cBhvr>
                                      <p:tavLst>
                                        <p:tav tm="0">
                                          <p:val>
                                            <p:fltVal val="0"/>
                                          </p:val>
                                        </p:tav>
                                        <p:tav tm="100000">
                                          <p:val>
                                            <p:strVal val="#ppt_h"/>
                                          </p:val>
                                        </p:tav>
                                      </p:tavLst>
                                    </p:anim>
                                    <p:anim calcmode="lin" valueType="num">
                                      <p:cBhvr>
                                        <p:cTn id="146" dur="500" fill="hold"/>
                                        <p:tgtEl>
                                          <p:spTgt spid="55"/>
                                        </p:tgtEl>
                                        <p:attrNameLst>
                                          <p:attrName>style.rotation</p:attrName>
                                        </p:attrNameLst>
                                      </p:cBhvr>
                                      <p:tavLst>
                                        <p:tav tm="0">
                                          <p:val>
                                            <p:fltVal val="360"/>
                                          </p:val>
                                        </p:tav>
                                        <p:tav tm="100000">
                                          <p:val>
                                            <p:fltVal val="0"/>
                                          </p:val>
                                        </p:tav>
                                      </p:tavLst>
                                    </p:anim>
                                    <p:animEffect transition="in" filter="fade">
                                      <p:cBhvr>
                                        <p:cTn id="147" dur="500"/>
                                        <p:tgtEl>
                                          <p:spTgt spid="55"/>
                                        </p:tgtEl>
                                      </p:cBhvr>
                                    </p:animEffect>
                                  </p:childTnLst>
                                </p:cTn>
                              </p:par>
                            </p:childTnLst>
                          </p:cTn>
                        </p:par>
                        <p:par>
                          <p:cTn id="148" fill="hold">
                            <p:stCondLst>
                              <p:cond delay="15000"/>
                            </p:stCondLst>
                            <p:childTnLst>
                              <p:par>
                                <p:cTn id="149" presetID="2" presetClass="entr" presetSubtype="2" fill="hold" grpId="0" nodeType="afterEffect">
                                  <p:stCondLst>
                                    <p:cond delay="0"/>
                                  </p:stCondLst>
                                  <p:childTnLst>
                                    <p:set>
                                      <p:cBhvr>
                                        <p:cTn id="150" dur="1" fill="hold">
                                          <p:stCondLst>
                                            <p:cond delay="0"/>
                                          </p:stCondLst>
                                        </p:cTn>
                                        <p:tgtEl>
                                          <p:spTgt spid="40"/>
                                        </p:tgtEl>
                                        <p:attrNameLst>
                                          <p:attrName>style.visibility</p:attrName>
                                        </p:attrNameLst>
                                      </p:cBhvr>
                                      <p:to>
                                        <p:strVal val="visible"/>
                                      </p:to>
                                    </p:set>
                                    <p:anim calcmode="lin" valueType="num">
                                      <p:cBhvr additive="base">
                                        <p:cTn id="151" dur="500" fill="hold"/>
                                        <p:tgtEl>
                                          <p:spTgt spid="40"/>
                                        </p:tgtEl>
                                        <p:attrNameLst>
                                          <p:attrName>ppt_x</p:attrName>
                                        </p:attrNameLst>
                                      </p:cBhvr>
                                      <p:tavLst>
                                        <p:tav tm="0">
                                          <p:val>
                                            <p:strVal val="1+#ppt_w/2"/>
                                          </p:val>
                                        </p:tav>
                                        <p:tav tm="100000">
                                          <p:val>
                                            <p:strVal val="#ppt_x"/>
                                          </p:val>
                                        </p:tav>
                                      </p:tavLst>
                                    </p:anim>
                                    <p:anim calcmode="lin" valueType="num">
                                      <p:cBhvr additive="base">
                                        <p:cTn id="152" dur="500" fill="hold"/>
                                        <p:tgtEl>
                                          <p:spTgt spid="40"/>
                                        </p:tgtEl>
                                        <p:attrNameLst>
                                          <p:attrName>ppt_y</p:attrName>
                                        </p:attrNameLst>
                                      </p:cBhvr>
                                      <p:tavLst>
                                        <p:tav tm="0">
                                          <p:val>
                                            <p:strVal val="#ppt_y"/>
                                          </p:val>
                                        </p:tav>
                                        <p:tav tm="100000">
                                          <p:val>
                                            <p:strVal val="#ppt_y"/>
                                          </p:val>
                                        </p:tav>
                                      </p:tavLst>
                                    </p:anim>
                                  </p:childTnLst>
                                </p:cTn>
                              </p:par>
                            </p:childTnLst>
                          </p:cTn>
                        </p:par>
                        <p:par>
                          <p:cTn id="153" fill="hold">
                            <p:stCondLst>
                              <p:cond delay="15500"/>
                            </p:stCondLst>
                            <p:childTnLst>
                              <p:par>
                                <p:cTn id="154" presetID="22" presetClass="entr" presetSubtype="2" fill="hold" grpId="0" nodeType="afterEffect">
                                  <p:stCondLst>
                                    <p:cond delay="0"/>
                                  </p:stCondLst>
                                  <p:childTnLst>
                                    <p:set>
                                      <p:cBhvr>
                                        <p:cTn id="155" dur="1" fill="hold">
                                          <p:stCondLst>
                                            <p:cond delay="0"/>
                                          </p:stCondLst>
                                        </p:cTn>
                                        <p:tgtEl>
                                          <p:spTgt spid="26"/>
                                        </p:tgtEl>
                                        <p:attrNameLst>
                                          <p:attrName>style.visibility</p:attrName>
                                        </p:attrNameLst>
                                      </p:cBhvr>
                                      <p:to>
                                        <p:strVal val="visible"/>
                                      </p:to>
                                    </p:set>
                                    <p:animEffect transition="in" filter="wipe(right)">
                                      <p:cBhvr>
                                        <p:cTn id="156" dur="500"/>
                                        <p:tgtEl>
                                          <p:spTgt spid="26"/>
                                        </p:tgtEl>
                                      </p:cBhvr>
                                    </p:animEffect>
                                  </p:childTnLst>
                                </p:cTn>
                              </p:par>
                            </p:childTnLst>
                          </p:cTn>
                        </p:par>
                        <p:par>
                          <p:cTn id="157" fill="hold">
                            <p:stCondLst>
                              <p:cond delay="16000"/>
                            </p:stCondLst>
                            <p:childTnLst>
                              <p:par>
                                <p:cTn id="158" presetID="22" presetClass="entr" presetSubtype="8" fill="hold" grpId="0" nodeType="afterEffect">
                                  <p:stCondLst>
                                    <p:cond delay="0"/>
                                  </p:stCondLst>
                                  <p:childTnLst>
                                    <p:set>
                                      <p:cBhvr>
                                        <p:cTn id="159" dur="1" fill="hold">
                                          <p:stCondLst>
                                            <p:cond delay="0"/>
                                          </p:stCondLst>
                                        </p:cTn>
                                        <p:tgtEl>
                                          <p:spTgt spid="15"/>
                                        </p:tgtEl>
                                        <p:attrNameLst>
                                          <p:attrName>style.visibility</p:attrName>
                                        </p:attrNameLst>
                                      </p:cBhvr>
                                      <p:to>
                                        <p:strVal val="visible"/>
                                      </p:to>
                                    </p:set>
                                    <p:animEffect transition="in" filter="wipe(left)">
                                      <p:cBhvr>
                                        <p:cTn id="160" dur="500"/>
                                        <p:tgtEl>
                                          <p:spTgt spid="15"/>
                                        </p:tgtEl>
                                      </p:cBhvr>
                                    </p:animEffect>
                                  </p:childTnLst>
                                </p:cTn>
                              </p:par>
                            </p:childTnLst>
                          </p:cTn>
                        </p:par>
                        <p:par>
                          <p:cTn id="161" fill="hold">
                            <p:stCondLst>
                              <p:cond delay="165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1000" fill="hold"/>
                                        <p:tgtEl>
                                          <p:spTgt spid="38"/>
                                        </p:tgtEl>
                                        <p:attrNameLst>
                                          <p:attrName>ppt_w</p:attrName>
                                        </p:attrNameLst>
                                      </p:cBhvr>
                                      <p:tavLst>
                                        <p:tav tm="0">
                                          <p:val>
                                            <p:fltVal val="0"/>
                                          </p:val>
                                        </p:tav>
                                        <p:tav tm="100000">
                                          <p:val>
                                            <p:strVal val="#ppt_w"/>
                                          </p:val>
                                        </p:tav>
                                      </p:tavLst>
                                    </p:anim>
                                    <p:anim calcmode="lin" valueType="num">
                                      <p:cBhvr>
                                        <p:cTn id="165" dur="1000" fill="hold"/>
                                        <p:tgtEl>
                                          <p:spTgt spid="38"/>
                                        </p:tgtEl>
                                        <p:attrNameLst>
                                          <p:attrName>ppt_h</p:attrName>
                                        </p:attrNameLst>
                                      </p:cBhvr>
                                      <p:tavLst>
                                        <p:tav tm="0">
                                          <p:val>
                                            <p:fltVal val="0"/>
                                          </p:val>
                                        </p:tav>
                                        <p:tav tm="100000">
                                          <p:val>
                                            <p:strVal val="#ppt_h"/>
                                          </p:val>
                                        </p:tav>
                                      </p:tavLst>
                                    </p:anim>
                                    <p:animEffect transition="in" filter="fade">
                                      <p:cBhvr>
                                        <p:cTn id="166" dur="1000"/>
                                        <p:tgtEl>
                                          <p:spTgt spid="38"/>
                                        </p:tgtEl>
                                      </p:cBhvr>
                                    </p:animEffect>
                                  </p:childTnLst>
                                </p:cTn>
                              </p:par>
                            </p:childTnLst>
                          </p:cTn>
                        </p:par>
                        <p:par>
                          <p:cTn id="167" fill="hold">
                            <p:stCondLst>
                              <p:cond delay="17500"/>
                            </p:stCondLst>
                            <p:childTnLst>
                              <p:par>
                                <p:cTn id="168" presetID="42" presetClass="entr" presetSubtype="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Effect transition="in" filter="fade">
                                      <p:cBhvr>
                                        <p:cTn id="170" dur="1000"/>
                                        <p:tgtEl>
                                          <p:spTgt spid="39"/>
                                        </p:tgtEl>
                                      </p:cBhvr>
                                    </p:animEffect>
                                    <p:anim calcmode="lin" valueType="num">
                                      <p:cBhvr>
                                        <p:cTn id="171" dur="1000" fill="hold"/>
                                        <p:tgtEl>
                                          <p:spTgt spid="39"/>
                                        </p:tgtEl>
                                        <p:attrNameLst>
                                          <p:attrName>ppt_x</p:attrName>
                                        </p:attrNameLst>
                                      </p:cBhvr>
                                      <p:tavLst>
                                        <p:tav tm="0">
                                          <p:val>
                                            <p:strVal val="#ppt_x"/>
                                          </p:val>
                                        </p:tav>
                                        <p:tav tm="100000">
                                          <p:val>
                                            <p:strVal val="#ppt_x"/>
                                          </p:val>
                                        </p:tav>
                                      </p:tavLst>
                                    </p:anim>
                                    <p:anim calcmode="lin" valueType="num">
                                      <p:cBhvr>
                                        <p:cTn id="172" dur="1000" fill="hold"/>
                                        <p:tgtEl>
                                          <p:spTgt spid="39"/>
                                        </p:tgtEl>
                                        <p:attrNameLst>
                                          <p:attrName>ppt_y</p:attrName>
                                        </p:attrNameLst>
                                      </p:cBhvr>
                                      <p:tavLst>
                                        <p:tav tm="0">
                                          <p:val>
                                            <p:strVal val="#ppt_y+.1"/>
                                          </p:val>
                                        </p:tav>
                                        <p:tav tm="100000">
                                          <p:val>
                                            <p:strVal val="#ppt_y"/>
                                          </p:val>
                                        </p:tav>
                                      </p:tavLst>
                                    </p:anim>
                                  </p:childTnLst>
                                </p:cTn>
                              </p:par>
                            </p:childTnLst>
                          </p:cTn>
                        </p:par>
                        <p:par>
                          <p:cTn id="173" fill="hold">
                            <p:stCondLst>
                              <p:cond delay="18500"/>
                            </p:stCondLst>
                            <p:childTnLst>
                              <p:par>
                                <p:cTn id="174" presetID="22" presetClass="entr" presetSubtype="8" fill="hold" grpId="0" nodeType="afterEffect">
                                  <p:stCondLst>
                                    <p:cond delay="0"/>
                                  </p:stCondLst>
                                  <p:childTnLst>
                                    <p:set>
                                      <p:cBhvr>
                                        <p:cTn id="175" dur="1" fill="hold">
                                          <p:stCondLst>
                                            <p:cond delay="0"/>
                                          </p:stCondLst>
                                        </p:cTn>
                                        <p:tgtEl>
                                          <p:spTgt spid="32"/>
                                        </p:tgtEl>
                                        <p:attrNameLst>
                                          <p:attrName>style.visibility</p:attrName>
                                        </p:attrNameLst>
                                      </p:cBhvr>
                                      <p:to>
                                        <p:strVal val="visible"/>
                                      </p:to>
                                    </p:set>
                                    <p:animEffect transition="in" filter="wipe(left)">
                                      <p:cBhvr>
                                        <p:cTn id="176" dur="500"/>
                                        <p:tgtEl>
                                          <p:spTgt spid="32"/>
                                        </p:tgtEl>
                                      </p:cBhvr>
                                    </p:animEffect>
                                  </p:childTnLst>
                                </p:cTn>
                              </p:par>
                            </p:childTnLst>
                          </p:cTn>
                        </p:par>
                        <p:par>
                          <p:cTn id="177" fill="hold">
                            <p:stCondLst>
                              <p:cond delay="19000"/>
                            </p:stCondLst>
                            <p:childTnLst>
                              <p:par>
                                <p:cTn id="178" presetID="49" presetClass="entr" presetSubtype="0" decel="100000" fill="hold" nodeType="afterEffect">
                                  <p:stCondLst>
                                    <p:cond delay="0"/>
                                  </p:stCondLst>
                                  <p:childTnLst>
                                    <p:set>
                                      <p:cBhvr>
                                        <p:cTn id="179" dur="1" fill="hold">
                                          <p:stCondLst>
                                            <p:cond delay="0"/>
                                          </p:stCondLst>
                                        </p:cTn>
                                        <p:tgtEl>
                                          <p:spTgt spid="56"/>
                                        </p:tgtEl>
                                        <p:attrNameLst>
                                          <p:attrName>style.visibility</p:attrName>
                                        </p:attrNameLst>
                                      </p:cBhvr>
                                      <p:to>
                                        <p:strVal val="visible"/>
                                      </p:to>
                                    </p:set>
                                    <p:anim calcmode="lin" valueType="num">
                                      <p:cBhvr>
                                        <p:cTn id="180" dur="500" fill="hold"/>
                                        <p:tgtEl>
                                          <p:spTgt spid="56"/>
                                        </p:tgtEl>
                                        <p:attrNameLst>
                                          <p:attrName>ppt_w</p:attrName>
                                        </p:attrNameLst>
                                      </p:cBhvr>
                                      <p:tavLst>
                                        <p:tav tm="0">
                                          <p:val>
                                            <p:fltVal val="0"/>
                                          </p:val>
                                        </p:tav>
                                        <p:tav tm="100000">
                                          <p:val>
                                            <p:strVal val="#ppt_w"/>
                                          </p:val>
                                        </p:tav>
                                      </p:tavLst>
                                    </p:anim>
                                    <p:anim calcmode="lin" valueType="num">
                                      <p:cBhvr>
                                        <p:cTn id="181" dur="500" fill="hold"/>
                                        <p:tgtEl>
                                          <p:spTgt spid="56"/>
                                        </p:tgtEl>
                                        <p:attrNameLst>
                                          <p:attrName>ppt_h</p:attrName>
                                        </p:attrNameLst>
                                      </p:cBhvr>
                                      <p:tavLst>
                                        <p:tav tm="0">
                                          <p:val>
                                            <p:fltVal val="0"/>
                                          </p:val>
                                        </p:tav>
                                        <p:tav tm="100000">
                                          <p:val>
                                            <p:strVal val="#ppt_h"/>
                                          </p:val>
                                        </p:tav>
                                      </p:tavLst>
                                    </p:anim>
                                    <p:anim calcmode="lin" valueType="num">
                                      <p:cBhvr>
                                        <p:cTn id="182" dur="500" fill="hold"/>
                                        <p:tgtEl>
                                          <p:spTgt spid="56"/>
                                        </p:tgtEl>
                                        <p:attrNameLst>
                                          <p:attrName>style.rotation</p:attrName>
                                        </p:attrNameLst>
                                      </p:cBhvr>
                                      <p:tavLst>
                                        <p:tav tm="0">
                                          <p:val>
                                            <p:fltVal val="360"/>
                                          </p:val>
                                        </p:tav>
                                        <p:tav tm="100000">
                                          <p:val>
                                            <p:fltVal val="0"/>
                                          </p:val>
                                        </p:tav>
                                      </p:tavLst>
                                    </p:anim>
                                    <p:animEffect transition="in" filter="fade">
                                      <p:cBhvr>
                                        <p:cTn id="183" dur="500"/>
                                        <p:tgtEl>
                                          <p:spTgt spid="56"/>
                                        </p:tgtEl>
                                      </p:cBhvr>
                                    </p:animEffect>
                                  </p:childTnLst>
                                </p:cTn>
                              </p:par>
                            </p:childTnLst>
                          </p:cTn>
                        </p:par>
                        <p:par>
                          <p:cTn id="184" fill="hold">
                            <p:stCondLst>
                              <p:cond delay="19500"/>
                            </p:stCondLst>
                            <p:childTnLst>
                              <p:par>
                                <p:cTn id="185" presetID="2" presetClass="entr" presetSubtype="2" fill="hold" grpId="0" nodeType="afterEffect">
                                  <p:stCondLst>
                                    <p:cond delay="0"/>
                                  </p:stCondLst>
                                  <p:childTnLst>
                                    <p:set>
                                      <p:cBhvr>
                                        <p:cTn id="186" dur="1" fill="hold">
                                          <p:stCondLst>
                                            <p:cond delay="0"/>
                                          </p:stCondLst>
                                        </p:cTn>
                                        <p:tgtEl>
                                          <p:spTgt spid="29"/>
                                        </p:tgtEl>
                                        <p:attrNameLst>
                                          <p:attrName>style.visibility</p:attrName>
                                        </p:attrNameLst>
                                      </p:cBhvr>
                                      <p:to>
                                        <p:strVal val="visible"/>
                                      </p:to>
                                    </p:set>
                                    <p:anim calcmode="lin" valueType="num">
                                      <p:cBhvr additive="base">
                                        <p:cTn id="187" dur="500" fill="hold"/>
                                        <p:tgtEl>
                                          <p:spTgt spid="29"/>
                                        </p:tgtEl>
                                        <p:attrNameLst>
                                          <p:attrName>ppt_x</p:attrName>
                                        </p:attrNameLst>
                                      </p:cBhvr>
                                      <p:tavLst>
                                        <p:tav tm="0">
                                          <p:val>
                                            <p:strVal val="1+#ppt_w/2"/>
                                          </p:val>
                                        </p:tav>
                                        <p:tav tm="100000">
                                          <p:val>
                                            <p:strVal val="#ppt_x"/>
                                          </p:val>
                                        </p:tav>
                                      </p:tavLst>
                                    </p:anim>
                                    <p:anim calcmode="lin" valueType="num">
                                      <p:cBhvr additive="base">
                                        <p:cTn id="188"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6" grpId="0" animBg="1"/>
      <p:bldP spid="29" grpId="0"/>
      <p:bldP spid="39" grpId="0"/>
      <p:bldP spid="32" grpId="0"/>
      <p:bldP spid="19" grpId="0" animBg="1"/>
      <p:bldP spid="20" grpId="0" animBg="1"/>
      <p:bldP spid="21" grpId="0"/>
      <p:bldP spid="23" grpId="0"/>
      <p:bldP spid="18" grpId="0"/>
      <p:bldP spid="28" grpId="0" animBg="1"/>
      <p:bldP spid="30" grpId="0" animBg="1"/>
      <p:bldP spid="40" grpId="0"/>
      <p:bldP spid="42" grpId="0"/>
      <p:bldP spid="27" grpId="0"/>
      <p:bldP spid="46" grpId="0" animBg="1"/>
      <p:bldP spid="47" grpId="0" animBg="1"/>
      <p:bldP spid="48" grpId="0"/>
      <p:bldP spid="49" grpId="0" animBg="1"/>
      <p:bldP spid="50" grpId="0"/>
      <p:bldP spid="45" grpId="0"/>
      <p:bldP spid="51" grpId="0" animBg="1"/>
      <p:bldP spid="52" grpId="0" build="p"/>
      <p:bldP spid="53" grpId="0"/>
      <p:bldP spid="36" grpId="0" animBg="1"/>
      <p:bldP spid="37" grpId="0" animBg="1"/>
      <p:bldP spid="3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FB604134-847B-41E5-9347-B95C62F6199B}"/>
              </a:ext>
            </a:extLst>
          </p:cNvPr>
          <p:cNvSpPr>
            <a:spLocks noChangeAspect="1"/>
          </p:cNvSpPr>
          <p:nvPr/>
        </p:nvSpPr>
        <p:spPr>
          <a:xfrm>
            <a:off x="3777377" y="1548201"/>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433CC603-D9A5-4300-9999-21FB88328A90}"/>
              </a:ext>
            </a:extLst>
          </p:cNvPr>
          <p:cNvSpPr>
            <a:spLocks noChangeAspect="1"/>
          </p:cNvSpPr>
          <p:nvPr/>
        </p:nvSpPr>
        <p:spPr>
          <a:xfrm rot="10800000">
            <a:off x="6355080" y="3094265"/>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D51EA32-ABBF-4968-B9C2-DA553EE6708E}"/>
              </a:ext>
            </a:extLst>
          </p:cNvPr>
          <p:cNvSpPr>
            <a:spLocks noChangeAspect="1"/>
          </p:cNvSpPr>
          <p:nvPr/>
        </p:nvSpPr>
        <p:spPr>
          <a:xfrm>
            <a:off x="3775233" y="4639601"/>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68A51D10-A3A7-4EB0-8BAB-68BF058304BB}"/>
              </a:ext>
            </a:extLst>
          </p:cNvPr>
          <p:cNvGrpSpPr/>
          <p:nvPr/>
        </p:nvGrpSpPr>
        <p:grpSpPr>
          <a:xfrm>
            <a:off x="4267200" y="1983681"/>
            <a:ext cx="914400" cy="914400"/>
            <a:chOff x="4267200" y="2089816"/>
            <a:chExt cx="914400" cy="914400"/>
          </a:xfrm>
        </p:grpSpPr>
        <p:sp>
          <p:nvSpPr>
            <p:cNvPr id="7" name="Oval 6">
              <a:extLst>
                <a:ext uri="{FF2B5EF4-FFF2-40B4-BE49-F238E27FC236}">
                  <a16:creationId xmlns:a16="http://schemas.microsoft.com/office/drawing/2014/main" id="{4EE1152B-8269-464A-BAC3-141F83278447}"/>
                </a:ext>
              </a:extLst>
            </p:cNvPr>
            <p:cNvSpPr>
              <a:spLocks noChangeAspect="1"/>
            </p:cNvSpPr>
            <p:nvPr/>
          </p:nvSpPr>
          <p:spPr>
            <a:xfrm>
              <a:off x="4267200" y="2089816"/>
              <a:ext cx="914400" cy="9144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 Box 10">
              <a:extLst>
                <a:ext uri="{FF2B5EF4-FFF2-40B4-BE49-F238E27FC236}">
                  <a16:creationId xmlns:a16="http://schemas.microsoft.com/office/drawing/2014/main" id="{5E6F3BC9-1065-495E-979F-A3708C2A82C5}"/>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sp>
        <p:nvSpPr>
          <p:cNvPr id="16" name="TextBox 15">
            <a:extLst>
              <a:ext uri="{FF2B5EF4-FFF2-40B4-BE49-F238E27FC236}">
                <a16:creationId xmlns:a16="http://schemas.microsoft.com/office/drawing/2014/main" id="{9D892986-4E2A-42DB-AA89-3965B2319389}"/>
              </a:ext>
            </a:extLst>
          </p:cNvPr>
          <p:cNvSpPr txBox="1"/>
          <p:nvPr/>
        </p:nvSpPr>
        <p:spPr>
          <a:xfrm>
            <a:off x="5314777" y="1963057"/>
            <a:ext cx="4718344" cy="984885"/>
          </a:xfrm>
          <a:prstGeom prst="rect">
            <a:avLst/>
          </a:prstGeom>
          <a:noFill/>
        </p:spPr>
        <p:txBody>
          <a:bodyPr wrap="square" rtlCol="0">
            <a:spAutoFit/>
          </a:bodyPr>
          <a:lstStyle/>
          <a:p>
            <a:r>
              <a:rPr lang="en-US" sz="1500" b="1" dirty="0">
                <a:solidFill>
                  <a:srgbClr val="EF342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18" name="Group 17">
            <a:extLst>
              <a:ext uri="{FF2B5EF4-FFF2-40B4-BE49-F238E27FC236}">
                <a16:creationId xmlns:a16="http://schemas.microsoft.com/office/drawing/2014/main" id="{DC41CE08-D8B0-468B-A507-FD4F6E663F3B}"/>
              </a:ext>
            </a:extLst>
          </p:cNvPr>
          <p:cNvGrpSpPr/>
          <p:nvPr/>
        </p:nvGrpSpPr>
        <p:grpSpPr>
          <a:xfrm>
            <a:off x="4267200" y="5116553"/>
            <a:ext cx="914400" cy="914400"/>
            <a:chOff x="4267200" y="2089816"/>
            <a:chExt cx="914400" cy="914400"/>
          </a:xfrm>
        </p:grpSpPr>
        <p:sp>
          <p:nvSpPr>
            <p:cNvPr id="19" name="Oval 18">
              <a:extLst>
                <a:ext uri="{FF2B5EF4-FFF2-40B4-BE49-F238E27FC236}">
                  <a16:creationId xmlns:a16="http://schemas.microsoft.com/office/drawing/2014/main" id="{294B25FE-D63E-4634-A7E5-513AEB0FAAE2}"/>
                </a:ext>
              </a:extLst>
            </p:cNvPr>
            <p:cNvSpPr>
              <a:spLocks noChangeAspect="1"/>
            </p:cNvSpPr>
            <p:nvPr/>
          </p:nvSpPr>
          <p:spPr>
            <a:xfrm>
              <a:off x="4267200" y="2089816"/>
              <a:ext cx="914400" cy="9144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 Box 10">
              <a:extLst>
                <a:ext uri="{FF2B5EF4-FFF2-40B4-BE49-F238E27FC236}">
                  <a16:creationId xmlns:a16="http://schemas.microsoft.com/office/drawing/2014/main" id="{72FA6ED7-E642-4830-9BA2-09ADBB1FA982}"/>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sp>
        <p:nvSpPr>
          <p:cNvPr id="21" name="TextBox 20">
            <a:extLst>
              <a:ext uri="{FF2B5EF4-FFF2-40B4-BE49-F238E27FC236}">
                <a16:creationId xmlns:a16="http://schemas.microsoft.com/office/drawing/2014/main" id="{C439FE6B-1B06-4E7D-9D05-8307220DBF71}"/>
              </a:ext>
            </a:extLst>
          </p:cNvPr>
          <p:cNvSpPr txBox="1"/>
          <p:nvPr/>
        </p:nvSpPr>
        <p:spPr>
          <a:xfrm>
            <a:off x="5314777" y="5095929"/>
            <a:ext cx="4718344" cy="984885"/>
          </a:xfrm>
          <a:prstGeom prst="rect">
            <a:avLst/>
          </a:prstGeom>
          <a:noFill/>
        </p:spPr>
        <p:txBody>
          <a:bodyPr wrap="square" rtlCol="0">
            <a:spAutoFit/>
          </a:bodyPr>
          <a:lstStyle/>
          <a:p>
            <a:r>
              <a:rPr lang="en-US" sz="1500" b="1" dirty="0">
                <a:solidFill>
                  <a:srgbClr val="44546B"/>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22" name="Group 21">
            <a:extLst>
              <a:ext uri="{FF2B5EF4-FFF2-40B4-BE49-F238E27FC236}">
                <a16:creationId xmlns:a16="http://schemas.microsoft.com/office/drawing/2014/main" id="{0A28A62C-505A-428D-A2D7-A07BB2F98F57}"/>
              </a:ext>
            </a:extLst>
          </p:cNvPr>
          <p:cNvGrpSpPr/>
          <p:nvPr/>
        </p:nvGrpSpPr>
        <p:grpSpPr>
          <a:xfrm>
            <a:off x="7467600" y="3543999"/>
            <a:ext cx="914400" cy="914400"/>
            <a:chOff x="4267200" y="2089816"/>
            <a:chExt cx="914400" cy="914400"/>
          </a:xfrm>
        </p:grpSpPr>
        <p:sp>
          <p:nvSpPr>
            <p:cNvPr id="23" name="Oval 22">
              <a:extLst>
                <a:ext uri="{FF2B5EF4-FFF2-40B4-BE49-F238E27FC236}">
                  <a16:creationId xmlns:a16="http://schemas.microsoft.com/office/drawing/2014/main" id="{43BE2DEB-8F0A-4E82-B1F1-C49FB1FB6C06}"/>
                </a:ext>
              </a:extLst>
            </p:cNvPr>
            <p:cNvSpPr>
              <a:spLocks noChangeAspect="1"/>
            </p:cNvSpPr>
            <p:nvPr/>
          </p:nvSpPr>
          <p:spPr>
            <a:xfrm>
              <a:off x="4267200" y="2089816"/>
              <a:ext cx="914400" cy="914400"/>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Box 10">
              <a:extLst>
                <a:ext uri="{FF2B5EF4-FFF2-40B4-BE49-F238E27FC236}">
                  <a16:creationId xmlns:a16="http://schemas.microsoft.com/office/drawing/2014/main" id="{6CF18FD7-63E6-40E2-9CC4-42113E4D25D7}"/>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25" name="TextBox 24">
            <a:extLst>
              <a:ext uri="{FF2B5EF4-FFF2-40B4-BE49-F238E27FC236}">
                <a16:creationId xmlns:a16="http://schemas.microsoft.com/office/drawing/2014/main" id="{0E54D357-AB9E-433A-819E-E23C0A6D0FE4}"/>
              </a:ext>
            </a:extLst>
          </p:cNvPr>
          <p:cNvSpPr txBox="1"/>
          <p:nvPr/>
        </p:nvSpPr>
        <p:spPr>
          <a:xfrm>
            <a:off x="2624929" y="3505362"/>
            <a:ext cx="4718344" cy="984885"/>
          </a:xfrm>
          <a:prstGeom prst="rect">
            <a:avLst/>
          </a:prstGeom>
          <a:noFill/>
        </p:spPr>
        <p:txBody>
          <a:bodyPr wrap="square" rtlCol="0">
            <a:spAutoFit/>
          </a:bodyPr>
          <a:lstStyle/>
          <a:p>
            <a:pPr algn="r"/>
            <a:r>
              <a:rPr lang="en-US" sz="1500" b="1" dirty="0">
                <a:solidFill>
                  <a:srgbClr val="8397B1"/>
                </a:solidFill>
                <a:latin typeface="Candara" panose="020E0502030303020204" pitchFamily="34" charset="0"/>
              </a:rPr>
              <a:t>LOREM IPSUM DOLOR</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Freeform 37">
            <a:extLst>
              <a:ext uri="{FF2B5EF4-FFF2-40B4-BE49-F238E27FC236}">
                <a16:creationId xmlns:a16="http://schemas.microsoft.com/office/drawing/2014/main" id="{4D13C6BB-5620-45E1-BB2C-4B66DD6A03D3}"/>
              </a:ext>
            </a:extLst>
          </p:cNvPr>
          <p:cNvSpPr>
            <a:spLocks noChangeAspect="1" noEditPoints="1"/>
          </p:cNvSpPr>
          <p:nvPr/>
        </p:nvSpPr>
        <p:spPr bwMode="auto">
          <a:xfrm>
            <a:off x="9205719" y="3658145"/>
            <a:ext cx="498763"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101">
            <a:extLst>
              <a:ext uri="{FF2B5EF4-FFF2-40B4-BE49-F238E27FC236}">
                <a16:creationId xmlns:a16="http://schemas.microsoft.com/office/drawing/2014/main" id="{9FB136A0-73F5-4276-8B26-7CD70DDEA08C}"/>
              </a:ext>
            </a:extLst>
          </p:cNvPr>
          <p:cNvSpPr>
            <a:spLocks noChangeAspect="1" noEditPoints="1"/>
          </p:cNvSpPr>
          <p:nvPr/>
        </p:nvSpPr>
        <p:spPr bwMode="auto">
          <a:xfrm>
            <a:off x="3017884" y="2166560"/>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91">
            <a:extLst>
              <a:ext uri="{FF2B5EF4-FFF2-40B4-BE49-F238E27FC236}">
                <a16:creationId xmlns:a16="http://schemas.microsoft.com/office/drawing/2014/main" id="{A3443C83-B183-4AB8-BB6F-79E49B82EBC5}"/>
              </a:ext>
            </a:extLst>
          </p:cNvPr>
          <p:cNvSpPr>
            <a:spLocks noChangeAspect="1" noEditPoints="1"/>
          </p:cNvSpPr>
          <p:nvPr/>
        </p:nvSpPr>
        <p:spPr bwMode="auto">
          <a:xfrm>
            <a:off x="3017884" y="5272215"/>
            <a:ext cx="548640" cy="54864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31" name="Straight Connector 30">
            <a:extLst>
              <a:ext uri="{FF2B5EF4-FFF2-40B4-BE49-F238E27FC236}">
                <a16:creationId xmlns:a16="http://schemas.microsoft.com/office/drawing/2014/main" id="{00EAE14A-A792-4E3C-B5DC-376EFB20E76E}"/>
              </a:ext>
            </a:extLst>
          </p:cNvPr>
          <p:cNvCxnSpPr/>
          <p:nvPr/>
        </p:nvCxnSpPr>
        <p:spPr>
          <a:xfrm>
            <a:off x="6553200" y="1646465"/>
            <a:ext cx="1369456" cy="0"/>
          </a:xfrm>
          <a:prstGeom prst="line">
            <a:avLst/>
          </a:prstGeom>
          <a:ln w="127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2" name="Text Box 10">
            <a:extLst>
              <a:ext uri="{FF2B5EF4-FFF2-40B4-BE49-F238E27FC236}">
                <a16:creationId xmlns:a16="http://schemas.microsoft.com/office/drawing/2014/main" id="{CA63929E-B5BF-4B65-92C2-49C9749B5962}"/>
              </a:ext>
            </a:extLst>
          </p:cNvPr>
          <p:cNvSpPr txBox="1">
            <a:spLocks noChangeArrowheads="1"/>
          </p:cNvSpPr>
          <p:nvPr/>
        </p:nvSpPr>
        <p:spPr bwMode="auto">
          <a:xfrm>
            <a:off x="7935005" y="1346487"/>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27 %</a:t>
            </a:r>
          </a:p>
        </p:txBody>
      </p:sp>
      <p:sp>
        <p:nvSpPr>
          <p:cNvPr id="33" name="Text Box 10">
            <a:extLst>
              <a:ext uri="{FF2B5EF4-FFF2-40B4-BE49-F238E27FC236}">
                <a16:creationId xmlns:a16="http://schemas.microsoft.com/office/drawing/2014/main" id="{A517592A-A1B8-4D36-8B8C-ADE356DAFFD3}"/>
              </a:ext>
            </a:extLst>
          </p:cNvPr>
          <p:cNvSpPr txBox="1">
            <a:spLocks noChangeArrowheads="1"/>
          </p:cNvSpPr>
          <p:nvPr/>
        </p:nvSpPr>
        <p:spPr bwMode="auto">
          <a:xfrm>
            <a:off x="1474752" y="3624688"/>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34 %</a:t>
            </a:r>
          </a:p>
        </p:txBody>
      </p:sp>
      <p:cxnSp>
        <p:nvCxnSpPr>
          <p:cNvPr id="34" name="Straight Connector 33">
            <a:extLst>
              <a:ext uri="{FF2B5EF4-FFF2-40B4-BE49-F238E27FC236}">
                <a16:creationId xmlns:a16="http://schemas.microsoft.com/office/drawing/2014/main" id="{521457C3-652E-403C-8C9A-FE5BBB062E21}"/>
              </a:ext>
            </a:extLst>
          </p:cNvPr>
          <p:cNvCxnSpPr/>
          <p:nvPr/>
        </p:nvCxnSpPr>
        <p:spPr>
          <a:xfrm>
            <a:off x="6521183" y="6313825"/>
            <a:ext cx="1369456" cy="0"/>
          </a:xfrm>
          <a:prstGeom prst="line">
            <a:avLst/>
          </a:prstGeom>
          <a:ln w="127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5" name="Text Box 10">
            <a:extLst>
              <a:ext uri="{FF2B5EF4-FFF2-40B4-BE49-F238E27FC236}">
                <a16:creationId xmlns:a16="http://schemas.microsoft.com/office/drawing/2014/main" id="{DB27214A-5576-486F-9AB3-283D026F464B}"/>
              </a:ext>
            </a:extLst>
          </p:cNvPr>
          <p:cNvSpPr txBox="1">
            <a:spLocks noChangeArrowheads="1"/>
          </p:cNvSpPr>
          <p:nvPr/>
        </p:nvSpPr>
        <p:spPr bwMode="auto">
          <a:xfrm>
            <a:off x="7902988" y="6013847"/>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39 %</a:t>
            </a:r>
          </a:p>
        </p:txBody>
      </p:sp>
    </p:spTree>
    <p:extLst>
      <p:ext uri="{BB962C8B-B14F-4D97-AF65-F5344CB8AC3E}">
        <p14:creationId xmlns:p14="http://schemas.microsoft.com/office/powerpoint/2010/main" val="88232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1000"/>
                                        <p:tgtEl>
                                          <p:spTgt spid="27"/>
                                        </p:tgtEl>
                                      </p:cBhvr>
                                    </p:animEffect>
                                    <p:anim calcmode="lin" valueType="num">
                                      <p:cBhvr>
                                        <p:cTn id="17" dur="1000" fill="hold"/>
                                        <p:tgtEl>
                                          <p:spTgt spid="27"/>
                                        </p:tgtEl>
                                        <p:attrNameLst>
                                          <p:attrName>ppt_x</p:attrName>
                                        </p:attrNameLst>
                                      </p:cBhvr>
                                      <p:tavLst>
                                        <p:tav tm="0">
                                          <p:val>
                                            <p:strVal val="#ppt_x"/>
                                          </p:val>
                                        </p:tav>
                                        <p:tav tm="100000">
                                          <p:val>
                                            <p:strVal val="#ppt_x"/>
                                          </p:val>
                                        </p:tav>
                                      </p:tavLst>
                                    </p:anim>
                                    <p:anim calcmode="lin" valueType="num">
                                      <p:cBhvr>
                                        <p:cTn id="18" dur="1000" fill="hold"/>
                                        <p:tgtEl>
                                          <p:spTgt spid="27"/>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p:cTn id="22" dur="1000" fill="hold"/>
                                        <p:tgtEl>
                                          <p:spTgt spid="17"/>
                                        </p:tgtEl>
                                        <p:attrNameLst>
                                          <p:attrName>ppt_w</p:attrName>
                                        </p:attrNameLst>
                                      </p:cBhvr>
                                      <p:tavLst>
                                        <p:tav tm="0">
                                          <p:val>
                                            <p:fltVal val="0"/>
                                          </p:val>
                                        </p:tav>
                                        <p:tav tm="100000">
                                          <p:val>
                                            <p:strVal val="#ppt_w"/>
                                          </p:val>
                                        </p:tav>
                                      </p:tavLst>
                                    </p:anim>
                                    <p:anim calcmode="lin" valueType="num">
                                      <p:cBhvr>
                                        <p:cTn id="23" dur="1000" fill="hold"/>
                                        <p:tgtEl>
                                          <p:spTgt spid="17"/>
                                        </p:tgtEl>
                                        <p:attrNameLst>
                                          <p:attrName>ppt_h</p:attrName>
                                        </p:attrNameLst>
                                      </p:cBhvr>
                                      <p:tavLst>
                                        <p:tav tm="0">
                                          <p:val>
                                            <p:fltVal val="0"/>
                                          </p:val>
                                        </p:tav>
                                        <p:tav tm="100000">
                                          <p:val>
                                            <p:strVal val="#ppt_h"/>
                                          </p:val>
                                        </p:tav>
                                      </p:tavLst>
                                    </p:anim>
                                    <p:animEffect transition="in" filter="fade">
                                      <p:cBhvr>
                                        <p:cTn id="24" dur="1000"/>
                                        <p:tgtEl>
                                          <p:spTgt spid="17"/>
                                        </p:tgtEl>
                                      </p:cBhvr>
                                    </p:animEffect>
                                  </p:childTnLst>
                                </p:cTn>
                              </p:par>
                            </p:childTnLst>
                          </p:cTn>
                        </p:par>
                        <p:par>
                          <p:cTn id="25" fill="hold">
                            <p:stCondLst>
                              <p:cond delay="2500"/>
                            </p:stCondLst>
                            <p:childTnLst>
                              <p:par>
                                <p:cTn id="26" presetID="22" presetClass="entr" presetSubtype="8" fill="hold" grpId="0" nodeType="after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ipe(left)">
                                      <p:cBhvr>
                                        <p:cTn id="28" dur="1000"/>
                                        <p:tgtEl>
                                          <p:spTgt spid="16"/>
                                        </p:tgtEl>
                                      </p:cBhvr>
                                    </p:animEffect>
                                  </p:childTnLst>
                                </p:cTn>
                              </p:par>
                            </p:childTnLst>
                          </p:cTn>
                        </p:par>
                        <p:par>
                          <p:cTn id="29" fill="hold">
                            <p:stCondLst>
                              <p:cond delay="3500"/>
                            </p:stCondLst>
                            <p:childTnLst>
                              <p:par>
                                <p:cTn id="30" presetID="22" presetClass="entr" presetSubtype="8" fill="hold" nodeType="after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wipe(left)">
                                      <p:cBhvr>
                                        <p:cTn id="32" dur="500"/>
                                        <p:tgtEl>
                                          <p:spTgt spid="31"/>
                                        </p:tgtEl>
                                      </p:cBhvr>
                                    </p:animEffect>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1000"/>
                                        <p:tgtEl>
                                          <p:spTgt spid="13"/>
                                        </p:tgtEl>
                                      </p:cBhvr>
                                    </p:animEffect>
                                    <p:anim calcmode="lin" valueType="num">
                                      <p:cBhvr>
                                        <p:cTn id="43" dur="1000" fill="hold"/>
                                        <p:tgtEl>
                                          <p:spTgt spid="13"/>
                                        </p:tgtEl>
                                        <p:attrNameLst>
                                          <p:attrName>ppt_x</p:attrName>
                                        </p:attrNameLst>
                                      </p:cBhvr>
                                      <p:tavLst>
                                        <p:tav tm="0">
                                          <p:val>
                                            <p:strVal val="#ppt_x"/>
                                          </p:val>
                                        </p:tav>
                                        <p:tav tm="100000">
                                          <p:val>
                                            <p:strVal val="#ppt_x"/>
                                          </p:val>
                                        </p:tav>
                                      </p:tavLst>
                                    </p:anim>
                                    <p:anim calcmode="lin" valueType="num">
                                      <p:cBhvr>
                                        <p:cTn id="44" dur="1000" fill="hold"/>
                                        <p:tgtEl>
                                          <p:spTgt spid="13"/>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fade">
                                      <p:cBhvr>
                                        <p:cTn id="47" dur="1000"/>
                                        <p:tgtEl>
                                          <p:spTgt spid="26"/>
                                        </p:tgtEl>
                                      </p:cBhvr>
                                    </p:animEffect>
                                    <p:anim calcmode="lin" valueType="num">
                                      <p:cBhvr>
                                        <p:cTn id="48" dur="1000" fill="hold"/>
                                        <p:tgtEl>
                                          <p:spTgt spid="26"/>
                                        </p:tgtEl>
                                        <p:attrNameLst>
                                          <p:attrName>ppt_x</p:attrName>
                                        </p:attrNameLst>
                                      </p:cBhvr>
                                      <p:tavLst>
                                        <p:tav tm="0">
                                          <p:val>
                                            <p:strVal val="#ppt_x"/>
                                          </p:val>
                                        </p:tav>
                                        <p:tav tm="100000">
                                          <p:val>
                                            <p:strVal val="#ppt_x"/>
                                          </p:val>
                                        </p:tav>
                                      </p:tavLst>
                                    </p:anim>
                                    <p:anim calcmode="lin" valueType="num">
                                      <p:cBhvr>
                                        <p:cTn id="49" dur="1000" fill="hold"/>
                                        <p:tgtEl>
                                          <p:spTgt spid="2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1000" fill="hold"/>
                                        <p:tgtEl>
                                          <p:spTgt spid="22"/>
                                        </p:tgtEl>
                                        <p:attrNameLst>
                                          <p:attrName>ppt_w</p:attrName>
                                        </p:attrNameLst>
                                      </p:cBhvr>
                                      <p:tavLst>
                                        <p:tav tm="0">
                                          <p:val>
                                            <p:fltVal val="0"/>
                                          </p:val>
                                        </p:tav>
                                        <p:tav tm="100000">
                                          <p:val>
                                            <p:strVal val="#ppt_w"/>
                                          </p:val>
                                        </p:tav>
                                      </p:tavLst>
                                    </p:anim>
                                    <p:anim calcmode="lin" valueType="num">
                                      <p:cBhvr>
                                        <p:cTn id="54" dur="1000" fill="hold"/>
                                        <p:tgtEl>
                                          <p:spTgt spid="22"/>
                                        </p:tgtEl>
                                        <p:attrNameLst>
                                          <p:attrName>ppt_h</p:attrName>
                                        </p:attrNameLst>
                                      </p:cBhvr>
                                      <p:tavLst>
                                        <p:tav tm="0">
                                          <p:val>
                                            <p:fltVal val="0"/>
                                          </p:val>
                                        </p:tav>
                                        <p:tav tm="100000">
                                          <p:val>
                                            <p:strVal val="#ppt_h"/>
                                          </p:val>
                                        </p:tav>
                                      </p:tavLst>
                                    </p:anim>
                                    <p:animEffect transition="in" filter="fade">
                                      <p:cBhvr>
                                        <p:cTn id="55" dur="1000"/>
                                        <p:tgtEl>
                                          <p:spTgt spid="22"/>
                                        </p:tgtEl>
                                      </p:cBhvr>
                                    </p:animEffect>
                                  </p:childTnLst>
                                </p:cTn>
                              </p:par>
                            </p:childTnLst>
                          </p:cTn>
                        </p:par>
                        <p:par>
                          <p:cTn id="56" fill="hold">
                            <p:stCondLst>
                              <p:cond delay="6500"/>
                            </p:stCondLst>
                            <p:childTnLst>
                              <p:par>
                                <p:cTn id="57" presetID="22" presetClass="entr" presetSubtype="2" fill="hold" grpId="0" nodeType="after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wipe(right)">
                                      <p:cBhvr>
                                        <p:cTn id="59" dur="1000"/>
                                        <p:tgtEl>
                                          <p:spTgt spid="25"/>
                                        </p:tgtEl>
                                      </p:cBhvr>
                                    </p:animEffect>
                                  </p:childTnLst>
                                </p:cTn>
                              </p:par>
                            </p:childTnLst>
                          </p:cTn>
                        </p:par>
                        <p:par>
                          <p:cTn id="60" fill="hold">
                            <p:stCondLst>
                              <p:cond delay="7500"/>
                            </p:stCondLst>
                            <p:childTnLst>
                              <p:par>
                                <p:cTn id="61" presetID="53" presetClass="entr" presetSubtype="16" fill="hold" grpId="0" nodeType="afterEffect">
                                  <p:stCondLst>
                                    <p:cond delay="0"/>
                                  </p:stCondLst>
                                  <p:childTnLst>
                                    <p:set>
                                      <p:cBhvr>
                                        <p:cTn id="62" dur="1" fill="hold">
                                          <p:stCondLst>
                                            <p:cond delay="0"/>
                                          </p:stCondLst>
                                        </p:cTn>
                                        <p:tgtEl>
                                          <p:spTgt spid="33"/>
                                        </p:tgtEl>
                                        <p:attrNameLst>
                                          <p:attrName>style.visibility</p:attrName>
                                        </p:attrNameLst>
                                      </p:cBhvr>
                                      <p:to>
                                        <p:strVal val="visible"/>
                                      </p:to>
                                    </p:set>
                                    <p:anim calcmode="lin" valueType="num">
                                      <p:cBhvr>
                                        <p:cTn id="63" dur="500" fill="hold"/>
                                        <p:tgtEl>
                                          <p:spTgt spid="33"/>
                                        </p:tgtEl>
                                        <p:attrNameLst>
                                          <p:attrName>ppt_w</p:attrName>
                                        </p:attrNameLst>
                                      </p:cBhvr>
                                      <p:tavLst>
                                        <p:tav tm="0">
                                          <p:val>
                                            <p:fltVal val="0"/>
                                          </p:val>
                                        </p:tav>
                                        <p:tav tm="100000">
                                          <p:val>
                                            <p:strVal val="#ppt_w"/>
                                          </p:val>
                                        </p:tav>
                                      </p:tavLst>
                                    </p:anim>
                                    <p:anim calcmode="lin" valueType="num">
                                      <p:cBhvr>
                                        <p:cTn id="64" dur="500" fill="hold"/>
                                        <p:tgtEl>
                                          <p:spTgt spid="33"/>
                                        </p:tgtEl>
                                        <p:attrNameLst>
                                          <p:attrName>ppt_h</p:attrName>
                                        </p:attrNameLst>
                                      </p:cBhvr>
                                      <p:tavLst>
                                        <p:tav tm="0">
                                          <p:val>
                                            <p:fltVal val="0"/>
                                          </p:val>
                                        </p:tav>
                                        <p:tav tm="100000">
                                          <p:val>
                                            <p:strVal val="#ppt_h"/>
                                          </p:val>
                                        </p:tav>
                                      </p:tavLst>
                                    </p:anim>
                                    <p:animEffect transition="in" filter="fade">
                                      <p:cBhvr>
                                        <p:cTn id="65" dur="500"/>
                                        <p:tgtEl>
                                          <p:spTgt spid="33"/>
                                        </p:tgtEl>
                                      </p:cBhvr>
                                    </p:animEffect>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14"/>
                                        </p:tgtEl>
                                        <p:attrNameLst>
                                          <p:attrName>style.visibility</p:attrName>
                                        </p:attrNameLst>
                                      </p:cBhvr>
                                      <p:to>
                                        <p:strVal val="visible"/>
                                      </p:to>
                                    </p:set>
                                    <p:animEffect transition="in" filter="fade">
                                      <p:cBhvr>
                                        <p:cTn id="69" dur="1000"/>
                                        <p:tgtEl>
                                          <p:spTgt spid="14"/>
                                        </p:tgtEl>
                                      </p:cBhvr>
                                    </p:animEffect>
                                    <p:anim calcmode="lin" valueType="num">
                                      <p:cBhvr>
                                        <p:cTn id="70" dur="1000" fill="hold"/>
                                        <p:tgtEl>
                                          <p:spTgt spid="14"/>
                                        </p:tgtEl>
                                        <p:attrNameLst>
                                          <p:attrName>ppt_x</p:attrName>
                                        </p:attrNameLst>
                                      </p:cBhvr>
                                      <p:tavLst>
                                        <p:tav tm="0">
                                          <p:val>
                                            <p:strVal val="#ppt_x"/>
                                          </p:val>
                                        </p:tav>
                                        <p:tav tm="100000">
                                          <p:val>
                                            <p:strVal val="#ppt_x"/>
                                          </p:val>
                                        </p:tav>
                                      </p:tavLst>
                                    </p:anim>
                                    <p:anim calcmode="lin" valueType="num">
                                      <p:cBhvr>
                                        <p:cTn id="71" dur="1000" fill="hold"/>
                                        <p:tgtEl>
                                          <p:spTgt spid="14"/>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1000" fill="hold"/>
                                        <p:tgtEl>
                                          <p:spTgt spid="28"/>
                                        </p:tgtEl>
                                        <p:attrNameLst>
                                          <p:attrName>ppt_y</p:attrName>
                                        </p:attrNameLst>
                                      </p:cBhvr>
                                      <p:tavLst>
                                        <p:tav tm="0">
                                          <p:val>
                                            <p:strVal val="#ppt_y+.1"/>
                                          </p:val>
                                        </p:tav>
                                        <p:tav tm="100000">
                                          <p:val>
                                            <p:strVal val="#ppt_y"/>
                                          </p:val>
                                        </p:tav>
                                      </p:tavLst>
                                    </p:anim>
                                  </p:childTnLst>
                                </p:cTn>
                              </p:par>
                            </p:childTnLst>
                          </p:cTn>
                        </p:par>
                        <p:par>
                          <p:cTn id="77" fill="hold">
                            <p:stCondLst>
                              <p:cond delay="9000"/>
                            </p:stCondLst>
                            <p:childTnLst>
                              <p:par>
                                <p:cTn id="78" presetID="53" presetClass="entr" presetSubtype="16" fill="hold"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p:cTn id="80" dur="1000" fill="hold"/>
                                        <p:tgtEl>
                                          <p:spTgt spid="18"/>
                                        </p:tgtEl>
                                        <p:attrNameLst>
                                          <p:attrName>ppt_w</p:attrName>
                                        </p:attrNameLst>
                                      </p:cBhvr>
                                      <p:tavLst>
                                        <p:tav tm="0">
                                          <p:val>
                                            <p:fltVal val="0"/>
                                          </p:val>
                                        </p:tav>
                                        <p:tav tm="100000">
                                          <p:val>
                                            <p:strVal val="#ppt_w"/>
                                          </p:val>
                                        </p:tav>
                                      </p:tavLst>
                                    </p:anim>
                                    <p:anim calcmode="lin" valueType="num">
                                      <p:cBhvr>
                                        <p:cTn id="81" dur="1000" fill="hold"/>
                                        <p:tgtEl>
                                          <p:spTgt spid="18"/>
                                        </p:tgtEl>
                                        <p:attrNameLst>
                                          <p:attrName>ppt_h</p:attrName>
                                        </p:attrNameLst>
                                      </p:cBhvr>
                                      <p:tavLst>
                                        <p:tav tm="0">
                                          <p:val>
                                            <p:fltVal val="0"/>
                                          </p:val>
                                        </p:tav>
                                        <p:tav tm="100000">
                                          <p:val>
                                            <p:strVal val="#ppt_h"/>
                                          </p:val>
                                        </p:tav>
                                      </p:tavLst>
                                    </p:anim>
                                    <p:animEffect transition="in" filter="fade">
                                      <p:cBhvr>
                                        <p:cTn id="82" dur="1000"/>
                                        <p:tgtEl>
                                          <p:spTgt spid="18"/>
                                        </p:tgtEl>
                                      </p:cBhvr>
                                    </p:animEffect>
                                  </p:childTnLst>
                                </p:cTn>
                              </p:par>
                            </p:childTnLst>
                          </p:cTn>
                        </p:par>
                        <p:par>
                          <p:cTn id="83" fill="hold">
                            <p:stCondLst>
                              <p:cond delay="10000"/>
                            </p:stCondLst>
                            <p:childTnLst>
                              <p:par>
                                <p:cTn id="84" presetID="22" presetClass="entr" presetSubtype="8" fill="hold" grpId="0" nodeType="afterEffect">
                                  <p:stCondLst>
                                    <p:cond delay="0"/>
                                  </p:stCondLst>
                                  <p:childTnLst>
                                    <p:set>
                                      <p:cBhvr>
                                        <p:cTn id="85" dur="1" fill="hold">
                                          <p:stCondLst>
                                            <p:cond delay="0"/>
                                          </p:stCondLst>
                                        </p:cTn>
                                        <p:tgtEl>
                                          <p:spTgt spid="21"/>
                                        </p:tgtEl>
                                        <p:attrNameLst>
                                          <p:attrName>style.visibility</p:attrName>
                                        </p:attrNameLst>
                                      </p:cBhvr>
                                      <p:to>
                                        <p:strVal val="visible"/>
                                      </p:to>
                                    </p:set>
                                    <p:animEffect transition="in" filter="wipe(left)">
                                      <p:cBhvr>
                                        <p:cTn id="86" dur="1000"/>
                                        <p:tgtEl>
                                          <p:spTgt spid="21"/>
                                        </p:tgtEl>
                                      </p:cBhvr>
                                    </p:animEffect>
                                  </p:childTnLst>
                                </p:cTn>
                              </p:par>
                            </p:childTnLst>
                          </p:cTn>
                        </p:par>
                        <p:par>
                          <p:cTn id="87" fill="hold">
                            <p:stCondLst>
                              <p:cond delay="11000"/>
                            </p:stCondLst>
                            <p:childTnLst>
                              <p:par>
                                <p:cTn id="88" presetID="22" presetClass="entr" presetSubtype="8" fill="hold" nodeType="afterEffect">
                                  <p:stCondLst>
                                    <p:cond delay="0"/>
                                  </p:stCondLst>
                                  <p:childTnLst>
                                    <p:set>
                                      <p:cBhvr>
                                        <p:cTn id="89" dur="1" fill="hold">
                                          <p:stCondLst>
                                            <p:cond delay="0"/>
                                          </p:stCondLst>
                                        </p:cTn>
                                        <p:tgtEl>
                                          <p:spTgt spid="34"/>
                                        </p:tgtEl>
                                        <p:attrNameLst>
                                          <p:attrName>style.visibility</p:attrName>
                                        </p:attrNameLst>
                                      </p:cBhvr>
                                      <p:to>
                                        <p:strVal val="visible"/>
                                      </p:to>
                                    </p:set>
                                    <p:animEffect transition="in" filter="wipe(left)">
                                      <p:cBhvr>
                                        <p:cTn id="90" dur="500"/>
                                        <p:tgtEl>
                                          <p:spTgt spid="34"/>
                                        </p:tgtEl>
                                      </p:cBhvr>
                                    </p:animEffect>
                                  </p:childTnLst>
                                </p:cTn>
                              </p:par>
                            </p:childTnLst>
                          </p:cTn>
                        </p:par>
                        <p:par>
                          <p:cTn id="91" fill="hold">
                            <p:stCondLst>
                              <p:cond delay="11500"/>
                            </p:stCondLst>
                            <p:childTnLst>
                              <p:par>
                                <p:cTn id="92" presetID="53" presetClass="entr" presetSubtype="16"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 calcmode="lin" valueType="num">
                                      <p:cBhvr>
                                        <p:cTn id="94" dur="500" fill="hold"/>
                                        <p:tgtEl>
                                          <p:spTgt spid="35"/>
                                        </p:tgtEl>
                                        <p:attrNameLst>
                                          <p:attrName>ppt_w</p:attrName>
                                        </p:attrNameLst>
                                      </p:cBhvr>
                                      <p:tavLst>
                                        <p:tav tm="0">
                                          <p:val>
                                            <p:fltVal val="0"/>
                                          </p:val>
                                        </p:tav>
                                        <p:tav tm="100000">
                                          <p:val>
                                            <p:strVal val="#ppt_w"/>
                                          </p:val>
                                        </p:tav>
                                      </p:tavLst>
                                    </p:anim>
                                    <p:anim calcmode="lin" valueType="num">
                                      <p:cBhvr>
                                        <p:cTn id="95" dur="500" fill="hold"/>
                                        <p:tgtEl>
                                          <p:spTgt spid="35"/>
                                        </p:tgtEl>
                                        <p:attrNameLst>
                                          <p:attrName>ppt_h</p:attrName>
                                        </p:attrNameLst>
                                      </p:cBhvr>
                                      <p:tavLst>
                                        <p:tav tm="0">
                                          <p:val>
                                            <p:fltVal val="0"/>
                                          </p:val>
                                        </p:tav>
                                        <p:tav tm="100000">
                                          <p:val>
                                            <p:strVal val="#ppt_h"/>
                                          </p:val>
                                        </p:tav>
                                      </p:tavLst>
                                    </p:anim>
                                    <p:animEffect transition="in" filter="fade">
                                      <p:cBhvr>
                                        <p:cTn id="96"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13" grpId="0" animBg="1"/>
      <p:bldP spid="14" grpId="0" animBg="1"/>
      <p:bldP spid="16" grpId="0"/>
      <p:bldP spid="21" grpId="0"/>
      <p:bldP spid="25" grpId="0"/>
      <p:bldP spid="26" grpId="0" animBg="1"/>
      <p:bldP spid="27" grpId="0" animBg="1"/>
      <p:bldP spid="28" grpId="0" animBg="1"/>
      <p:bldP spid="32" grpId="0"/>
      <p:bldP spid="33" grpId="0"/>
      <p:bldP spid="3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37E0752B-6869-4391-93CB-30746C29BE30}"/>
              </a:ext>
            </a:extLst>
          </p:cNvPr>
          <p:cNvSpPr/>
          <p:nvPr/>
        </p:nvSpPr>
        <p:spPr>
          <a:xfrm>
            <a:off x="640080" y="4163482"/>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8" name="Freeform: Shape 27">
            <a:extLst>
              <a:ext uri="{FF2B5EF4-FFF2-40B4-BE49-F238E27FC236}">
                <a16:creationId xmlns:a16="http://schemas.microsoft.com/office/drawing/2014/main" id="{DBA8B764-7DC6-4121-881E-20AE8544C3D3}"/>
              </a:ext>
            </a:extLst>
          </p:cNvPr>
          <p:cNvSpPr/>
          <p:nvPr/>
        </p:nvSpPr>
        <p:spPr>
          <a:xfrm rot="19747545">
            <a:off x="2304288" y="3700255"/>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8FBB616B-0E08-48B0-A9F3-17E645A3AC7D}"/>
              </a:ext>
            </a:extLst>
          </p:cNvPr>
          <p:cNvSpPr/>
          <p:nvPr/>
        </p:nvSpPr>
        <p:spPr>
          <a:xfrm>
            <a:off x="4012013" y="3249082"/>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7DAB9B54-841A-404B-A864-E660CAD39452}"/>
              </a:ext>
            </a:extLst>
          </p:cNvPr>
          <p:cNvSpPr/>
          <p:nvPr/>
        </p:nvSpPr>
        <p:spPr>
          <a:xfrm rot="2483732">
            <a:off x="8924598" y="2944211"/>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01A0E65-8E10-4516-98D7-AA9258F47531}"/>
              </a:ext>
            </a:extLst>
          </p:cNvPr>
          <p:cNvSpPr/>
          <p:nvPr/>
        </p:nvSpPr>
        <p:spPr>
          <a:xfrm>
            <a:off x="7379775" y="2334681"/>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3531CCE7-CDAB-4D65-8E13-0EDED50B255B}"/>
              </a:ext>
            </a:extLst>
          </p:cNvPr>
          <p:cNvSpPr/>
          <p:nvPr/>
        </p:nvSpPr>
        <p:spPr>
          <a:xfrm rot="19747545">
            <a:off x="5710335" y="2791881"/>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F0255813-5C91-46EF-BB98-E1F12E2CAC4E}"/>
              </a:ext>
            </a:extLst>
          </p:cNvPr>
          <p:cNvSpPr/>
          <p:nvPr/>
        </p:nvSpPr>
        <p:spPr>
          <a:xfrm>
            <a:off x="2432304" y="4152200"/>
            <a:ext cx="914400" cy="914400"/>
          </a:xfrm>
          <a:prstGeom prst="ellipse">
            <a:avLst/>
          </a:prstGeom>
          <a:solidFill>
            <a:srgbClr val="EF342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BEE61496-15BF-4B8E-8460-03CF853C60D7}"/>
              </a:ext>
            </a:extLst>
          </p:cNvPr>
          <p:cNvSpPr/>
          <p:nvPr/>
        </p:nvSpPr>
        <p:spPr>
          <a:xfrm rot="18804505">
            <a:off x="3977640" y="3242300"/>
            <a:ext cx="914400" cy="914400"/>
          </a:xfrm>
          <a:prstGeom prst="ellipse">
            <a:avLst/>
          </a:prstGeom>
          <a:solidFill>
            <a:srgbClr val="8397B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D53B8098-6342-49DC-AE08-80B5E5AF6E2E}"/>
              </a:ext>
            </a:extLst>
          </p:cNvPr>
          <p:cNvSpPr/>
          <p:nvPr/>
        </p:nvSpPr>
        <p:spPr>
          <a:xfrm>
            <a:off x="5822417" y="3242300"/>
            <a:ext cx="914400" cy="914400"/>
          </a:xfrm>
          <a:prstGeom prst="ellipse">
            <a:avLst/>
          </a:prstGeom>
          <a:solidFill>
            <a:srgbClr val="44546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05646A5-07F7-4122-A052-4AE75107F40C}"/>
              </a:ext>
            </a:extLst>
          </p:cNvPr>
          <p:cNvSpPr/>
          <p:nvPr/>
        </p:nvSpPr>
        <p:spPr>
          <a:xfrm rot="19117491">
            <a:off x="7387346" y="2334681"/>
            <a:ext cx="914400" cy="914400"/>
          </a:xfrm>
          <a:prstGeom prst="ellipse">
            <a:avLst/>
          </a:prstGeom>
          <a:solidFill>
            <a:srgbClr val="2C3749"/>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5E086CFF-596D-4133-88A4-414E276EF30A}"/>
              </a:ext>
            </a:extLst>
          </p:cNvPr>
          <p:cNvSpPr/>
          <p:nvPr/>
        </p:nvSpPr>
        <p:spPr>
          <a:xfrm>
            <a:off x="9190179" y="2334681"/>
            <a:ext cx="914400" cy="914400"/>
          </a:xfrm>
          <a:prstGeom prst="ellipse">
            <a:avLst/>
          </a:prstGeom>
          <a:solidFill>
            <a:srgbClr val="62768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178AAD9C-1451-4A2B-848D-775501C302EB}"/>
              </a:ext>
            </a:extLst>
          </p:cNvPr>
          <p:cNvSpPr/>
          <p:nvPr/>
        </p:nvSpPr>
        <p:spPr>
          <a:xfrm>
            <a:off x="10515600" y="3566160"/>
            <a:ext cx="914400" cy="914400"/>
          </a:xfrm>
          <a:prstGeom prst="ellipse">
            <a:avLst/>
          </a:prstGeom>
          <a:solidFill>
            <a:srgbClr val="B5B5B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183FF2A8-8079-4071-987A-AD9B1BCAE677}"/>
              </a:ext>
            </a:extLst>
          </p:cNvPr>
          <p:cNvSpPr txBox="1"/>
          <p:nvPr/>
        </p:nvSpPr>
        <p:spPr>
          <a:xfrm>
            <a:off x="214238" y="2113132"/>
            <a:ext cx="3324955" cy="1492716"/>
          </a:xfrm>
          <a:prstGeom prst="rect">
            <a:avLst/>
          </a:prstGeom>
          <a:noFill/>
        </p:spPr>
        <p:txBody>
          <a:bodyPr wrap="square" rtlCol="0">
            <a:spAutoFit/>
          </a:bodyPr>
          <a:lstStyle/>
          <a:p>
            <a:r>
              <a:rPr lang="en-US" sz="1500" b="1" dirty="0">
                <a:solidFill>
                  <a:srgbClr val="EF342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5" name="Text Box 10">
            <a:extLst>
              <a:ext uri="{FF2B5EF4-FFF2-40B4-BE49-F238E27FC236}">
                <a16:creationId xmlns:a16="http://schemas.microsoft.com/office/drawing/2014/main" id="{0D322FB6-E465-49F4-BA28-CE38E04475E9}"/>
              </a:ext>
            </a:extLst>
          </p:cNvPr>
          <p:cNvSpPr txBox="1">
            <a:spLocks noChangeArrowheads="1"/>
          </p:cNvSpPr>
          <p:nvPr/>
        </p:nvSpPr>
        <p:spPr bwMode="auto">
          <a:xfrm>
            <a:off x="2552628" y="4258629"/>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6" name="Text Box 10">
            <a:extLst>
              <a:ext uri="{FF2B5EF4-FFF2-40B4-BE49-F238E27FC236}">
                <a16:creationId xmlns:a16="http://schemas.microsoft.com/office/drawing/2014/main" id="{18D58F5C-97D7-4961-9A21-66E81F70880C}"/>
              </a:ext>
            </a:extLst>
          </p:cNvPr>
          <p:cNvSpPr txBox="1">
            <a:spLocks noChangeArrowheads="1"/>
          </p:cNvSpPr>
          <p:nvPr/>
        </p:nvSpPr>
        <p:spPr bwMode="auto">
          <a:xfrm>
            <a:off x="4066232" y="3345557"/>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7" name="Text Box 10">
            <a:extLst>
              <a:ext uri="{FF2B5EF4-FFF2-40B4-BE49-F238E27FC236}">
                <a16:creationId xmlns:a16="http://schemas.microsoft.com/office/drawing/2014/main" id="{ACCEADC1-D3C6-4161-BA56-39E631CA6ABD}"/>
              </a:ext>
            </a:extLst>
          </p:cNvPr>
          <p:cNvSpPr txBox="1">
            <a:spLocks noChangeArrowheads="1"/>
          </p:cNvSpPr>
          <p:nvPr/>
        </p:nvSpPr>
        <p:spPr bwMode="auto">
          <a:xfrm>
            <a:off x="5913967" y="3345557"/>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38" name="Text Box 10">
            <a:extLst>
              <a:ext uri="{FF2B5EF4-FFF2-40B4-BE49-F238E27FC236}">
                <a16:creationId xmlns:a16="http://schemas.microsoft.com/office/drawing/2014/main" id="{F2A70E65-4B6D-4168-BE4C-8E311B640525}"/>
              </a:ext>
            </a:extLst>
          </p:cNvPr>
          <p:cNvSpPr txBox="1">
            <a:spLocks noChangeArrowheads="1"/>
          </p:cNvSpPr>
          <p:nvPr/>
        </p:nvSpPr>
        <p:spPr bwMode="auto">
          <a:xfrm>
            <a:off x="7501646" y="2437938"/>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 Box 10">
            <a:extLst>
              <a:ext uri="{FF2B5EF4-FFF2-40B4-BE49-F238E27FC236}">
                <a16:creationId xmlns:a16="http://schemas.microsoft.com/office/drawing/2014/main" id="{6BC94EBB-D518-4F73-AC04-6B5A997D314C}"/>
              </a:ext>
            </a:extLst>
          </p:cNvPr>
          <p:cNvSpPr txBox="1">
            <a:spLocks noChangeArrowheads="1"/>
          </p:cNvSpPr>
          <p:nvPr/>
        </p:nvSpPr>
        <p:spPr bwMode="auto">
          <a:xfrm>
            <a:off x="9317881" y="2437938"/>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40" name="Text Box 10">
            <a:extLst>
              <a:ext uri="{FF2B5EF4-FFF2-40B4-BE49-F238E27FC236}">
                <a16:creationId xmlns:a16="http://schemas.microsoft.com/office/drawing/2014/main" id="{27FC721B-F3C6-4E21-AD76-43E1A7D8C63C}"/>
              </a:ext>
            </a:extLst>
          </p:cNvPr>
          <p:cNvSpPr txBox="1">
            <a:spLocks noChangeArrowheads="1"/>
          </p:cNvSpPr>
          <p:nvPr/>
        </p:nvSpPr>
        <p:spPr bwMode="auto">
          <a:xfrm>
            <a:off x="10625321" y="3655919"/>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06</a:t>
            </a:r>
          </a:p>
          <a:p>
            <a:pPr algn="ctr"/>
            <a:r>
              <a:rPr lang="en-US" sz="1000" dirty="0">
                <a:solidFill>
                  <a:schemeClr val="bg1"/>
                </a:solidFill>
              </a:rPr>
              <a:t>OPTION</a:t>
            </a:r>
          </a:p>
        </p:txBody>
      </p:sp>
      <p:sp>
        <p:nvSpPr>
          <p:cNvPr id="41" name="TextBox 40">
            <a:extLst>
              <a:ext uri="{FF2B5EF4-FFF2-40B4-BE49-F238E27FC236}">
                <a16:creationId xmlns:a16="http://schemas.microsoft.com/office/drawing/2014/main" id="{09E4630F-EF4B-4048-9FC1-2CC29E6E4274}"/>
              </a:ext>
            </a:extLst>
          </p:cNvPr>
          <p:cNvSpPr txBox="1"/>
          <p:nvPr/>
        </p:nvSpPr>
        <p:spPr>
          <a:xfrm>
            <a:off x="4141430" y="4438983"/>
            <a:ext cx="2885619" cy="1461939"/>
          </a:xfrm>
          <a:prstGeom prst="rect">
            <a:avLst/>
          </a:prstGeom>
          <a:noFill/>
        </p:spPr>
        <p:txBody>
          <a:bodyPr wrap="square" rtlCol="0">
            <a:spAutoFit/>
          </a:bodyPr>
          <a:lstStyle/>
          <a:p>
            <a:r>
              <a:rPr lang="en-US" sz="1500" b="1" dirty="0">
                <a:solidFill>
                  <a:srgbClr val="8397B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2" name="TextBox 41">
            <a:extLst>
              <a:ext uri="{FF2B5EF4-FFF2-40B4-BE49-F238E27FC236}">
                <a16:creationId xmlns:a16="http://schemas.microsoft.com/office/drawing/2014/main" id="{414034F8-6266-4F8A-9702-C13E3D07D902}"/>
              </a:ext>
            </a:extLst>
          </p:cNvPr>
          <p:cNvSpPr txBox="1"/>
          <p:nvPr/>
        </p:nvSpPr>
        <p:spPr>
          <a:xfrm>
            <a:off x="4011035" y="1271913"/>
            <a:ext cx="3324955" cy="1261884"/>
          </a:xfrm>
          <a:prstGeom prst="rect">
            <a:avLst/>
          </a:prstGeom>
          <a:noFill/>
        </p:spPr>
        <p:txBody>
          <a:bodyPr wrap="square" rtlCol="0">
            <a:spAutoFit/>
          </a:bodyPr>
          <a:lstStyle/>
          <a:p>
            <a:r>
              <a:rPr lang="en-US" sz="1500" b="1" dirty="0">
                <a:solidFill>
                  <a:srgbClr val="44546B"/>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3" name="TextBox 42">
            <a:extLst>
              <a:ext uri="{FF2B5EF4-FFF2-40B4-BE49-F238E27FC236}">
                <a16:creationId xmlns:a16="http://schemas.microsoft.com/office/drawing/2014/main" id="{CD6A1E3C-4AF6-419A-9F4D-BF6D43298BCB}"/>
              </a:ext>
            </a:extLst>
          </p:cNvPr>
          <p:cNvSpPr txBox="1"/>
          <p:nvPr/>
        </p:nvSpPr>
        <p:spPr>
          <a:xfrm>
            <a:off x="7288749" y="3587417"/>
            <a:ext cx="2653533" cy="1461939"/>
          </a:xfrm>
          <a:prstGeom prst="rect">
            <a:avLst/>
          </a:prstGeom>
          <a:noFill/>
        </p:spPr>
        <p:txBody>
          <a:bodyPr wrap="square" rtlCol="0">
            <a:spAutoFit/>
          </a:bodyPr>
          <a:lstStyle/>
          <a:p>
            <a:r>
              <a:rPr lang="en-US" sz="1500" b="1" dirty="0">
                <a:solidFill>
                  <a:srgbClr val="2C3749"/>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4" name="TextBox 43">
            <a:extLst>
              <a:ext uri="{FF2B5EF4-FFF2-40B4-BE49-F238E27FC236}">
                <a16:creationId xmlns:a16="http://schemas.microsoft.com/office/drawing/2014/main" id="{20076CC7-4174-4150-84AB-5009C8D7509C}"/>
              </a:ext>
            </a:extLst>
          </p:cNvPr>
          <p:cNvSpPr txBox="1"/>
          <p:nvPr/>
        </p:nvSpPr>
        <p:spPr>
          <a:xfrm>
            <a:off x="7797096" y="685800"/>
            <a:ext cx="3324955" cy="1261884"/>
          </a:xfrm>
          <a:prstGeom prst="rect">
            <a:avLst/>
          </a:prstGeom>
          <a:noFill/>
        </p:spPr>
        <p:txBody>
          <a:bodyPr wrap="square" rtlCol="0">
            <a:spAutoFit/>
          </a:bodyPr>
          <a:lstStyle/>
          <a:p>
            <a:r>
              <a:rPr lang="en-US" sz="1500" b="1" dirty="0">
                <a:solidFill>
                  <a:srgbClr val="62768F"/>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5" name="TextBox 44">
            <a:extLst>
              <a:ext uri="{FF2B5EF4-FFF2-40B4-BE49-F238E27FC236}">
                <a16:creationId xmlns:a16="http://schemas.microsoft.com/office/drawing/2014/main" id="{38480EDD-3D56-4B5A-8B30-71A737958AE9}"/>
              </a:ext>
            </a:extLst>
          </p:cNvPr>
          <p:cNvSpPr txBox="1"/>
          <p:nvPr/>
        </p:nvSpPr>
        <p:spPr>
          <a:xfrm>
            <a:off x="9691527" y="4942959"/>
            <a:ext cx="2613872" cy="1615827"/>
          </a:xfrm>
          <a:prstGeom prst="rect">
            <a:avLst/>
          </a:prstGeom>
          <a:noFill/>
        </p:spPr>
        <p:txBody>
          <a:bodyPr wrap="square" rtlCol="0">
            <a:spAutoFit/>
          </a:bodyPr>
          <a:lstStyle/>
          <a:p>
            <a:r>
              <a:rPr lang="en-US" sz="1500" b="1" dirty="0">
                <a:solidFill>
                  <a:srgbClr val="B5B5B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57283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1000" fill="hold"/>
                                        <p:tgtEl>
                                          <p:spTgt spid="11"/>
                                        </p:tgtEl>
                                        <p:attrNameLst>
                                          <p:attrName>ppt_w</p:attrName>
                                        </p:attrNameLst>
                                      </p:cBhvr>
                                      <p:tavLst>
                                        <p:tav tm="0">
                                          <p:val>
                                            <p:fltVal val="0"/>
                                          </p:val>
                                        </p:tav>
                                        <p:tav tm="100000">
                                          <p:val>
                                            <p:strVal val="#ppt_w"/>
                                          </p:val>
                                        </p:tav>
                                      </p:tavLst>
                                    </p:anim>
                                    <p:anim calcmode="lin" valueType="num">
                                      <p:cBhvr>
                                        <p:cTn id="16" dur="1000" fill="hold"/>
                                        <p:tgtEl>
                                          <p:spTgt spid="11"/>
                                        </p:tgtEl>
                                        <p:attrNameLst>
                                          <p:attrName>ppt_h</p:attrName>
                                        </p:attrNameLst>
                                      </p:cBhvr>
                                      <p:tavLst>
                                        <p:tav tm="0">
                                          <p:val>
                                            <p:fltVal val="0"/>
                                          </p:val>
                                        </p:tav>
                                        <p:tav tm="100000">
                                          <p:val>
                                            <p:strVal val="#ppt_h"/>
                                          </p:val>
                                        </p:tav>
                                      </p:tavLst>
                                    </p:anim>
                                    <p:animEffect transition="in" filter="fade">
                                      <p:cBhvr>
                                        <p:cTn id="17" dur="1000"/>
                                        <p:tgtEl>
                                          <p:spTgt spid="11"/>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35"/>
                                        </p:tgtEl>
                                        <p:attrNameLst>
                                          <p:attrName>style.visibility</p:attrName>
                                        </p:attrNameLst>
                                      </p:cBhvr>
                                      <p:to>
                                        <p:strVal val="visible"/>
                                      </p:to>
                                    </p:set>
                                    <p:anim calcmode="lin" valueType="num">
                                      <p:cBhvr>
                                        <p:cTn id="20" dur="1000" fill="hold"/>
                                        <p:tgtEl>
                                          <p:spTgt spid="35"/>
                                        </p:tgtEl>
                                        <p:attrNameLst>
                                          <p:attrName>ppt_w</p:attrName>
                                        </p:attrNameLst>
                                      </p:cBhvr>
                                      <p:tavLst>
                                        <p:tav tm="0">
                                          <p:val>
                                            <p:fltVal val="0"/>
                                          </p:val>
                                        </p:tav>
                                        <p:tav tm="100000">
                                          <p:val>
                                            <p:strVal val="#ppt_w"/>
                                          </p:val>
                                        </p:tav>
                                      </p:tavLst>
                                    </p:anim>
                                    <p:anim calcmode="lin" valueType="num">
                                      <p:cBhvr>
                                        <p:cTn id="21" dur="1000" fill="hold"/>
                                        <p:tgtEl>
                                          <p:spTgt spid="35"/>
                                        </p:tgtEl>
                                        <p:attrNameLst>
                                          <p:attrName>ppt_h</p:attrName>
                                        </p:attrNameLst>
                                      </p:cBhvr>
                                      <p:tavLst>
                                        <p:tav tm="0">
                                          <p:val>
                                            <p:fltVal val="0"/>
                                          </p:val>
                                        </p:tav>
                                        <p:tav tm="100000">
                                          <p:val>
                                            <p:strVal val="#ppt_h"/>
                                          </p:val>
                                        </p:tav>
                                      </p:tavLst>
                                    </p:anim>
                                    <p:animEffect transition="in" filter="fade">
                                      <p:cBhvr>
                                        <p:cTn id="22" dur="1000"/>
                                        <p:tgtEl>
                                          <p:spTgt spid="35"/>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34"/>
                                        </p:tgtEl>
                                        <p:attrNameLst>
                                          <p:attrName>style.visibility</p:attrName>
                                        </p:attrNameLst>
                                      </p:cBhvr>
                                      <p:to>
                                        <p:strVal val="visible"/>
                                      </p:to>
                                    </p:set>
                                    <p:animEffect transition="in" filter="fade">
                                      <p:cBhvr>
                                        <p:cTn id="26" dur="1000"/>
                                        <p:tgtEl>
                                          <p:spTgt spid="34"/>
                                        </p:tgtEl>
                                      </p:cBhvr>
                                    </p:animEffect>
                                    <p:anim calcmode="lin" valueType="num">
                                      <p:cBhvr>
                                        <p:cTn id="27" dur="1000" fill="hold"/>
                                        <p:tgtEl>
                                          <p:spTgt spid="34"/>
                                        </p:tgtEl>
                                        <p:attrNameLst>
                                          <p:attrName>ppt_x</p:attrName>
                                        </p:attrNameLst>
                                      </p:cBhvr>
                                      <p:tavLst>
                                        <p:tav tm="0">
                                          <p:val>
                                            <p:strVal val="#ppt_x"/>
                                          </p:val>
                                        </p:tav>
                                        <p:tav tm="100000">
                                          <p:val>
                                            <p:strVal val="#ppt_x"/>
                                          </p:val>
                                        </p:tav>
                                      </p:tavLst>
                                    </p:anim>
                                    <p:anim calcmode="lin" valueType="num">
                                      <p:cBhvr>
                                        <p:cTn id="28" dur="1000" fill="hold"/>
                                        <p:tgtEl>
                                          <p:spTgt spid="34"/>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18" presetClass="entr" presetSubtype="3" fill="hold" grpId="0" nodeType="after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strips(upRight)">
                                      <p:cBhvr>
                                        <p:cTn id="32" dur="500"/>
                                        <p:tgtEl>
                                          <p:spTgt spid="28"/>
                                        </p:tgtEl>
                                      </p:cBhvr>
                                    </p:animEffect>
                                  </p:childTnLst>
                                </p:cTn>
                              </p:par>
                            </p:childTnLst>
                          </p:cTn>
                        </p:par>
                        <p:par>
                          <p:cTn id="33" fill="hold">
                            <p:stCondLst>
                              <p:cond delay="3500"/>
                            </p:stCondLst>
                            <p:childTnLst>
                              <p:par>
                                <p:cTn id="34" presetID="53" presetClass="entr" presetSubtype="16"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1000" fill="hold"/>
                                        <p:tgtEl>
                                          <p:spTgt spid="15"/>
                                        </p:tgtEl>
                                        <p:attrNameLst>
                                          <p:attrName>ppt_w</p:attrName>
                                        </p:attrNameLst>
                                      </p:cBhvr>
                                      <p:tavLst>
                                        <p:tav tm="0">
                                          <p:val>
                                            <p:fltVal val="0"/>
                                          </p:val>
                                        </p:tav>
                                        <p:tav tm="100000">
                                          <p:val>
                                            <p:strVal val="#ppt_w"/>
                                          </p:val>
                                        </p:tav>
                                      </p:tavLst>
                                    </p:anim>
                                    <p:anim calcmode="lin" valueType="num">
                                      <p:cBhvr>
                                        <p:cTn id="37" dur="1000" fill="hold"/>
                                        <p:tgtEl>
                                          <p:spTgt spid="15"/>
                                        </p:tgtEl>
                                        <p:attrNameLst>
                                          <p:attrName>ppt_h</p:attrName>
                                        </p:attrNameLst>
                                      </p:cBhvr>
                                      <p:tavLst>
                                        <p:tav tm="0">
                                          <p:val>
                                            <p:fltVal val="0"/>
                                          </p:val>
                                        </p:tav>
                                        <p:tav tm="100000">
                                          <p:val>
                                            <p:strVal val="#ppt_h"/>
                                          </p:val>
                                        </p:tav>
                                      </p:tavLst>
                                    </p:anim>
                                    <p:animEffect transition="in" filter="fade">
                                      <p:cBhvr>
                                        <p:cTn id="38" dur="10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 calcmode="lin" valueType="num">
                                      <p:cBhvr>
                                        <p:cTn id="41" dur="1000" fill="hold"/>
                                        <p:tgtEl>
                                          <p:spTgt spid="36"/>
                                        </p:tgtEl>
                                        <p:attrNameLst>
                                          <p:attrName>ppt_w</p:attrName>
                                        </p:attrNameLst>
                                      </p:cBhvr>
                                      <p:tavLst>
                                        <p:tav tm="0">
                                          <p:val>
                                            <p:fltVal val="0"/>
                                          </p:val>
                                        </p:tav>
                                        <p:tav tm="100000">
                                          <p:val>
                                            <p:strVal val="#ppt_w"/>
                                          </p:val>
                                        </p:tav>
                                      </p:tavLst>
                                    </p:anim>
                                    <p:anim calcmode="lin" valueType="num">
                                      <p:cBhvr>
                                        <p:cTn id="42" dur="1000" fill="hold"/>
                                        <p:tgtEl>
                                          <p:spTgt spid="36"/>
                                        </p:tgtEl>
                                        <p:attrNameLst>
                                          <p:attrName>ppt_h</p:attrName>
                                        </p:attrNameLst>
                                      </p:cBhvr>
                                      <p:tavLst>
                                        <p:tav tm="0">
                                          <p:val>
                                            <p:fltVal val="0"/>
                                          </p:val>
                                        </p:tav>
                                        <p:tav tm="100000">
                                          <p:val>
                                            <p:strVal val="#ppt_h"/>
                                          </p:val>
                                        </p:tav>
                                      </p:tavLst>
                                    </p:anim>
                                    <p:animEffect transition="in" filter="fade">
                                      <p:cBhvr>
                                        <p:cTn id="43" dur="1000"/>
                                        <p:tgtEl>
                                          <p:spTgt spid="36"/>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Effect transition="in" filter="fade">
                                      <p:cBhvr>
                                        <p:cTn id="47" dur="1000"/>
                                        <p:tgtEl>
                                          <p:spTgt spid="41"/>
                                        </p:tgtEl>
                                      </p:cBhvr>
                                    </p:animEffect>
                                    <p:anim calcmode="lin" valueType="num">
                                      <p:cBhvr>
                                        <p:cTn id="48" dur="1000" fill="hold"/>
                                        <p:tgtEl>
                                          <p:spTgt spid="41"/>
                                        </p:tgtEl>
                                        <p:attrNameLst>
                                          <p:attrName>ppt_x</p:attrName>
                                        </p:attrNameLst>
                                      </p:cBhvr>
                                      <p:tavLst>
                                        <p:tav tm="0">
                                          <p:val>
                                            <p:strVal val="#ppt_x"/>
                                          </p:val>
                                        </p:tav>
                                        <p:tav tm="100000">
                                          <p:val>
                                            <p:strVal val="#ppt_x"/>
                                          </p:val>
                                        </p:tav>
                                      </p:tavLst>
                                    </p:anim>
                                    <p:anim calcmode="lin" valueType="num">
                                      <p:cBhvr>
                                        <p:cTn id="49" dur="1000" fill="hold"/>
                                        <p:tgtEl>
                                          <p:spTgt spid="41"/>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6000"/>
                            </p:stCondLst>
                            <p:childTnLst>
                              <p:par>
                                <p:cTn id="55" presetID="53" presetClass="entr" presetSubtype="16"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p:cTn id="57" dur="1000" fill="hold"/>
                                        <p:tgtEl>
                                          <p:spTgt spid="18"/>
                                        </p:tgtEl>
                                        <p:attrNameLst>
                                          <p:attrName>ppt_w</p:attrName>
                                        </p:attrNameLst>
                                      </p:cBhvr>
                                      <p:tavLst>
                                        <p:tav tm="0">
                                          <p:val>
                                            <p:fltVal val="0"/>
                                          </p:val>
                                        </p:tav>
                                        <p:tav tm="100000">
                                          <p:val>
                                            <p:strVal val="#ppt_w"/>
                                          </p:val>
                                        </p:tav>
                                      </p:tavLst>
                                    </p:anim>
                                    <p:anim calcmode="lin" valueType="num">
                                      <p:cBhvr>
                                        <p:cTn id="58" dur="1000" fill="hold"/>
                                        <p:tgtEl>
                                          <p:spTgt spid="18"/>
                                        </p:tgtEl>
                                        <p:attrNameLst>
                                          <p:attrName>ppt_h</p:attrName>
                                        </p:attrNameLst>
                                      </p:cBhvr>
                                      <p:tavLst>
                                        <p:tav tm="0">
                                          <p:val>
                                            <p:fltVal val="0"/>
                                          </p:val>
                                        </p:tav>
                                        <p:tav tm="100000">
                                          <p:val>
                                            <p:strVal val="#ppt_h"/>
                                          </p:val>
                                        </p:tav>
                                      </p:tavLst>
                                    </p:anim>
                                    <p:animEffect transition="in" filter="fade">
                                      <p:cBhvr>
                                        <p:cTn id="59" dur="1000"/>
                                        <p:tgtEl>
                                          <p:spTgt spid="1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7"/>
                                        </p:tgtEl>
                                        <p:attrNameLst>
                                          <p:attrName>style.visibility</p:attrName>
                                        </p:attrNameLst>
                                      </p:cBhvr>
                                      <p:to>
                                        <p:strVal val="visible"/>
                                      </p:to>
                                    </p:set>
                                    <p:anim calcmode="lin" valueType="num">
                                      <p:cBhvr>
                                        <p:cTn id="62" dur="1000" fill="hold"/>
                                        <p:tgtEl>
                                          <p:spTgt spid="37"/>
                                        </p:tgtEl>
                                        <p:attrNameLst>
                                          <p:attrName>ppt_w</p:attrName>
                                        </p:attrNameLst>
                                      </p:cBhvr>
                                      <p:tavLst>
                                        <p:tav tm="0">
                                          <p:val>
                                            <p:fltVal val="0"/>
                                          </p:val>
                                        </p:tav>
                                        <p:tav tm="100000">
                                          <p:val>
                                            <p:strVal val="#ppt_w"/>
                                          </p:val>
                                        </p:tav>
                                      </p:tavLst>
                                    </p:anim>
                                    <p:anim calcmode="lin" valueType="num">
                                      <p:cBhvr>
                                        <p:cTn id="63" dur="1000" fill="hold"/>
                                        <p:tgtEl>
                                          <p:spTgt spid="37"/>
                                        </p:tgtEl>
                                        <p:attrNameLst>
                                          <p:attrName>ppt_h</p:attrName>
                                        </p:attrNameLst>
                                      </p:cBhvr>
                                      <p:tavLst>
                                        <p:tav tm="0">
                                          <p:val>
                                            <p:fltVal val="0"/>
                                          </p:val>
                                        </p:tav>
                                        <p:tav tm="100000">
                                          <p:val>
                                            <p:strVal val="#ppt_h"/>
                                          </p:val>
                                        </p:tav>
                                      </p:tavLst>
                                    </p:anim>
                                    <p:animEffect transition="in" filter="fade">
                                      <p:cBhvr>
                                        <p:cTn id="64" dur="1000"/>
                                        <p:tgtEl>
                                          <p:spTgt spid="37"/>
                                        </p:tgtEl>
                                      </p:cBhvr>
                                    </p:animEffect>
                                  </p:childTnLst>
                                </p:cTn>
                              </p:par>
                            </p:childTnLst>
                          </p:cTn>
                        </p:par>
                        <p:par>
                          <p:cTn id="65" fill="hold">
                            <p:stCondLst>
                              <p:cond delay="7000"/>
                            </p:stCondLst>
                            <p:childTnLst>
                              <p:par>
                                <p:cTn id="66" presetID="47" presetClass="entr" presetSubtype="0"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Effect transition="in" filter="fade">
                                      <p:cBhvr>
                                        <p:cTn id="68" dur="1000"/>
                                        <p:tgtEl>
                                          <p:spTgt spid="42"/>
                                        </p:tgtEl>
                                      </p:cBhvr>
                                    </p:animEffect>
                                    <p:anim calcmode="lin" valueType="num">
                                      <p:cBhvr>
                                        <p:cTn id="69" dur="1000" fill="hold"/>
                                        <p:tgtEl>
                                          <p:spTgt spid="42"/>
                                        </p:tgtEl>
                                        <p:attrNameLst>
                                          <p:attrName>ppt_x</p:attrName>
                                        </p:attrNameLst>
                                      </p:cBhvr>
                                      <p:tavLst>
                                        <p:tav tm="0">
                                          <p:val>
                                            <p:strVal val="#ppt_x"/>
                                          </p:val>
                                        </p:tav>
                                        <p:tav tm="100000">
                                          <p:val>
                                            <p:strVal val="#ppt_x"/>
                                          </p:val>
                                        </p:tav>
                                      </p:tavLst>
                                    </p:anim>
                                    <p:anim calcmode="lin" valueType="num">
                                      <p:cBhvr>
                                        <p:cTn id="70" dur="1000" fill="hold"/>
                                        <p:tgtEl>
                                          <p:spTgt spid="42"/>
                                        </p:tgtEl>
                                        <p:attrNameLst>
                                          <p:attrName>ppt_y</p:attrName>
                                        </p:attrNameLst>
                                      </p:cBhvr>
                                      <p:tavLst>
                                        <p:tav tm="0">
                                          <p:val>
                                            <p:strVal val="#ppt_y-.1"/>
                                          </p:val>
                                        </p:tav>
                                        <p:tav tm="100000">
                                          <p:val>
                                            <p:strVal val="#ppt_y"/>
                                          </p:val>
                                        </p:tav>
                                      </p:tavLst>
                                    </p:anim>
                                  </p:childTnLst>
                                </p:cTn>
                              </p:par>
                            </p:childTnLst>
                          </p:cTn>
                        </p:par>
                        <p:par>
                          <p:cTn id="71" fill="hold">
                            <p:stCondLst>
                              <p:cond delay="8000"/>
                            </p:stCondLst>
                            <p:childTnLst>
                              <p:par>
                                <p:cTn id="72" presetID="18" presetClass="entr" presetSubtype="3" fill="hold" grpId="0" nodeType="afterEffect">
                                  <p:stCondLst>
                                    <p:cond delay="0"/>
                                  </p:stCondLst>
                                  <p:childTnLst>
                                    <p:set>
                                      <p:cBhvr>
                                        <p:cTn id="73" dur="1" fill="hold">
                                          <p:stCondLst>
                                            <p:cond delay="0"/>
                                          </p:stCondLst>
                                        </p:cTn>
                                        <p:tgtEl>
                                          <p:spTgt spid="33"/>
                                        </p:tgtEl>
                                        <p:attrNameLst>
                                          <p:attrName>style.visibility</p:attrName>
                                        </p:attrNameLst>
                                      </p:cBhvr>
                                      <p:to>
                                        <p:strVal val="visible"/>
                                      </p:to>
                                    </p:set>
                                    <p:animEffect transition="in" filter="strips(upRight)">
                                      <p:cBhvr>
                                        <p:cTn id="74" dur="500"/>
                                        <p:tgtEl>
                                          <p:spTgt spid="33"/>
                                        </p:tgtEl>
                                      </p:cBhvr>
                                    </p:animEffect>
                                  </p:childTnLst>
                                </p:cTn>
                              </p:par>
                            </p:childTnLst>
                          </p:cTn>
                        </p:par>
                        <p:par>
                          <p:cTn id="75" fill="hold">
                            <p:stCondLst>
                              <p:cond delay="8500"/>
                            </p:stCondLst>
                            <p:childTnLst>
                              <p:par>
                                <p:cTn id="76" presetID="53" presetClass="entr" presetSubtype="16" fill="hold" grpId="0" nodeType="afterEffect">
                                  <p:stCondLst>
                                    <p:cond delay="0"/>
                                  </p:stCondLst>
                                  <p:childTnLst>
                                    <p:set>
                                      <p:cBhvr>
                                        <p:cTn id="77" dur="1" fill="hold">
                                          <p:stCondLst>
                                            <p:cond delay="0"/>
                                          </p:stCondLst>
                                        </p:cTn>
                                        <p:tgtEl>
                                          <p:spTgt spid="21"/>
                                        </p:tgtEl>
                                        <p:attrNameLst>
                                          <p:attrName>style.visibility</p:attrName>
                                        </p:attrNameLst>
                                      </p:cBhvr>
                                      <p:to>
                                        <p:strVal val="visible"/>
                                      </p:to>
                                    </p:set>
                                    <p:anim calcmode="lin" valueType="num">
                                      <p:cBhvr>
                                        <p:cTn id="78" dur="1000" fill="hold"/>
                                        <p:tgtEl>
                                          <p:spTgt spid="21"/>
                                        </p:tgtEl>
                                        <p:attrNameLst>
                                          <p:attrName>ppt_w</p:attrName>
                                        </p:attrNameLst>
                                      </p:cBhvr>
                                      <p:tavLst>
                                        <p:tav tm="0">
                                          <p:val>
                                            <p:fltVal val="0"/>
                                          </p:val>
                                        </p:tav>
                                        <p:tav tm="100000">
                                          <p:val>
                                            <p:strVal val="#ppt_w"/>
                                          </p:val>
                                        </p:tav>
                                      </p:tavLst>
                                    </p:anim>
                                    <p:anim calcmode="lin" valueType="num">
                                      <p:cBhvr>
                                        <p:cTn id="79" dur="1000" fill="hold"/>
                                        <p:tgtEl>
                                          <p:spTgt spid="21"/>
                                        </p:tgtEl>
                                        <p:attrNameLst>
                                          <p:attrName>ppt_h</p:attrName>
                                        </p:attrNameLst>
                                      </p:cBhvr>
                                      <p:tavLst>
                                        <p:tav tm="0">
                                          <p:val>
                                            <p:fltVal val="0"/>
                                          </p:val>
                                        </p:tav>
                                        <p:tav tm="100000">
                                          <p:val>
                                            <p:strVal val="#ppt_h"/>
                                          </p:val>
                                        </p:tav>
                                      </p:tavLst>
                                    </p:anim>
                                    <p:animEffect transition="in" filter="fade">
                                      <p:cBhvr>
                                        <p:cTn id="80" dur="1000"/>
                                        <p:tgtEl>
                                          <p:spTgt spid="21"/>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8"/>
                                        </p:tgtEl>
                                        <p:attrNameLst>
                                          <p:attrName>style.visibility</p:attrName>
                                        </p:attrNameLst>
                                      </p:cBhvr>
                                      <p:to>
                                        <p:strVal val="visible"/>
                                      </p:to>
                                    </p:set>
                                    <p:anim calcmode="lin" valueType="num">
                                      <p:cBhvr>
                                        <p:cTn id="83" dur="1000" fill="hold"/>
                                        <p:tgtEl>
                                          <p:spTgt spid="38"/>
                                        </p:tgtEl>
                                        <p:attrNameLst>
                                          <p:attrName>ppt_w</p:attrName>
                                        </p:attrNameLst>
                                      </p:cBhvr>
                                      <p:tavLst>
                                        <p:tav tm="0">
                                          <p:val>
                                            <p:fltVal val="0"/>
                                          </p:val>
                                        </p:tav>
                                        <p:tav tm="100000">
                                          <p:val>
                                            <p:strVal val="#ppt_w"/>
                                          </p:val>
                                        </p:tav>
                                      </p:tavLst>
                                    </p:anim>
                                    <p:anim calcmode="lin" valueType="num">
                                      <p:cBhvr>
                                        <p:cTn id="84" dur="1000" fill="hold"/>
                                        <p:tgtEl>
                                          <p:spTgt spid="38"/>
                                        </p:tgtEl>
                                        <p:attrNameLst>
                                          <p:attrName>ppt_h</p:attrName>
                                        </p:attrNameLst>
                                      </p:cBhvr>
                                      <p:tavLst>
                                        <p:tav tm="0">
                                          <p:val>
                                            <p:fltVal val="0"/>
                                          </p:val>
                                        </p:tav>
                                        <p:tav tm="100000">
                                          <p:val>
                                            <p:strVal val="#ppt_h"/>
                                          </p:val>
                                        </p:tav>
                                      </p:tavLst>
                                    </p:anim>
                                    <p:animEffect transition="in" filter="fade">
                                      <p:cBhvr>
                                        <p:cTn id="85" dur="1000"/>
                                        <p:tgtEl>
                                          <p:spTgt spid="38"/>
                                        </p:tgtEl>
                                      </p:cBhvr>
                                    </p:animEffect>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43"/>
                                        </p:tgtEl>
                                        <p:attrNameLst>
                                          <p:attrName>style.visibility</p:attrName>
                                        </p:attrNameLst>
                                      </p:cBhvr>
                                      <p:to>
                                        <p:strVal val="visible"/>
                                      </p:to>
                                    </p:set>
                                    <p:animEffect transition="in" filter="fade">
                                      <p:cBhvr>
                                        <p:cTn id="89" dur="1000"/>
                                        <p:tgtEl>
                                          <p:spTgt spid="43"/>
                                        </p:tgtEl>
                                      </p:cBhvr>
                                    </p:animEffect>
                                    <p:anim calcmode="lin" valueType="num">
                                      <p:cBhvr>
                                        <p:cTn id="90" dur="1000" fill="hold"/>
                                        <p:tgtEl>
                                          <p:spTgt spid="43"/>
                                        </p:tgtEl>
                                        <p:attrNameLst>
                                          <p:attrName>ppt_x</p:attrName>
                                        </p:attrNameLst>
                                      </p:cBhvr>
                                      <p:tavLst>
                                        <p:tav tm="0">
                                          <p:val>
                                            <p:strVal val="#ppt_x"/>
                                          </p:val>
                                        </p:tav>
                                        <p:tav tm="100000">
                                          <p:val>
                                            <p:strVal val="#ppt_x"/>
                                          </p:val>
                                        </p:tav>
                                      </p:tavLst>
                                    </p:anim>
                                    <p:anim calcmode="lin" valueType="num">
                                      <p:cBhvr>
                                        <p:cTn id="91" dur="1000" fill="hold"/>
                                        <p:tgtEl>
                                          <p:spTgt spid="43"/>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22" presetClass="entr" presetSubtype="8"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wipe(left)">
                                      <p:cBhvr>
                                        <p:cTn id="95" dur="500"/>
                                        <p:tgtEl>
                                          <p:spTgt spid="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24"/>
                                        </p:tgtEl>
                                        <p:attrNameLst>
                                          <p:attrName>style.visibility</p:attrName>
                                        </p:attrNameLst>
                                      </p:cBhvr>
                                      <p:to>
                                        <p:strVal val="visible"/>
                                      </p:to>
                                    </p:set>
                                    <p:anim calcmode="lin" valueType="num">
                                      <p:cBhvr>
                                        <p:cTn id="99" dur="1000" fill="hold"/>
                                        <p:tgtEl>
                                          <p:spTgt spid="24"/>
                                        </p:tgtEl>
                                        <p:attrNameLst>
                                          <p:attrName>ppt_w</p:attrName>
                                        </p:attrNameLst>
                                      </p:cBhvr>
                                      <p:tavLst>
                                        <p:tav tm="0">
                                          <p:val>
                                            <p:fltVal val="0"/>
                                          </p:val>
                                        </p:tav>
                                        <p:tav tm="100000">
                                          <p:val>
                                            <p:strVal val="#ppt_w"/>
                                          </p:val>
                                        </p:tav>
                                      </p:tavLst>
                                    </p:anim>
                                    <p:anim calcmode="lin" valueType="num">
                                      <p:cBhvr>
                                        <p:cTn id="100" dur="1000" fill="hold"/>
                                        <p:tgtEl>
                                          <p:spTgt spid="24"/>
                                        </p:tgtEl>
                                        <p:attrNameLst>
                                          <p:attrName>ppt_h</p:attrName>
                                        </p:attrNameLst>
                                      </p:cBhvr>
                                      <p:tavLst>
                                        <p:tav tm="0">
                                          <p:val>
                                            <p:fltVal val="0"/>
                                          </p:val>
                                        </p:tav>
                                        <p:tav tm="100000">
                                          <p:val>
                                            <p:strVal val="#ppt_h"/>
                                          </p:val>
                                        </p:tav>
                                      </p:tavLst>
                                    </p:anim>
                                    <p:animEffect transition="in" filter="fade">
                                      <p:cBhvr>
                                        <p:cTn id="101" dur="1000"/>
                                        <p:tgtEl>
                                          <p:spTgt spid="24"/>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39"/>
                                        </p:tgtEl>
                                        <p:attrNameLst>
                                          <p:attrName>style.visibility</p:attrName>
                                        </p:attrNameLst>
                                      </p:cBhvr>
                                      <p:to>
                                        <p:strVal val="visible"/>
                                      </p:to>
                                    </p:set>
                                    <p:anim calcmode="lin" valueType="num">
                                      <p:cBhvr>
                                        <p:cTn id="104" dur="1000" fill="hold"/>
                                        <p:tgtEl>
                                          <p:spTgt spid="39"/>
                                        </p:tgtEl>
                                        <p:attrNameLst>
                                          <p:attrName>ppt_w</p:attrName>
                                        </p:attrNameLst>
                                      </p:cBhvr>
                                      <p:tavLst>
                                        <p:tav tm="0">
                                          <p:val>
                                            <p:fltVal val="0"/>
                                          </p:val>
                                        </p:tav>
                                        <p:tav tm="100000">
                                          <p:val>
                                            <p:strVal val="#ppt_w"/>
                                          </p:val>
                                        </p:tav>
                                      </p:tavLst>
                                    </p:anim>
                                    <p:anim calcmode="lin" valueType="num">
                                      <p:cBhvr>
                                        <p:cTn id="105" dur="1000" fill="hold"/>
                                        <p:tgtEl>
                                          <p:spTgt spid="39"/>
                                        </p:tgtEl>
                                        <p:attrNameLst>
                                          <p:attrName>ppt_h</p:attrName>
                                        </p:attrNameLst>
                                      </p:cBhvr>
                                      <p:tavLst>
                                        <p:tav tm="0">
                                          <p:val>
                                            <p:fltVal val="0"/>
                                          </p:val>
                                        </p:tav>
                                        <p:tav tm="100000">
                                          <p:val>
                                            <p:strVal val="#ppt_h"/>
                                          </p:val>
                                        </p:tav>
                                      </p:tavLst>
                                    </p:anim>
                                    <p:animEffect transition="in" filter="fade">
                                      <p:cBhvr>
                                        <p:cTn id="106" dur="1000"/>
                                        <p:tgtEl>
                                          <p:spTgt spid="39"/>
                                        </p:tgtEl>
                                      </p:cBhvr>
                                    </p:animEffect>
                                  </p:childTnLst>
                                </p:cTn>
                              </p:par>
                            </p:childTnLst>
                          </p:cTn>
                        </p:par>
                        <p:par>
                          <p:cTn id="107" fill="hold">
                            <p:stCondLst>
                              <p:cond delay="12000"/>
                            </p:stCondLst>
                            <p:childTnLst>
                              <p:par>
                                <p:cTn id="108" presetID="47" presetClass="entr" presetSubtype="0" fill="hold" grpId="0" nodeType="afterEffect">
                                  <p:stCondLst>
                                    <p:cond delay="0"/>
                                  </p:stCondLst>
                                  <p:childTnLst>
                                    <p:set>
                                      <p:cBhvr>
                                        <p:cTn id="109" dur="1" fill="hold">
                                          <p:stCondLst>
                                            <p:cond delay="0"/>
                                          </p:stCondLst>
                                        </p:cTn>
                                        <p:tgtEl>
                                          <p:spTgt spid="44"/>
                                        </p:tgtEl>
                                        <p:attrNameLst>
                                          <p:attrName>style.visibility</p:attrName>
                                        </p:attrNameLst>
                                      </p:cBhvr>
                                      <p:to>
                                        <p:strVal val="visible"/>
                                      </p:to>
                                    </p:set>
                                    <p:animEffect transition="in" filter="fade">
                                      <p:cBhvr>
                                        <p:cTn id="110" dur="1000"/>
                                        <p:tgtEl>
                                          <p:spTgt spid="44"/>
                                        </p:tgtEl>
                                      </p:cBhvr>
                                    </p:animEffect>
                                    <p:anim calcmode="lin" valueType="num">
                                      <p:cBhvr>
                                        <p:cTn id="111" dur="1000" fill="hold"/>
                                        <p:tgtEl>
                                          <p:spTgt spid="44"/>
                                        </p:tgtEl>
                                        <p:attrNameLst>
                                          <p:attrName>ppt_x</p:attrName>
                                        </p:attrNameLst>
                                      </p:cBhvr>
                                      <p:tavLst>
                                        <p:tav tm="0">
                                          <p:val>
                                            <p:strVal val="#ppt_x"/>
                                          </p:val>
                                        </p:tav>
                                        <p:tav tm="100000">
                                          <p:val>
                                            <p:strVal val="#ppt_x"/>
                                          </p:val>
                                        </p:tav>
                                      </p:tavLst>
                                    </p:anim>
                                    <p:anim calcmode="lin" valueType="num">
                                      <p:cBhvr>
                                        <p:cTn id="112" dur="1000" fill="hold"/>
                                        <p:tgtEl>
                                          <p:spTgt spid="44"/>
                                        </p:tgtEl>
                                        <p:attrNameLst>
                                          <p:attrName>ppt_y</p:attrName>
                                        </p:attrNameLst>
                                      </p:cBhvr>
                                      <p:tavLst>
                                        <p:tav tm="0">
                                          <p:val>
                                            <p:strVal val="#ppt_y-.1"/>
                                          </p:val>
                                        </p:tav>
                                        <p:tav tm="100000">
                                          <p:val>
                                            <p:strVal val="#ppt_y"/>
                                          </p:val>
                                        </p:tav>
                                      </p:tavLst>
                                    </p:anim>
                                  </p:childTnLst>
                                </p:cTn>
                              </p:par>
                            </p:childTnLst>
                          </p:cTn>
                        </p:par>
                        <p:par>
                          <p:cTn id="113" fill="hold">
                            <p:stCondLst>
                              <p:cond delay="13000"/>
                            </p:stCondLst>
                            <p:childTnLst>
                              <p:par>
                                <p:cTn id="114" presetID="18" presetClass="entr" presetSubtype="6" fill="hold" grpId="0" nodeType="afterEffect">
                                  <p:stCondLst>
                                    <p:cond delay="0"/>
                                  </p:stCondLst>
                                  <p:childTnLst>
                                    <p:set>
                                      <p:cBhvr>
                                        <p:cTn id="115" dur="1" fill="hold">
                                          <p:stCondLst>
                                            <p:cond delay="0"/>
                                          </p:stCondLst>
                                        </p:cTn>
                                        <p:tgtEl>
                                          <p:spTgt spid="30"/>
                                        </p:tgtEl>
                                        <p:attrNameLst>
                                          <p:attrName>style.visibility</p:attrName>
                                        </p:attrNameLst>
                                      </p:cBhvr>
                                      <p:to>
                                        <p:strVal val="visible"/>
                                      </p:to>
                                    </p:set>
                                    <p:animEffect transition="in" filter="strips(downRight)">
                                      <p:cBhvr>
                                        <p:cTn id="116" dur="500"/>
                                        <p:tgtEl>
                                          <p:spTgt spid="30"/>
                                        </p:tgtEl>
                                      </p:cBhvr>
                                    </p:animEffect>
                                  </p:childTnLst>
                                </p:cTn>
                              </p:par>
                            </p:childTnLst>
                          </p:cTn>
                        </p:par>
                        <p:par>
                          <p:cTn id="117" fill="hold">
                            <p:stCondLst>
                              <p:cond delay="13500"/>
                            </p:stCondLst>
                            <p:childTnLst>
                              <p:par>
                                <p:cTn id="118" presetID="53" presetClass="entr" presetSubtype="16"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1000" fill="hold"/>
                                        <p:tgtEl>
                                          <p:spTgt spid="25"/>
                                        </p:tgtEl>
                                        <p:attrNameLst>
                                          <p:attrName>ppt_w</p:attrName>
                                        </p:attrNameLst>
                                      </p:cBhvr>
                                      <p:tavLst>
                                        <p:tav tm="0">
                                          <p:val>
                                            <p:fltVal val="0"/>
                                          </p:val>
                                        </p:tav>
                                        <p:tav tm="100000">
                                          <p:val>
                                            <p:strVal val="#ppt_w"/>
                                          </p:val>
                                        </p:tav>
                                      </p:tavLst>
                                    </p:anim>
                                    <p:anim calcmode="lin" valueType="num">
                                      <p:cBhvr>
                                        <p:cTn id="121" dur="1000" fill="hold"/>
                                        <p:tgtEl>
                                          <p:spTgt spid="25"/>
                                        </p:tgtEl>
                                        <p:attrNameLst>
                                          <p:attrName>ppt_h</p:attrName>
                                        </p:attrNameLst>
                                      </p:cBhvr>
                                      <p:tavLst>
                                        <p:tav tm="0">
                                          <p:val>
                                            <p:fltVal val="0"/>
                                          </p:val>
                                        </p:tav>
                                        <p:tav tm="100000">
                                          <p:val>
                                            <p:strVal val="#ppt_h"/>
                                          </p:val>
                                        </p:tav>
                                      </p:tavLst>
                                    </p:anim>
                                    <p:animEffect transition="in" filter="fade">
                                      <p:cBhvr>
                                        <p:cTn id="122" dur="1000"/>
                                        <p:tgtEl>
                                          <p:spTgt spid="25"/>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1000" fill="hold"/>
                                        <p:tgtEl>
                                          <p:spTgt spid="40"/>
                                        </p:tgtEl>
                                        <p:attrNameLst>
                                          <p:attrName>ppt_w</p:attrName>
                                        </p:attrNameLst>
                                      </p:cBhvr>
                                      <p:tavLst>
                                        <p:tav tm="0">
                                          <p:val>
                                            <p:fltVal val="0"/>
                                          </p:val>
                                        </p:tav>
                                        <p:tav tm="100000">
                                          <p:val>
                                            <p:strVal val="#ppt_w"/>
                                          </p:val>
                                        </p:tav>
                                      </p:tavLst>
                                    </p:anim>
                                    <p:anim calcmode="lin" valueType="num">
                                      <p:cBhvr>
                                        <p:cTn id="126" dur="1000" fill="hold"/>
                                        <p:tgtEl>
                                          <p:spTgt spid="40"/>
                                        </p:tgtEl>
                                        <p:attrNameLst>
                                          <p:attrName>ppt_h</p:attrName>
                                        </p:attrNameLst>
                                      </p:cBhvr>
                                      <p:tavLst>
                                        <p:tav tm="0">
                                          <p:val>
                                            <p:fltVal val="0"/>
                                          </p:val>
                                        </p:tav>
                                        <p:tav tm="100000">
                                          <p:val>
                                            <p:strVal val="#ppt_h"/>
                                          </p:val>
                                        </p:tav>
                                      </p:tavLst>
                                    </p:anim>
                                    <p:animEffect transition="in" filter="fade">
                                      <p:cBhvr>
                                        <p:cTn id="127" dur="1000"/>
                                        <p:tgtEl>
                                          <p:spTgt spid="40"/>
                                        </p:tgtEl>
                                      </p:cBhvr>
                                    </p:animEffect>
                                  </p:childTnLst>
                                </p:cTn>
                              </p:par>
                            </p:childTnLst>
                          </p:cTn>
                        </p:par>
                        <p:par>
                          <p:cTn id="128" fill="hold">
                            <p:stCondLst>
                              <p:cond delay="14500"/>
                            </p:stCondLst>
                            <p:childTnLst>
                              <p:par>
                                <p:cTn id="129" presetID="42" presetClass="entr" presetSubtype="0"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fade">
                                      <p:cBhvr>
                                        <p:cTn id="131" dur="1000"/>
                                        <p:tgtEl>
                                          <p:spTgt spid="45"/>
                                        </p:tgtEl>
                                      </p:cBhvr>
                                    </p:animEffect>
                                    <p:anim calcmode="lin" valueType="num">
                                      <p:cBhvr>
                                        <p:cTn id="132" dur="1000" fill="hold"/>
                                        <p:tgtEl>
                                          <p:spTgt spid="45"/>
                                        </p:tgtEl>
                                        <p:attrNameLst>
                                          <p:attrName>ppt_x</p:attrName>
                                        </p:attrNameLst>
                                      </p:cBhvr>
                                      <p:tavLst>
                                        <p:tav tm="0">
                                          <p:val>
                                            <p:strVal val="#ppt_x"/>
                                          </p:val>
                                        </p:tav>
                                        <p:tav tm="100000">
                                          <p:val>
                                            <p:strVal val="#ppt_x"/>
                                          </p:val>
                                        </p:tav>
                                      </p:tavLst>
                                    </p:anim>
                                    <p:anim calcmode="lin" valueType="num">
                                      <p:cBhvr>
                                        <p:cTn id="133"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8" grpId="0"/>
      <p:bldP spid="28" grpId="0" animBg="1"/>
      <p:bldP spid="29" grpId="0" animBg="1"/>
      <p:bldP spid="30" grpId="0" animBg="1"/>
      <p:bldP spid="31" grpId="0" animBg="1"/>
      <p:bldP spid="33" grpId="0" animBg="1"/>
      <p:bldP spid="11" grpId="0" animBg="1"/>
      <p:bldP spid="15" grpId="0" animBg="1"/>
      <p:bldP spid="18" grpId="0" animBg="1"/>
      <p:bldP spid="21" grpId="0" animBg="1"/>
      <p:bldP spid="24" grpId="0" animBg="1"/>
      <p:bldP spid="25" grpId="0" animBg="1"/>
      <p:bldP spid="34" grpId="0"/>
      <p:bldP spid="35" grpId="0"/>
      <p:bldP spid="36" grpId="0"/>
      <p:bldP spid="37" grpId="0"/>
      <p:bldP spid="38" grpId="0"/>
      <p:bldP spid="39" grpId="0"/>
      <p:bldP spid="40" grpId="0"/>
      <p:bldP spid="41" grpId="0"/>
      <p:bldP spid="42" grpId="0"/>
      <p:bldP spid="43" grpId="0"/>
      <p:bldP spid="44" grpId="0"/>
      <p:bldP spid="4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46" name="Group 45">
            <a:extLst>
              <a:ext uri="{FF2B5EF4-FFF2-40B4-BE49-F238E27FC236}">
                <a16:creationId xmlns:a16="http://schemas.microsoft.com/office/drawing/2014/main" id="{06687E9B-0923-4DF1-94BD-80EF5B01D1E2}"/>
              </a:ext>
            </a:extLst>
          </p:cNvPr>
          <p:cNvGrpSpPr/>
          <p:nvPr/>
        </p:nvGrpSpPr>
        <p:grpSpPr>
          <a:xfrm>
            <a:off x="2354664" y="4566764"/>
            <a:ext cx="2194560" cy="2072718"/>
            <a:chOff x="7543799" y="1981195"/>
            <a:chExt cx="2194560" cy="2072718"/>
          </a:xfrm>
        </p:grpSpPr>
        <p:sp>
          <p:nvSpPr>
            <p:cNvPr id="47" name="Freeform: Shape 46">
              <a:extLst>
                <a:ext uri="{FF2B5EF4-FFF2-40B4-BE49-F238E27FC236}">
                  <a16:creationId xmlns:a16="http://schemas.microsoft.com/office/drawing/2014/main" id="{16EECCFF-8533-4FDE-A60B-8F42DB3A8C46}"/>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2C9EC286-24AC-4A89-B1ED-189986A17F62}"/>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43" name="Group 42">
            <a:extLst>
              <a:ext uri="{FF2B5EF4-FFF2-40B4-BE49-F238E27FC236}">
                <a16:creationId xmlns:a16="http://schemas.microsoft.com/office/drawing/2014/main" id="{1E26CEFD-04E3-4C51-8FD3-8FA28EA1CC44}"/>
              </a:ext>
            </a:extLst>
          </p:cNvPr>
          <p:cNvGrpSpPr/>
          <p:nvPr/>
        </p:nvGrpSpPr>
        <p:grpSpPr>
          <a:xfrm>
            <a:off x="587216" y="3500756"/>
            <a:ext cx="2194560" cy="2072718"/>
            <a:chOff x="7543799" y="1981195"/>
            <a:chExt cx="2194560" cy="2072718"/>
          </a:xfrm>
        </p:grpSpPr>
        <p:sp>
          <p:nvSpPr>
            <p:cNvPr id="44" name="Freeform: Shape 43">
              <a:extLst>
                <a:ext uri="{FF2B5EF4-FFF2-40B4-BE49-F238E27FC236}">
                  <a16:creationId xmlns:a16="http://schemas.microsoft.com/office/drawing/2014/main" id="{B3307977-5B3A-425B-B336-D1BEFFB4132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5" name="Freeform: Shape 44">
              <a:extLst>
                <a:ext uri="{FF2B5EF4-FFF2-40B4-BE49-F238E27FC236}">
                  <a16:creationId xmlns:a16="http://schemas.microsoft.com/office/drawing/2014/main" id="{9DFB89A2-4E2F-4277-B18B-B487F8204AD4}"/>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9" name="Group 8">
            <a:extLst>
              <a:ext uri="{FF2B5EF4-FFF2-40B4-BE49-F238E27FC236}">
                <a16:creationId xmlns:a16="http://schemas.microsoft.com/office/drawing/2014/main" id="{5D807081-92EB-465C-BB18-8CEB09CD7B41}"/>
              </a:ext>
            </a:extLst>
          </p:cNvPr>
          <p:cNvGrpSpPr/>
          <p:nvPr/>
        </p:nvGrpSpPr>
        <p:grpSpPr>
          <a:xfrm>
            <a:off x="2367597" y="2428047"/>
            <a:ext cx="2194560" cy="2072718"/>
            <a:chOff x="7543799" y="1981195"/>
            <a:chExt cx="2194560" cy="2072718"/>
          </a:xfrm>
        </p:grpSpPr>
        <p:sp>
          <p:nvSpPr>
            <p:cNvPr id="10" name="Freeform: Shape 9">
              <a:extLst>
                <a:ext uri="{FF2B5EF4-FFF2-40B4-BE49-F238E27FC236}">
                  <a16:creationId xmlns:a16="http://schemas.microsoft.com/office/drawing/2014/main" id="{0CC56D99-B419-4F09-BF2F-CA4300119336}"/>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1" name="Freeform: Shape 10">
              <a:extLst>
                <a:ext uri="{FF2B5EF4-FFF2-40B4-BE49-F238E27FC236}">
                  <a16:creationId xmlns:a16="http://schemas.microsoft.com/office/drawing/2014/main" id="{41FE82F5-FF83-4D1A-8C95-324EBB0716A6}"/>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8" name="Group 7">
            <a:extLst>
              <a:ext uri="{FF2B5EF4-FFF2-40B4-BE49-F238E27FC236}">
                <a16:creationId xmlns:a16="http://schemas.microsoft.com/office/drawing/2014/main" id="{D6765B0A-CA6B-4A1C-90CD-2AF713DF7AF9}"/>
              </a:ext>
            </a:extLst>
          </p:cNvPr>
          <p:cNvGrpSpPr/>
          <p:nvPr/>
        </p:nvGrpSpPr>
        <p:grpSpPr>
          <a:xfrm>
            <a:off x="594977" y="1362039"/>
            <a:ext cx="2194560" cy="2072718"/>
            <a:chOff x="7543799" y="1981195"/>
            <a:chExt cx="2194560" cy="2072718"/>
          </a:xfrm>
        </p:grpSpPr>
        <p:sp>
          <p:nvSpPr>
            <p:cNvPr id="7" name="Freeform: Shape 6">
              <a:extLst>
                <a:ext uri="{FF2B5EF4-FFF2-40B4-BE49-F238E27FC236}">
                  <a16:creationId xmlns:a16="http://schemas.microsoft.com/office/drawing/2014/main" id="{9BC6EBC7-CDB0-4FB9-958F-170C12169C95}"/>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 name="Freeform: Shape 5">
              <a:extLst>
                <a:ext uri="{FF2B5EF4-FFF2-40B4-BE49-F238E27FC236}">
                  <a16:creationId xmlns:a16="http://schemas.microsoft.com/office/drawing/2014/main" id="{3872A4CA-1616-4FE9-B473-33E42B33596E}"/>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18" name="Group 17">
            <a:extLst>
              <a:ext uri="{FF2B5EF4-FFF2-40B4-BE49-F238E27FC236}">
                <a16:creationId xmlns:a16="http://schemas.microsoft.com/office/drawing/2014/main" id="{9E53DF12-0349-43FA-B141-BDD216922ADC}"/>
              </a:ext>
            </a:extLst>
          </p:cNvPr>
          <p:cNvGrpSpPr/>
          <p:nvPr/>
        </p:nvGrpSpPr>
        <p:grpSpPr>
          <a:xfrm>
            <a:off x="428914" y="1067193"/>
            <a:ext cx="1713810" cy="2170468"/>
            <a:chOff x="7377736" y="1686349"/>
            <a:chExt cx="1713810" cy="2170468"/>
          </a:xfrm>
        </p:grpSpPr>
        <p:sp>
          <p:nvSpPr>
            <p:cNvPr id="16" name="Freeform: Shape 15">
              <a:extLst>
                <a:ext uri="{FF2B5EF4-FFF2-40B4-BE49-F238E27FC236}">
                  <a16:creationId xmlns:a16="http://schemas.microsoft.com/office/drawing/2014/main" id="{28C247E4-8528-4BF5-BEF4-0F24B8644D0A}"/>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EF3425"/>
            </a:solidFill>
            <a:ln>
              <a:noFill/>
            </a:ln>
            <a:effectLst>
              <a:outerShdw blurRad="190500" dist="228600" dir="2700000" algn="ctr">
                <a:srgbClr val="000000">
                  <a:alpha val="30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Text Box 10">
              <a:extLst>
                <a:ext uri="{FF2B5EF4-FFF2-40B4-BE49-F238E27FC236}">
                  <a16:creationId xmlns:a16="http://schemas.microsoft.com/office/drawing/2014/main" id="{64A5A7C8-3D19-43E8-B3F3-5FD256D19233}"/>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sp>
        <p:nvSpPr>
          <p:cNvPr id="22" name="TextBox 21">
            <a:extLst>
              <a:ext uri="{FF2B5EF4-FFF2-40B4-BE49-F238E27FC236}">
                <a16:creationId xmlns:a16="http://schemas.microsoft.com/office/drawing/2014/main" id="{27BE9505-AEB9-4A87-BC6C-EB8BD794266E}"/>
              </a:ext>
            </a:extLst>
          </p:cNvPr>
          <p:cNvSpPr txBox="1"/>
          <p:nvPr/>
        </p:nvSpPr>
        <p:spPr>
          <a:xfrm>
            <a:off x="951500" y="2211151"/>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23" name="Freeform 37">
            <a:extLst>
              <a:ext uri="{FF2B5EF4-FFF2-40B4-BE49-F238E27FC236}">
                <a16:creationId xmlns:a16="http://schemas.microsoft.com/office/drawing/2014/main" id="{FECC672D-1BF3-4A85-A49C-7ED48213B54F}"/>
              </a:ext>
            </a:extLst>
          </p:cNvPr>
          <p:cNvSpPr>
            <a:spLocks noChangeAspect="1" noEditPoints="1"/>
          </p:cNvSpPr>
          <p:nvPr/>
        </p:nvSpPr>
        <p:spPr bwMode="auto">
          <a:xfrm>
            <a:off x="1704486" y="1685804"/>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3425"/>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6" name="Group 25">
            <a:extLst>
              <a:ext uri="{FF2B5EF4-FFF2-40B4-BE49-F238E27FC236}">
                <a16:creationId xmlns:a16="http://schemas.microsoft.com/office/drawing/2014/main" id="{8C2B5031-BDB8-4216-A2D2-1D34280FE18A}"/>
              </a:ext>
            </a:extLst>
          </p:cNvPr>
          <p:cNvGrpSpPr/>
          <p:nvPr/>
        </p:nvGrpSpPr>
        <p:grpSpPr>
          <a:xfrm>
            <a:off x="4111931" y="3482284"/>
            <a:ext cx="2194560" cy="2072718"/>
            <a:chOff x="7543799" y="1981195"/>
            <a:chExt cx="2194560" cy="2072718"/>
          </a:xfrm>
        </p:grpSpPr>
        <p:sp>
          <p:nvSpPr>
            <p:cNvPr id="32" name="Freeform: Shape 31">
              <a:extLst>
                <a:ext uri="{FF2B5EF4-FFF2-40B4-BE49-F238E27FC236}">
                  <a16:creationId xmlns:a16="http://schemas.microsoft.com/office/drawing/2014/main" id="{C60C7733-03B0-4D18-9DD5-E25993C3E9A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3" name="Freeform: Shape 32">
              <a:extLst>
                <a:ext uri="{FF2B5EF4-FFF2-40B4-BE49-F238E27FC236}">
                  <a16:creationId xmlns:a16="http://schemas.microsoft.com/office/drawing/2014/main" id="{B4DF4A02-97FC-493D-9422-F42768B65DBD}"/>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27" name="Group 26">
            <a:extLst>
              <a:ext uri="{FF2B5EF4-FFF2-40B4-BE49-F238E27FC236}">
                <a16:creationId xmlns:a16="http://schemas.microsoft.com/office/drawing/2014/main" id="{35EA37D5-B6BF-4949-9813-0EFB3D8BADA3}"/>
              </a:ext>
            </a:extLst>
          </p:cNvPr>
          <p:cNvGrpSpPr/>
          <p:nvPr/>
        </p:nvGrpSpPr>
        <p:grpSpPr>
          <a:xfrm>
            <a:off x="3945868" y="3187438"/>
            <a:ext cx="1713810" cy="2170468"/>
            <a:chOff x="7377736" y="1686349"/>
            <a:chExt cx="1713810" cy="2170468"/>
          </a:xfrm>
        </p:grpSpPr>
        <p:sp>
          <p:nvSpPr>
            <p:cNvPr id="30" name="Freeform: Shape 29">
              <a:extLst>
                <a:ext uri="{FF2B5EF4-FFF2-40B4-BE49-F238E27FC236}">
                  <a16:creationId xmlns:a16="http://schemas.microsoft.com/office/drawing/2014/main" id="{D729A631-451A-4FE9-BC80-CFFD6135493B}"/>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8397B1"/>
            </a:solidFill>
            <a:ln>
              <a:noFill/>
            </a:ln>
            <a:effectLst>
              <a:outerShdw blurRad="190500" dist="228600" dir="2700000" algn="ctr">
                <a:srgbClr val="000000">
                  <a:alpha val="30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Text Box 10">
              <a:extLst>
                <a:ext uri="{FF2B5EF4-FFF2-40B4-BE49-F238E27FC236}">
                  <a16:creationId xmlns:a16="http://schemas.microsoft.com/office/drawing/2014/main" id="{612E6343-DEB4-4E7C-B06B-A1C8BA8A9703}"/>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28" name="TextBox 27">
            <a:extLst>
              <a:ext uri="{FF2B5EF4-FFF2-40B4-BE49-F238E27FC236}">
                <a16:creationId xmlns:a16="http://schemas.microsoft.com/office/drawing/2014/main" id="{09CED794-960F-4E46-9279-13F92986388F}"/>
              </a:ext>
            </a:extLst>
          </p:cNvPr>
          <p:cNvSpPr txBox="1"/>
          <p:nvPr/>
        </p:nvSpPr>
        <p:spPr>
          <a:xfrm>
            <a:off x="4468454" y="4331396"/>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1213F33D-C34A-4DE3-9CAC-8C5C7E74FA4A}"/>
              </a:ext>
            </a:extLst>
          </p:cNvPr>
          <p:cNvGrpSpPr/>
          <p:nvPr/>
        </p:nvGrpSpPr>
        <p:grpSpPr>
          <a:xfrm>
            <a:off x="5869198" y="2428047"/>
            <a:ext cx="2194560" cy="2072718"/>
            <a:chOff x="7543799" y="1981195"/>
            <a:chExt cx="2194560" cy="2072718"/>
          </a:xfrm>
        </p:grpSpPr>
        <p:sp>
          <p:nvSpPr>
            <p:cNvPr id="41" name="Freeform: Shape 40">
              <a:extLst>
                <a:ext uri="{FF2B5EF4-FFF2-40B4-BE49-F238E27FC236}">
                  <a16:creationId xmlns:a16="http://schemas.microsoft.com/office/drawing/2014/main" id="{FC3369B7-B0E0-48E3-ABF8-49A63BB70BA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2" name="Freeform: Shape 41">
              <a:extLst>
                <a:ext uri="{FF2B5EF4-FFF2-40B4-BE49-F238E27FC236}">
                  <a16:creationId xmlns:a16="http://schemas.microsoft.com/office/drawing/2014/main" id="{65BAA512-A690-4BA1-900E-D24A5D9835D0}"/>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36" name="Group 35">
            <a:extLst>
              <a:ext uri="{FF2B5EF4-FFF2-40B4-BE49-F238E27FC236}">
                <a16:creationId xmlns:a16="http://schemas.microsoft.com/office/drawing/2014/main" id="{763DEF71-6A56-4ACE-B7A7-38D397DF6D85}"/>
              </a:ext>
            </a:extLst>
          </p:cNvPr>
          <p:cNvGrpSpPr/>
          <p:nvPr/>
        </p:nvGrpSpPr>
        <p:grpSpPr>
          <a:xfrm>
            <a:off x="5703135" y="2133201"/>
            <a:ext cx="1713810" cy="2170468"/>
            <a:chOff x="7377736" y="1686349"/>
            <a:chExt cx="1713810" cy="2170468"/>
          </a:xfrm>
        </p:grpSpPr>
        <p:sp>
          <p:nvSpPr>
            <p:cNvPr id="39" name="Freeform: Shape 38">
              <a:extLst>
                <a:ext uri="{FF2B5EF4-FFF2-40B4-BE49-F238E27FC236}">
                  <a16:creationId xmlns:a16="http://schemas.microsoft.com/office/drawing/2014/main" id="{A89C2676-70B6-4C57-8EA9-1BC42BB67A32}"/>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44546B"/>
            </a:solidFill>
            <a:ln>
              <a:noFill/>
            </a:ln>
            <a:effectLst>
              <a:outerShdw blurRad="190500" dist="228600" dir="2700000" algn="ctr">
                <a:srgbClr val="000000">
                  <a:alpha val="30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Text Box 10">
              <a:extLst>
                <a:ext uri="{FF2B5EF4-FFF2-40B4-BE49-F238E27FC236}">
                  <a16:creationId xmlns:a16="http://schemas.microsoft.com/office/drawing/2014/main" id="{3BF4A890-9540-4809-A9AC-7F45CE6D6698}"/>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sp>
        <p:nvSpPr>
          <p:cNvPr id="37" name="TextBox 36">
            <a:extLst>
              <a:ext uri="{FF2B5EF4-FFF2-40B4-BE49-F238E27FC236}">
                <a16:creationId xmlns:a16="http://schemas.microsoft.com/office/drawing/2014/main" id="{119A182F-3EA3-4486-8890-190171682C70}"/>
              </a:ext>
            </a:extLst>
          </p:cNvPr>
          <p:cNvSpPr txBox="1"/>
          <p:nvPr/>
        </p:nvSpPr>
        <p:spPr>
          <a:xfrm>
            <a:off x="6225721" y="3277159"/>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grpSp>
        <p:nvGrpSpPr>
          <p:cNvPr id="49" name="Group 48">
            <a:extLst>
              <a:ext uri="{FF2B5EF4-FFF2-40B4-BE49-F238E27FC236}">
                <a16:creationId xmlns:a16="http://schemas.microsoft.com/office/drawing/2014/main" id="{2BAAD469-E07C-43C0-8479-9E3ACD771880}"/>
              </a:ext>
            </a:extLst>
          </p:cNvPr>
          <p:cNvGrpSpPr/>
          <p:nvPr/>
        </p:nvGrpSpPr>
        <p:grpSpPr>
          <a:xfrm>
            <a:off x="5866108" y="4556895"/>
            <a:ext cx="2194560" cy="2072718"/>
            <a:chOff x="7543799" y="1981195"/>
            <a:chExt cx="2194560" cy="2072718"/>
          </a:xfrm>
        </p:grpSpPr>
        <p:sp>
          <p:nvSpPr>
            <p:cNvPr id="50" name="Freeform: Shape 49">
              <a:extLst>
                <a:ext uri="{FF2B5EF4-FFF2-40B4-BE49-F238E27FC236}">
                  <a16:creationId xmlns:a16="http://schemas.microsoft.com/office/drawing/2014/main" id="{5A6C0998-EAB7-4875-ADBA-40320302AC6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51" name="Freeform: Shape 50">
              <a:extLst>
                <a:ext uri="{FF2B5EF4-FFF2-40B4-BE49-F238E27FC236}">
                  <a16:creationId xmlns:a16="http://schemas.microsoft.com/office/drawing/2014/main" id="{3C7FB7B9-51E1-4813-A678-FD4898EFCC71}"/>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52" name="Group 51">
            <a:extLst>
              <a:ext uri="{FF2B5EF4-FFF2-40B4-BE49-F238E27FC236}">
                <a16:creationId xmlns:a16="http://schemas.microsoft.com/office/drawing/2014/main" id="{487260F9-C23D-4663-903B-C1893F25B6E1}"/>
              </a:ext>
            </a:extLst>
          </p:cNvPr>
          <p:cNvGrpSpPr/>
          <p:nvPr/>
        </p:nvGrpSpPr>
        <p:grpSpPr>
          <a:xfrm>
            <a:off x="7624024" y="3500757"/>
            <a:ext cx="2194560" cy="2072718"/>
            <a:chOff x="7543799" y="1981195"/>
            <a:chExt cx="2194560" cy="2072718"/>
          </a:xfrm>
        </p:grpSpPr>
        <p:sp>
          <p:nvSpPr>
            <p:cNvPr id="53" name="Freeform: Shape 52">
              <a:extLst>
                <a:ext uri="{FF2B5EF4-FFF2-40B4-BE49-F238E27FC236}">
                  <a16:creationId xmlns:a16="http://schemas.microsoft.com/office/drawing/2014/main" id="{61224FCD-9414-413D-81F6-E3AE8507ED9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54" name="Freeform: Shape 53">
              <a:extLst>
                <a:ext uri="{FF2B5EF4-FFF2-40B4-BE49-F238E27FC236}">
                  <a16:creationId xmlns:a16="http://schemas.microsoft.com/office/drawing/2014/main" id="{78120D91-A322-46FE-84D8-0F14AF9BD098}"/>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56" name="Group 55">
            <a:extLst>
              <a:ext uri="{FF2B5EF4-FFF2-40B4-BE49-F238E27FC236}">
                <a16:creationId xmlns:a16="http://schemas.microsoft.com/office/drawing/2014/main" id="{6FF3B27B-B5C4-4351-A813-5021DC1EC376}"/>
              </a:ext>
            </a:extLst>
          </p:cNvPr>
          <p:cNvGrpSpPr/>
          <p:nvPr/>
        </p:nvGrpSpPr>
        <p:grpSpPr>
          <a:xfrm>
            <a:off x="9374071" y="2415883"/>
            <a:ext cx="2194560" cy="2072718"/>
            <a:chOff x="7543799" y="1981195"/>
            <a:chExt cx="2194560" cy="2072718"/>
          </a:xfrm>
        </p:grpSpPr>
        <p:sp>
          <p:nvSpPr>
            <p:cNvPr id="62" name="Freeform: Shape 61">
              <a:extLst>
                <a:ext uri="{FF2B5EF4-FFF2-40B4-BE49-F238E27FC236}">
                  <a16:creationId xmlns:a16="http://schemas.microsoft.com/office/drawing/2014/main" id="{CA501B64-62D5-42D1-A06D-11DAF8036C2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3" name="Freeform: Shape 62">
              <a:extLst>
                <a:ext uri="{FF2B5EF4-FFF2-40B4-BE49-F238E27FC236}">
                  <a16:creationId xmlns:a16="http://schemas.microsoft.com/office/drawing/2014/main" id="{B666B2D6-3412-459C-B04E-BB64E8ED7A6B}"/>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57" name="Group 56">
            <a:extLst>
              <a:ext uri="{FF2B5EF4-FFF2-40B4-BE49-F238E27FC236}">
                <a16:creationId xmlns:a16="http://schemas.microsoft.com/office/drawing/2014/main" id="{6FD8B632-EF7C-4ED8-BB11-2DD9C88D81E9}"/>
              </a:ext>
            </a:extLst>
          </p:cNvPr>
          <p:cNvGrpSpPr/>
          <p:nvPr/>
        </p:nvGrpSpPr>
        <p:grpSpPr>
          <a:xfrm>
            <a:off x="9208008" y="2121037"/>
            <a:ext cx="1713810" cy="2170468"/>
            <a:chOff x="7377736" y="1686349"/>
            <a:chExt cx="1713810" cy="2170468"/>
          </a:xfrm>
        </p:grpSpPr>
        <p:sp>
          <p:nvSpPr>
            <p:cNvPr id="60" name="Freeform: Shape 59">
              <a:extLst>
                <a:ext uri="{FF2B5EF4-FFF2-40B4-BE49-F238E27FC236}">
                  <a16:creationId xmlns:a16="http://schemas.microsoft.com/office/drawing/2014/main" id="{13863588-46D0-4317-BF55-95B3A0E85B19}"/>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2C3749"/>
            </a:solidFill>
            <a:ln>
              <a:noFill/>
            </a:ln>
            <a:effectLst>
              <a:outerShdw blurRad="190500" dist="228600" dir="2700000" algn="ctr">
                <a:srgbClr val="000000">
                  <a:alpha val="30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1" name="Text Box 10">
              <a:extLst>
                <a:ext uri="{FF2B5EF4-FFF2-40B4-BE49-F238E27FC236}">
                  <a16:creationId xmlns:a16="http://schemas.microsoft.com/office/drawing/2014/main" id="{3C47EE6A-8C6C-4047-AF45-19FD340D17AF}"/>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sp>
        <p:nvSpPr>
          <p:cNvPr id="58" name="TextBox 57">
            <a:extLst>
              <a:ext uri="{FF2B5EF4-FFF2-40B4-BE49-F238E27FC236}">
                <a16:creationId xmlns:a16="http://schemas.microsoft.com/office/drawing/2014/main" id="{427D12E5-FEBD-4FDF-B764-307C767350AA}"/>
              </a:ext>
            </a:extLst>
          </p:cNvPr>
          <p:cNvSpPr txBox="1"/>
          <p:nvPr/>
        </p:nvSpPr>
        <p:spPr>
          <a:xfrm>
            <a:off x="9730594" y="3264995"/>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73" name="TextBox 72">
            <a:extLst>
              <a:ext uri="{FF2B5EF4-FFF2-40B4-BE49-F238E27FC236}">
                <a16:creationId xmlns:a16="http://schemas.microsoft.com/office/drawing/2014/main" id="{176F8D14-C5BD-4CC4-A90F-31ED0DCCE12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4" name="Freeform 101">
            <a:extLst>
              <a:ext uri="{FF2B5EF4-FFF2-40B4-BE49-F238E27FC236}">
                <a16:creationId xmlns:a16="http://schemas.microsoft.com/office/drawing/2014/main" id="{CCEC6918-AD7E-40B1-8C94-2EFA684643F8}"/>
              </a:ext>
            </a:extLst>
          </p:cNvPr>
          <p:cNvSpPr>
            <a:spLocks noChangeAspect="1" noEditPoints="1"/>
          </p:cNvSpPr>
          <p:nvPr/>
        </p:nvSpPr>
        <p:spPr bwMode="auto">
          <a:xfrm>
            <a:off x="10429470" y="2748991"/>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91">
            <a:extLst>
              <a:ext uri="{FF2B5EF4-FFF2-40B4-BE49-F238E27FC236}">
                <a16:creationId xmlns:a16="http://schemas.microsoft.com/office/drawing/2014/main" id="{8895402B-CA97-46DB-83B4-FB5F8F754F02}"/>
              </a:ext>
            </a:extLst>
          </p:cNvPr>
          <p:cNvSpPr>
            <a:spLocks noChangeAspect="1" noEditPoints="1"/>
          </p:cNvSpPr>
          <p:nvPr/>
        </p:nvSpPr>
        <p:spPr bwMode="auto">
          <a:xfrm>
            <a:off x="6909506" y="2751471"/>
            <a:ext cx="393192" cy="393192"/>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71">
            <a:extLst>
              <a:ext uri="{FF2B5EF4-FFF2-40B4-BE49-F238E27FC236}">
                <a16:creationId xmlns:a16="http://schemas.microsoft.com/office/drawing/2014/main" id="{1F7E6936-48B8-42CE-90FB-463A67513AEE}"/>
              </a:ext>
            </a:extLst>
          </p:cNvPr>
          <p:cNvSpPr>
            <a:spLocks noChangeAspect="1" noEditPoints="1"/>
          </p:cNvSpPr>
          <p:nvPr/>
        </p:nvSpPr>
        <p:spPr bwMode="auto">
          <a:xfrm>
            <a:off x="5145315" y="380604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8397B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925297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14" presetClass="entr" presetSubtype="10" fill="hold"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randombar(horizontal)">
                                      <p:cBhvr>
                                        <p:cTn id="17" dur="1000"/>
                                        <p:tgtEl>
                                          <p:spTgt spid="18"/>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randombar(horizontal)">
                                      <p:cBhvr>
                                        <p:cTn id="20" dur="1000"/>
                                        <p:tgtEl>
                                          <p:spTgt spid="23"/>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fade">
                                      <p:cBhvr>
                                        <p:cTn id="24" dur="1000"/>
                                        <p:tgtEl>
                                          <p:spTgt spid="22"/>
                                        </p:tgtEl>
                                      </p:cBhvr>
                                    </p:animEffect>
                                    <p:anim calcmode="lin" valueType="num">
                                      <p:cBhvr>
                                        <p:cTn id="25" dur="1000" fill="hold"/>
                                        <p:tgtEl>
                                          <p:spTgt spid="22"/>
                                        </p:tgtEl>
                                        <p:attrNameLst>
                                          <p:attrName>ppt_x</p:attrName>
                                        </p:attrNameLst>
                                      </p:cBhvr>
                                      <p:tavLst>
                                        <p:tav tm="0">
                                          <p:val>
                                            <p:strVal val="#ppt_x"/>
                                          </p:val>
                                        </p:tav>
                                        <p:tav tm="100000">
                                          <p:val>
                                            <p:strVal val="#ppt_x"/>
                                          </p:val>
                                        </p:tav>
                                      </p:tavLst>
                                    </p:anim>
                                    <p:anim calcmode="lin" valueType="num">
                                      <p:cBhvr>
                                        <p:cTn id="26" dur="1000" fill="hold"/>
                                        <p:tgtEl>
                                          <p:spTgt spid="22"/>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14" presetClass="entr" presetSubtype="1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randombar(horizontal)">
                                      <p:cBhvr>
                                        <p:cTn id="30" dur="750"/>
                                        <p:tgtEl>
                                          <p:spTgt spid="43"/>
                                        </p:tgtEl>
                                      </p:cBhvr>
                                    </p:animEffect>
                                  </p:childTnLst>
                                </p:cTn>
                              </p:par>
                              <p:par>
                                <p:cTn id="31" presetID="14" presetClass="entr" presetSubtype="10" fill="hold" nodeType="with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randombar(horizontal)">
                                      <p:cBhvr>
                                        <p:cTn id="33" dur="750"/>
                                        <p:tgtEl>
                                          <p:spTgt spid="9"/>
                                        </p:tgtEl>
                                      </p:cBhvr>
                                    </p:animEffect>
                                  </p:childTnLst>
                                </p:cTn>
                              </p:par>
                              <p:par>
                                <p:cTn id="34" presetID="14" presetClass="entr" presetSubtype="10" fill="hold" nodeType="with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randombar(horizontal)">
                                      <p:cBhvr>
                                        <p:cTn id="36" dur="750"/>
                                        <p:tgtEl>
                                          <p:spTgt spid="46"/>
                                        </p:tgtEl>
                                      </p:cBhvr>
                                    </p:animEffect>
                                  </p:childTnLst>
                                </p:cTn>
                              </p:par>
                            </p:childTnLst>
                          </p:cTn>
                        </p:par>
                        <p:par>
                          <p:cTn id="37" fill="hold">
                            <p:stCondLst>
                              <p:cond delay="3750"/>
                            </p:stCondLst>
                            <p:childTnLst>
                              <p:par>
                                <p:cTn id="38" presetID="53" presetClass="entr" presetSubtype="16" fill="hold" nodeType="after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p:cTn id="40" dur="500" fill="hold"/>
                                        <p:tgtEl>
                                          <p:spTgt spid="26"/>
                                        </p:tgtEl>
                                        <p:attrNameLst>
                                          <p:attrName>ppt_w</p:attrName>
                                        </p:attrNameLst>
                                      </p:cBhvr>
                                      <p:tavLst>
                                        <p:tav tm="0">
                                          <p:val>
                                            <p:fltVal val="0"/>
                                          </p:val>
                                        </p:tav>
                                        <p:tav tm="100000">
                                          <p:val>
                                            <p:strVal val="#ppt_w"/>
                                          </p:val>
                                        </p:tav>
                                      </p:tavLst>
                                    </p:anim>
                                    <p:anim calcmode="lin" valueType="num">
                                      <p:cBhvr>
                                        <p:cTn id="41" dur="500" fill="hold"/>
                                        <p:tgtEl>
                                          <p:spTgt spid="26"/>
                                        </p:tgtEl>
                                        <p:attrNameLst>
                                          <p:attrName>ppt_h</p:attrName>
                                        </p:attrNameLst>
                                      </p:cBhvr>
                                      <p:tavLst>
                                        <p:tav tm="0">
                                          <p:val>
                                            <p:fltVal val="0"/>
                                          </p:val>
                                        </p:tav>
                                        <p:tav tm="100000">
                                          <p:val>
                                            <p:strVal val="#ppt_h"/>
                                          </p:val>
                                        </p:tav>
                                      </p:tavLst>
                                    </p:anim>
                                    <p:animEffect transition="in" filter="fade">
                                      <p:cBhvr>
                                        <p:cTn id="42" dur="500"/>
                                        <p:tgtEl>
                                          <p:spTgt spid="26"/>
                                        </p:tgtEl>
                                      </p:cBhvr>
                                    </p:animEffect>
                                  </p:childTnLst>
                                </p:cTn>
                              </p:par>
                            </p:childTnLst>
                          </p:cTn>
                        </p:par>
                        <p:par>
                          <p:cTn id="43" fill="hold">
                            <p:stCondLst>
                              <p:cond delay="4250"/>
                            </p:stCondLst>
                            <p:childTnLst>
                              <p:par>
                                <p:cTn id="44" presetID="14" presetClass="entr" presetSubtype="10" fill="hold" nodeType="afterEffect">
                                  <p:stCondLst>
                                    <p:cond delay="0"/>
                                  </p:stCondLst>
                                  <p:childTnLst>
                                    <p:set>
                                      <p:cBhvr>
                                        <p:cTn id="45" dur="1" fill="hold">
                                          <p:stCondLst>
                                            <p:cond delay="0"/>
                                          </p:stCondLst>
                                        </p:cTn>
                                        <p:tgtEl>
                                          <p:spTgt spid="27"/>
                                        </p:tgtEl>
                                        <p:attrNameLst>
                                          <p:attrName>style.visibility</p:attrName>
                                        </p:attrNameLst>
                                      </p:cBhvr>
                                      <p:to>
                                        <p:strVal val="visible"/>
                                      </p:to>
                                    </p:set>
                                    <p:animEffect transition="in" filter="randombar(horizontal)">
                                      <p:cBhvr>
                                        <p:cTn id="46" dur="1000"/>
                                        <p:tgtEl>
                                          <p:spTgt spid="27"/>
                                        </p:tgtEl>
                                      </p:cBhvr>
                                    </p:animEffect>
                                  </p:childTnLst>
                                </p:cTn>
                              </p:par>
                              <p:par>
                                <p:cTn id="47" presetID="14" presetClass="entr" presetSubtype="10" fill="hold" grpId="0" nodeType="withEffect">
                                  <p:stCondLst>
                                    <p:cond delay="0"/>
                                  </p:stCondLst>
                                  <p:childTnLst>
                                    <p:set>
                                      <p:cBhvr>
                                        <p:cTn id="48" dur="1" fill="hold">
                                          <p:stCondLst>
                                            <p:cond delay="0"/>
                                          </p:stCondLst>
                                        </p:cTn>
                                        <p:tgtEl>
                                          <p:spTgt spid="76"/>
                                        </p:tgtEl>
                                        <p:attrNameLst>
                                          <p:attrName>style.visibility</p:attrName>
                                        </p:attrNameLst>
                                      </p:cBhvr>
                                      <p:to>
                                        <p:strVal val="visible"/>
                                      </p:to>
                                    </p:set>
                                    <p:animEffect transition="in" filter="randombar(horizontal)">
                                      <p:cBhvr>
                                        <p:cTn id="49" dur="1000"/>
                                        <p:tgtEl>
                                          <p:spTgt spid="76"/>
                                        </p:tgtEl>
                                      </p:cBhvr>
                                    </p:animEffect>
                                  </p:childTnLst>
                                </p:cTn>
                              </p:par>
                            </p:childTnLst>
                          </p:cTn>
                        </p:par>
                        <p:par>
                          <p:cTn id="50" fill="hold">
                            <p:stCondLst>
                              <p:cond delay="5250"/>
                            </p:stCondLst>
                            <p:childTnLst>
                              <p:par>
                                <p:cTn id="51" presetID="42" presetClass="entr" presetSubtype="0" fill="hold" grpId="0" nodeType="afterEffect">
                                  <p:stCondLst>
                                    <p:cond delay="0"/>
                                  </p:stCondLst>
                                  <p:childTnLst>
                                    <p:set>
                                      <p:cBhvr>
                                        <p:cTn id="52" dur="1" fill="hold">
                                          <p:stCondLst>
                                            <p:cond delay="0"/>
                                          </p:stCondLst>
                                        </p:cTn>
                                        <p:tgtEl>
                                          <p:spTgt spid="28"/>
                                        </p:tgtEl>
                                        <p:attrNameLst>
                                          <p:attrName>style.visibility</p:attrName>
                                        </p:attrNameLst>
                                      </p:cBhvr>
                                      <p:to>
                                        <p:strVal val="visible"/>
                                      </p:to>
                                    </p:set>
                                    <p:animEffect transition="in" filter="fade">
                                      <p:cBhvr>
                                        <p:cTn id="53" dur="1000"/>
                                        <p:tgtEl>
                                          <p:spTgt spid="28"/>
                                        </p:tgtEl>
                                      </p:cBhvr>
                                    </p:animEffect>
                                    <p:anim calcmode="lin" valueType="num">
                                      <p:cBhvr>
                                        <p:cTn id="54" dur="1000" fill="hold"/>
                                        <p:tgtEl>
                                          <p:spTgt spid="28"/>
                                        </p:tgtEl>
                                        <p:attrNameLst>
                                          <p:attrName>ppt_x</p:attrName>
                                        </p:attrNameLst>
                                      </p:cBhvr>
                                      <p:tavLst>
                                        <p:tav tm="0">
                                          <p:val>
                                            <p:strVal val="#ppt_x"/>
                                          </p:val>
                                        </p:tav>
                                        <p:tav tm="100000">
                                          <p:val>
                                            <p:strVal val="#ppt_x"/>
                                          </p:val>
                                        </p:tav>
                                      </p:tavLst>
                                    </p:anim>
                                    <p:anim calcmode="lin" valueType="num">
                                      <p:cBhvr>
                                        <p:cTn id="55" dur="1000" fill="hold"/>
                                        <p:tgtEl>
                                          <p:spTgt spid="28"/>
                                        </p:tgtEl>
                                        <p:attrNameLst>
                                          <p:attrName>ppt_y</p:attrName>
                                        </p:attrNameLst>
                                      </p:cBhvr>
                                      <p:tavLst>
                                        <p:tav tm="0">
                                          <p:val>
                                            <p:strVal val="#ppt_y+.1"/>
                                          </p:val>
                                        </p:tav>
                                        <p:tav tm="100000">
                                          <p:val>
                                            <p:strVal val="#ppt_y"/>
                                          </p:val>
                                        </p:tav>
                                      </p:tavLst>
                                    </p:anim>
                                  </p:childTnLst>
                                </p:cTn>
                              </p:par>
                            </p:childTnLst>
                          </p:cTn>
                        </p:par>
                        <p:par>
                          <p:cTn id="56" fill="hold">
                            <p:stCondLst>
                              <p:cond delay="6250"/>
                            </p:stCondLst>
                            <p:childTnLst>
                              <p:par>
                                <p:cTn id="57" presetID="14" presetClass="entr" presetSubtype="10"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randombar(horizontal)">
                                      <p:cBhvr>
                                        <p:cTn id="59" dur="750"/>
                                        <p:tgtEl>
                                          <p:spTgt spid="49"/>
                                        </p:tgtEl>
                                      </p:cBhvr>
                                    </p:animEffect>
                                  </p:childTnLst>
                                </p:cTn>
                              </p:par>
                            </p:childTnLst>
                          </p:cTn>
                        </p:par>
                        <p:par>
                          <p:cTn id="60" fill="hold">
                            <p:stCondLst>
                              <p:cond delay="7000"/>
                            </p:stCondLst>
                            <p:childTnLst>
                              <p:par>
                                <p:cTn id="61" presetID="53" presetClass="entr" presetSubtype="16" fill="hold"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childTnLst>
                                </p:cTn>
                              </p:par>
                            </p:childTnLst>
                          </p:cTn>
                        </p:par>
                        <p:par>
                          <p:cTn id="66" fill="hold">
                            <p:stCondLst>
                              <p:cond delay="7500"/>
                            </p:stCondLst>
                            <p:childTnLst>
                              <p:par>
                                <p:cTn id="67" presetID="14" presetClass="entr" presetSubtype="10" fill="hold" nodeType="afterEffect">
                                  <p:stCondLst>
                                    <p:cond delay="0"/>
                                  </p:stCondLst>
                                  <p:childTnLst>
                                    <p:set>
                                      <p:cBhvr>
                                        <p:cTn id="68" dur="1" fill="hold">
                                          <p:stCondLst>
                                            <p:cond delay="0"/>
                                          </p:stCondLst>
                                        </p:cTn>
                                        <p:tgtEl>
                                          <p:spTgt spid="36"/>
                                        </p:tgtEl>
                                        <p:attrNameLst>
                                          <p:attrName>style.visibility</p:attrName>
                                        </p:attrNameLst>
                                      </p:cBhvr>
                                      <p:to>
                                        <p:strVal val="visible"/>
                                      </p:to>
                                    </p:set>
                                    <p:animEffect transition="in" filter="randombar(horizontal)">
                                      <p:cBhvr>
                                        <p:cTn id="69" dur="1000"/>
                                        <p:tgtEl>
                                          <p:spTgt spid="36"/>
                                        </p:tgtEl>
                                      </p:cBhvr>
                                    </p:animEffect>
                                  </p:childTnLst>
                                </p:cTn>
                              </p:par>
                              <p:par>
                                <p:cTn id="70" presetID="14" presetClass="entr" presetSubtype="10" fill="hold" grpId="0" nodeType="with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randombar(horizontal)">
                                      <p:cBhvr>
                                        <p:cTn id="72" dur="1000"/>
                                        <p:tgtEl>
                                          <p:spTgt spid="75"/>
                                        </p:tgtEl>
                                      </p:cBhvr>
                                    </p:animEffect>
                                  </p:childTnLst>
                                </p:cTn>
                              </p:par>
                            </p:childTnLst>
                          </p:cTn>
                        </p:par>
                        <p:par>
                          <p:cTn id="73" fill="hold">
                            <p:stCondLst>
                              <p:cond delay="8500"/>
                            </p:stCondLst>
                            <p:childTnLst>
                              <p:par>
                                <p:cTn id="74" presetID="42" presetClass="entr" presetSubtype="0"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1000" fill="hold"/>
                                        <p:tgtEl>
                                          <p:spTgt spid="37"/>
                                        </p:tgtEl>
                                        <p:attrNameLst>
                                          <p:attrName>ppt_y</p:attrName>
                                        </p:attrNameLst>
                                      </p:cBhvr>
                                      <p:tavLst>
                                        <p:tav tm="0">
                                          <p:val>
                                            <p:strVal val="#ppt_y+.1"/>
                                          </p:val>
                                        </p:tav>
                                        <p:tav tm="100000">
                                          <p:val>
                                            <p:strVal val="#ppt_y"/>
                                          </p:val>
                                        </p:tav>
                                      </p:tavLst>
                                    </p:anim>
                                  </p:childTnLst>
                                </p:cTn>
                              </p:par>
                            </p:childTnLst>
                          </p:cTn>
                        </p:par>
                        <p:par>
                          <p:cTn id="79" fill="hold">
                            <p:stCondLst>
                              <p:cond delay="9500"/>
                            </p:stCondLst>
                            <p:childTnLst>
                              <p:par>
                                <p:cTn id="80" presetID="14" presetClass="entr" presetSubtype="10" fill="hold"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randombar(horizontal)">
                                      <p:cBhvr>
                                        <p:cTn id="82" dur="750"/>
                                        <p:tgtEl>
                                          <p:spTgt spid="52"/>
                                        </p:tgtEl>
                                      </p:cBhvr>
                                    </p:animEffect>
                                  </p:childTnLst>
                                </p:cTn>
                              </p:par>
                            </p:childTnLst>
                          </p:cTn>
                        </p:par>
                        <p:par>
                          <p:cTn id="83" fill="hold">
                            <p:stCondLst>
                              <p:cond delay="10250"/>
                            </p:stCondLst>
                            <p:childTnLst>
                              <p:par>
                                <p:cTn id="84" presetID="53" presetClass="entr" presetSubtype="16" fill="hold" nodeType="afterEffect">
                                  <p:stCondLst>
                                    <p:cond delay="0"/>
                                  </p:stCondLst>
                                  <p:childTnLst>
                                    <p:set>
                                      <p:cBhvr>
                                        <p:cTn id="85" dur="1" fill="hold">
                                          <p:stCondLst>
                                            <p:cond delay="0"/>
                                          </p:stCondLst>
                                        </p:cTn>
                                        <p:tgtEl>
                                          <p:spTgt spid="56"/>
                                        </p:tgtEl>
                                        <p:attrNameLst>
                                          <p:attrName>style.visibility</p:attrName>
                                        </p:attrNameLst>
                                      </p:cBhvr>
                                      <p:to>
                                        <p:strVal val="visible"/>
                                      </p:to>
                                    </p:set>
                                    <p:anim calcmode="lin" valueType="num">
                                      <p:cBhvr>
                                        <p:cTn id="86" dur="500" fill="hold"/>
                                        <p:tgtEl>
                                          <p:spTgt spid="56"/>
                                        </p:tgtEl>
                                        <p:attrNameLst>
                                          <p:attrName>ppt_w</p:attrName>
                                        </p:attrNameLst>
                                      </p:cBhvr>
                                      <p:tavLst>
                                        <p:tav tm="0">
                                          <p:val>
                                            <p:fltVal val="0"/>
                                          </p:val>
                                        </p:tav>
                                        <p:tav tm="100000">
                                          <p:val>
                                            <p:strVal val="#ppt_w"/>
                                          </p:val>
                                        </p:tav>
                                      </p:tavLst>
                                    </p:anim>
                                    <p:anim calcmode="lin" valueType="num">
                                      <p:cBhvr>
                                        <p:cTn id="87" dur="500" fill="hold"/>
                                        <p:tgtEl>
                                          <p:spTgt spid="56"/>
                                        </p:tgtEl>
                                        <p:attrNameLst>
                                          <p:attrName>ppt_h</p:attrName>
                                        </p:attrNameLst>
                                      </p:cBhvr>
                                      <p:tavLst>
                                        <p:tav tm="0">
                                          <p:val>
                                            <p:fltVal val="0"/>
                                          </p:val>
                                        </p:tav>
                                        <p:tav tm="100000">
                                          <p:val>
                                            <p:strVal val="#ppt_h"/>
                                          </p:val>
                                        </p:tav>
                                      </p:tavLst>
                                    </p:anim>
                                    <p:animEffect transition="in" filter="fade">
                                      <p:cBhvr>
                                        <p:cTn id="88" dur="500"/>
                                        <p:tgtEl>
                                          <p:spTgt spid="56"/>
                                        </p:tgtEl>
                                      </p:cBhvr>
                                    </p:animEffect>
                                  </p:childTnLst>
                                </p:cTn>
                              </p:par>
                            </p:childTnLst>
                          </p:cTn>
                        </p:par>
                        <p:par>
                          <p:cTn id="89" fill="hold">
                            <p:stCondLst>
                              <p:cond delay="10750"/>
                            </p:stCondLst>
                            <p:childTnLst>
                              <p:par>
                                <p:cTn id="90" presetID="14" presetClass="entr" presetSubtype="10" fill="hold" nodeType="afterEffect">
                                  <p:stCondLst>
                                    <p:cond delay="0"/>
                                  </p:stCondLst>
                                  <p:childTnLst>
                                    <p:set>
                                      <p:cBhvr>
                                        <p:cTn id="91" dur="1" fill="hold">
                                          <p:stCondLst>
                                            <p:cond delay="0"/>
                                          </p:stCondLst>
                                        </p:cTn>
                                        <p:tgtEl>
                                          <p:spTgt spid="57"/>
                                        </p:tgtEl>
                                        <p:attrNameLst>
                                          <p:attrName>style.visibility</p:attrName>
                                        </p:attrNameLst>
                                      </p:cBhvr>
                                      <p:to>
                                        <p:strVal val="visible"/>
                                      </p:to>
                                    </p:set>
                                    <p:animEffect transition="in" filter="randombar(horizontal)">
                                      <p:cBhvr>
                                        <p:cTn id="92" dur="1000"/>
                                        <p:tgtEl>
                                          <p:spTgt spid="57"/>
                                        </p:tgtEl>
                                      </p:cBhvr>
                                    </p:animEffect>
                                  </p:childTnLst>
                                </p:cTn>
                              </p:par>
                              <p:par>
                                <p:cTn id="93" presetID="14" presetClass="entr" presetSubtype="10" fill="hold" grpId="0" nodeType="withEffect">
                                  <p:stCondLst>
                                    <p:cond delay="0"/>
                                  </p:stCondLst>
                                  <p:childTnLst>
                                    <p:set>
                                      <p:cBhvr>
                                        <p:cTn id="94" dur="1" fill="hold">
                                          <p:stCondLst>
                                            <p:cond delay="0"/>
                                          </p:stCondLst>
                                        </p:cTn>
                                        <p:tgtEl>
                                          <p:spTgt spid="74"/>
                                        </p:tgtEl>
                                        <p:attrNameLst>
                                          <p:attrName>style.visibility</p:attrName>
                                        </p:attrNameLst>
                                      </p:cBhvr>
                                      <p:to>
                                        <p:strVal val="visible"/>
                                      </p:to>
                                    </p:set>
                                    <p:animEffect transition="in" filter="randombar(horizontal)">
                                      <p:cBhvr>
                                        <p:cTn id="95" dur="1000"/>
                                        <p:tgtEl>
                                          <p:spTgt spid="74"/>
                                        </p:tgtEl>
                                      </p:cBhvr>
                                    </p:animEffect>
                                  </p:childTnLst>
                                </p:cTn>
                              </p:par>
                            </p:childTnLst>
                          </p:cTn>
                        </p:par>
                        <p:par>
                          <p:cTn id="96" fill="hold">
                            <p:stCondLst>
                              <p:cond delay="11750"/>
                            </p:stCondLst>
                            <p:childTnLst>
                              <p:par>
                                <p:cTn id="97" presetID="42" presetClass="entr" presetSubtype="0" fill="hold" grpId="0" nodeType="after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fade">
                                      <p:cBhvr>
                                        <p:cTn id="99" dur="1000"/>
                                        <p:tgtEl>
                                          <p:spTgt spid="58"/>
                                        </p:tgtEl>
                                      </p:cBhvr>
                                    </p:animEffect>
                                    <p:anim calcmode="lin" valueType="num">
                                      <p:cBhvr>
                                        <p:cTn id="100" dur="1000" fill="hold"/>
                                        <p:tgtEl>
                                          <p:spTgt spid="58"/>
                                        </p:tgtEl>
                                        <p:attrNameLst>
                                          <p:attrName>ppt_x</p:attrName>
                                        </p:attrNameLst>
                                      </p:cBhvr>
                                      <p:tavLst>
                                        <p:tav tm="0">
                                          <p:val>
                                            <p:strVal val="#ppt_x"/>
                                          </p:val>
                                        </p:tav>
                                        <p:tav tm="100000">
                                          <p:val>
                                            <p:strVal val="#ppt_x"/>
                                          </p:val>
                                        </p:tav>
                                      </p:tavLst>
                                    </p:anim>
                                    <p:anim calcmode="lin" valueType="num">
                                      <p:cBhvr>
                                        <p:cTn id="101"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animBg="1"/>
      <p:bldP spid="28" grpId="0"/>
      <p:bldP spid="37" grpId="0"/>
      <p:bldP spid="58" grpId="0"/>
      <p:bldP spid="73" grpId="0"/>
      <p:bldP spid="74" grpId="0" animBg="1"/>
      <p:bldP spid="75" grpId="0" animBg="1"/>
      <p:bldP spid="7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66" name="Group 65">
            <a:extLst>
              <a:ext uri="{FF2B5EF4-FFF2-40B4-BE49-F238E27FC236}">
                <a16:creationId xmlns:a16="http://schemas.microsoft.com/office/drawing/2014/main" id="{5A642CE0-06D0-4E3B-A38E-143BFFDF92E1}"/>
              </a:ext>
            </a:extLst>
          </p:cNvPr>
          <p:cNvGrpSpPr/>
          <p:nvPr/>
        </p:nvGrpSpPr>
        <p:grpSpPr>
          <a:xfrm>
            <a:off x="6286713" y="1468736"/>
            <a:ext cx="4180046" cy="365760"/>
            <a:chOff x="6313112" y="2386030"/>
            <a:chExt cx="4180046" cy="365760"/>
          </a:xfrm>
        </p:grpSpPr>
        <p:sp>
          <p:nvSpPr>
            <p:cNvPr id="34" name="Rectangle 33">
              <a:extLst>
                <a:ext uri="{FF2B5EF4-FFF2-40B4-BE49-F238E27FC236}">
                  <a16:creationId xmlns:a16="http://schemas.microsoft.com/office/drawing/2014/main" id="{80CCE57A-9057-4ADA-84CE-A4285DAA593C}"/>
                </a:ext>
              </a:extLst>
            </p:cNvPr>
            <p:cNvSpPr/>
            <p:nvPr/>
          </p:nvSpPr>
          <p:spPr>
            <a:xfrm>
              <a:off x="6313112" y="2386030"/>
              <a:ext cx="1915954"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latin typeface="Candara" panose="020E0502030303020204" pitchFamily="34" charset="0"/>
                </a:rPr>
                <a:t>LOREM IPSUM</a:t>
              </a:r>
            </a:p>
          </p:txBody>
        </p:sp>
        <p:sp>
          <p:nvSpPr>
            <p:cNvPr id="35" name="Rectangle 34">
              <a:extLst>
                <a:ext uri="{FF2B5EF4-FFF2-40B4-BE49-F238E27FC236}">
                  <a16:creationId xmlns:a16="http://schemas.microsoft.com/office/drawing/2014/main" id="{FD3A96B6-A48E-460C-BFB9-1416A64C5217}"/>
                </a:ext>
              </a:extLst>
            </p:cNvPr>
            <p:cNvSpPr/>
            <p:nvPr/>
          </p:nvSpPr>
          <p:spPr>
            <a:xfrm>
              <a:off x="8229066"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01</a:t>
              </a:r>
              <a:r>
                <a:rPr lang="en-US" sz="1500" b="1" dirty="0">
                  <a:latin typeface="Candara" panose="020E0502030303020204" pitchFamily="34" charset="0"/>
                </a:rPr>
                <a:t> DATA</a:t>
              </a:r>
            </a:p>
          </p:txBody>
        </p:sp>
        <p:sp>
          <p:nvSpPr>
            <p:cNvPr id="36" name="Rectangle 35">
              <a:extLst>
                <a:ext uri="{FF2B5EF4-FFF2-40B4-BE49-F238E27FC236}">
                  <a16:creationId xmlns:a16="http://schemas.microsoft.com/office/drawing/2014/main" id="{1EA61D0A-8367-4CE9-90C9-C72030EBC16D}"/>
                </a:ext>
              </a:extLst>
            </p:cNvPr>
            <p:cNvSpPr/>
            <p:nvPr/>
          </p:nvSpPr>
          <p:spPr>
            <a:xfrm>
              <a:off x="9361112"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02</a:t>
              </a:r>
              <a:r>
                <a:rPr lang="en-US" sz="1500" b="1" dirty="0">
                  <a:latin typeface="Candara" panose="020E0502030303020204" pitchFamily="34" charset="0"/>
                </a:rPr>
                <a:t> DATA</a:t>
              </a:r>
            </a:p>
          </p:txBody>
        </p:sp>
      </p:grpSp>
      <p:grpSp>
        <p:nvGrpSpPr>
          <p:cNvPr id="54" name="Group 53">
            <a:extLst>
              <a:ext uri="{FF2B5EF4-FFF2-40B4-BE49-F238E27FC236}">
                <a16:creationId xmlns:a16="http://schemas.microsoft.com/office/drawing/2014/main" id="{E9AD3C9D-39AC-4C4D-A91E-5C4F0BDA05A5}"/>
              </a:ext>
            </a:extLst>
          </p:cNvPr>
          <p:cNvGrpSpPr/>
          <p:nvPr/>
        </p:nvGrpSpPr>
        <p:grpSpPr>
          <a:xfrm>
            <a:off x="6287247" y="1834667"/>
            <a:ext cx="4180046" cy="274320"/>
            <a:chOff x="6313646" y="2751961"/>
            <a:chExt cx="4180046" cy="274320"/>
          </a:xfrm>
        </p:grpSpPr>
        <p:sp>
          <p:nvSpPr>
            <p:cNvPr id="37" name="Rectangle 36">
              <a:extLst>
                <a:ext uri="{FF2B5EF4-FFF2-40B4-BE49-F238E27FC236}">
                  <a16:creationId xmlns:a16="http://schemas.microsoft.com/office/drawing/2014/main" id="{F1FE44BC-7B91-4ACF-8D76-51DD8CD310E8}"/>
                </a:ext>
              </a:extLst>
            </p:cNvPr>
            <p:cNvSpPr/>
            <p:nvPr/>
          </p:nvSpPr>
          <p:spPr>
            <a:xfrm>
              <a:off x="6313646" y="275196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01</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38" name="Rectangle 37">
              <a:extLst>
                <a:ext uri="{FF2B5EF4-FFF2-40B4-BE49-F238E27FC236}">
                  <a16:creationId xmlns:a16="http://schemas.microsoft.com/office/drawing/2014/main" id="{716A4BB4-BAF8-4445-B841-4F56B43C785F}"/>
                </a:ext>
              </a:extLst>
            </p:cNvPr>
            <p:cNvSpPr/>
            <p:nvPr/>
          </p:nvSpPr>
          <p:spPr>
            <a:xfrm>
              <a:off x="8229600"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39" name="Rectangle 38">
              <a:extLst>
                <a:ext uri="{FF2B5EF4-FFF2-40B4-BE49-F238E27FC236}">
                  <a16:creationId xmlns:a16="http://schemas.microsoft.com/office/drawing/2014/main" id="{E5EDB44F-DEFA-48C2-9B98-D0832E5672CB}"/>
                </a:ext>
              </a:extLst>
            </p:cNvPr>
            <p:cNvSpPr/>
            <p:nvPr/>
          </p:nvSpPr>
          <p:spPr>
            <a:xfrm>
              <a:off x="9361646"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58" name="Group 57">
            <a:extLst>
              <a:ext uri="{FF2B5EF4-FFF2-40B4-BE49-F238E27FC236}">
                <a16:creationId xmlns:a16="http://schemas.microsoft.com/office/drawing/2014/main" id="{5FD7D665-577C-48D2-9DCC-3E3B76FB5570}"/>
              </a:ext>
            </a:extLst>
          </p:cNvPr>
          <p:cNvGrpSpPr/>
          <p:nvPr/>
        </p:nvGrpSpPr>
        <p:grpSpPr>
          <a:xfrm>
            <a:off x="1846532" y="2741781"/>
            <a:ext cx="762000" cy="2012740"/>
            <a:chOff x="1849380" y="3148451"/>
            <a:chExt cx="762000" cy="2012740"/>
          </a:xfrm>
        </p:grpSpPr>
        <p:grpSp>
          <p:nvGrpSpPr>
            <p:cNvPr id="21" name="Group 20">
              <a:extLst>
                <a:ext uri="{FF2B5EF4-FFF2-40B4-BE49-F238E27FC236}">
                  <a16:creationId xmlns:a16="http://schemas.microsoft.com/office/drawing/2014/main" id="{CB403AEC-5FA1-48BA-A9BC-C625FAFA892C}"/>
                </a:ext>
              </a:extLst>
            </p:cNvPr>
            <p:cNvGrpSpPr/>
            <p:nvPr/>
          </p:nvGrpSpPr>
          <p:grpSpPr>
            <a:xfrm>
              <a:off x="1849380" y="3148451"/>
              <a:ext cx="762000" cy="2012740"/>
              <a:chOff x="2057400" y="2249205"/>
              <a:chExt cx="762000" cy="2012740"/>
            </a:xfrm>
            <a:effectLst/>
          </p:grpSpPr>
          <p:sp>
            <p:nvSpPr>
              <p:cNvPr id="13" name="Freeform: Shape 12">
                <a:extLst>
                  <a:ext uri="{FF2B5EF4-FFF2-40B4-BE49-F238E27FC236}">
                    <a16:creationId xmlns:a16="http://schemas.microsoft.com/office/drawing/2014/main" id="{75B3C4E5-C3A9-4250-973F-6D9A294B09A4}"/>
                  </a:ext>
                </a:extLst>
              </p:cNvPr>
              <p:cNvSpPr/>
              <p:nvPr/>
            </p:nvSpPr>
            <p:spPr>
              <a:xfrm>
                <a:off x="2057400" y="236220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280628D-603A-42FD-93C4-030D7C3D088F}"/>
                  </a:ext>
                </a:extLst>
              </p:cNvPr>
              <p:cNvSpPr/>
              <p:nvPr/>
            </p:nvSpPr>
            <p:spPr>
              <a:xfrm>
                <a:off x="2057400" y="2249205"/>
                <a:ext cx="762000" cy="304800"/>
              </a:xfrm>
              <a:prstGeom prst="ellipse">
                <a:avLst/>
              </a:pr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 Box 10">
              <a:extLst>
                <a:ext uri="{FF2B5EF4-FFF2-40B4-BE49-F238E27FC236}">
                  <a16:creationId xmlns:a16="http://schemas.microsoft.com/office/drawing/2014/main" id="{78803190-325B-4EA6-A315-2BC353EFC622}"/>
                </a:ext>
              </a:extLst>
            </p:cNvPr>
            <p:cNvSpPr txBox="1">
              <a:spLocks noChangeArrowheads="1"/>
            </p:cNvSpPr>
            <p:nvPr/>
          </p:nvSpPr>
          <p:spPr bwMode="auto">
            <a:xfrm>
              <a:off x="1863887" y="3562615"/>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p:txBody>
        </p:sp>
      </p:grpSp>
      <p:grpSp>
        <p:nvGrpSpPr>
          <p:cNvPr id="59" name="Group 58">
            <a:extLst>
              <a:ext uri="{FF2B5EF4-FFF2-40B4-BE49-F238E27FC236}">
                <a16:creationId xmlns:a16="http://schemas.microsoft.com/office/drawing/2014/main" id="{2117359B-BA31-4B1E-9438-B56D3D4561E8}"/>
              </a:ext>
            </a:extLst>
          </p:cNvPr>
          <p:cNvGrpSpPr/>
          <p:nvPr/>
        </p:nvGrpSpPr>
        <p:grpSpPr>
          <a:xfrm>
            <a:off x="2687364" y="2741781"/>
            <a:ext cx="762000" cy="2012740"/>
            <a:chOff x="2687364" y="3118115"/>
            <a:chExt cx="762000" cy="2012740"/>
          </a:xfrm>
        </p:grpSpPr>
        <p:grpSp>
          <p:nvGrpSpPr>
            <p:cNvPr id="22" name="Group 21">
              <a:extLst>
                <a:ext uri="{FF2B5EF4-FFF2-40B4-BE49-F238E27FC236}">
                  <a16:creationId xmlns:a16="http://schemas.microsoft.com/office/drawing/2014/main" id="{0C34AFE4-9F76-4A69-B47B-090DCD189810}"/>
                </a:ext>
              </a:extLst>
            </p:cNvPr>
            <p:cNvGrpSpPr/>
            <p:nvPr/>
          </p:nvGrpSpPr>
          <p:grpSpPr>
            <a:xfrm>
              <a:off x="2687364" y="3118115"/>
              <a:ext cx="762000" cy="2012740"/>
              <a:chOff x="2057400" y="2249205"/>
              <a:chExt cx="762000" cy="2012740"/>
            </a:xfrm>
            <a:effectLst/>
          </p:grpSpPr>
          <p:sp>
            <p:nvSpPr>
              <p:cNvPr id="23" name="Freeform: Shape 22">
                <a:extLst>
                  <a:ext uri="{FF2B5EF4-FFF2-40B4-BE49-F238E27FC236}">
                    <a16:creationId xmlns:a16="http://schemas.microsoft.com/office/drawing/2014/main" id="{686BFD82-9F1D-4C2C-9562-30F4DBE19A3F}"/>
                  </a:ext>
                </a:extLst>
              </p:cNvPr>
              <p:cNvSpPr/>
              <p:nvPr/>
            </p:nvSpPr>
            <p:spPr>
              <a:xfrm>
                <a:off x="2057400" y="236220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id="{A5267ADC-2BE4-40F8-8362-74904C88F14D}"/>
                  </a:ext>
                </a:extLst>
              </p:cNvPr>
              <p:cNvSpPr/>
              <p:nvPr/>
            </p:nvSpPr>
            <p:spPr>
              <a:xfrm>
                <a:off x="2057400" y="2249205"/>
                <a:ext cx="762000" cy="304800"/>
              </a:xfrm>
              <a:prstGeom prst="ellipse">
                <a:avLst/>
              </a:pr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 Box 10">
              <a:extLst>
                <a:ext uri="{FF2B5EF4-FFF2-40B4-BE49-F238E27FC236}">
                  <a16:creationId xmlns:a16="http://schemas.microsoft.com/office/drawing/2014/main" id="{4CB50900-ABAC-4693-A3D4-FDCC9D528EF4}"/>
                </a:ext>
              </a:extLst>
            </p:cNvPr>
            <p:cNvSpPr txBox="1">
              <a:spLocks noChangeArrowheads="1"/>
            </p:cNvSpPr>
            <p:nvPr/>
          </p:nvSpPr>
          <p:spPr bwMode="auto">
            <a:xfrm>
              <a:off x="2729842" y="3557431"/>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p:txBody>
        </p:sp>
      </p:grpSp>
      <p:grpSp>
        <p:nvGrpSpPr>
          <p:cNvPr id="88" name="Group 87">
            <a:extLst>
              <a:ext uri="{FF2B5EF4-FFF2-40B4-BE49-F238E27FC236}">
                <a16:creationId xmlns:a16="http://schemas.microsoft.com/office/drawing/2014/main" id="{FF134143-96F1-4104-B504-95BF320E1828}"/>
              </a:ext>
            </a:extLst>
          </p:cNvPr>
          <p:cNvGrpSpPr/>
          <p:nvPr/>
        </p:nvGrpSpPr>
        <p:grpSpPr>
          <a:xfrm>
            <a:off x="3858498" y="3582279"/>
            <a:ext cx="762000" cy="1142518"/>
            <a:chOff x="3858498" y="3582279"/>
            <a:chExt cx="762000" cy="1142518"/>
          </a:xfrm>
        </p:grpSpPr>
        <p:sp>
          <p:nvSpPr>
            <p:cNvPr id="32" name="Freeform: Shape 31">
              <a:extLst>
                <a:ext uri="{FF2B5EF4-FFF2-40B4-BE49-F238E27FC236}">
                  <a16:creationId xmlns:a16="http://schemas.microsoft.com/office/drawing/2014/main" id="{C389BFF5-3510-4C03-96F8-62719FE29C42}"/>
                </a:ext>
              </a:extLst>
            </p:cNvPr>
            <p:cNvSpPr/>
            <p:nvPr/>
          </p:nvSpPr>
          <p:spPr>
            <a:xfrm>
              <a:off x="3858498" y="3736002"/>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A164C278-79B7-49DB-B0C8-4C72E9A39855}"/>
                </a:ext>
              </a:extLst>
            </p:cNvPr>
            <p:cNvSpPr/>
            <p:nvPr/>
          </p:nvSpPr>
          <p:spPr>
            <a:xfrm>
              <a:off x="3858498" y="3582279"/>
              <a:ext cx="762000" cy="304800"/>
            </a:xfrm>
            <a:prstGeom prst="ellipse">
              <a:avLst/>
            </a:pr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 Box 10">
              <a:extLst>
                <a:ext uri="{FF2B5EF4-FFF2-40B4-BE49-F238E27FC236}">
                  <a16:creationId xmlns:a16="http://schemas.microsoft.com/office/drawing/2014/main" id="{083D05CB-79A2-432A-BE94-D2763790A33B}"/>
                </a:ext>
              </a:extLst>
            </p:cNvPr>
            <p:cNvSpPr txBox="1">
              <a:spLocks noChangeArrowheads="1"/>
            </p:cNvSpPr>
            <p:nvPr/>
          </p:nvSpPr>
          <p:spPr bwMode="auto">
            <a:xfrm>
              <a:off x="3892091" y="4000343"/>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p:txBody>
        </p:sp>
      </p:grpSp>
      <p:grpSp>
        <p:nvGrpSpPr>
          <p:cNvPr id="87" name="Group 86">
            <a:extLst>
              <a:ext uri="{FF2B5EF4-FFF2-40B4-BE49-F238E27FC236}">
                <a16:creationId xmlns:a16="http://schemas.microsoft.com/office/drawing/2014/main" id="{14552A21-EA97-47DD-A218-99D96210D265}"/>
              </a:ext>
            </a:extLst>
          </p:cNvPr>
          <p:cNvGrpSpPr/>
          <p:nvPr/>
        </p:nvGrpSpPr>
        <p:grpSpPr>
          <a:xfrm>
            <a:off x="3858498" y="1879804"/>
            <a:ext cx="762000" cy="2012740"/>
            <a:chOff x="3857964" y="1887315"/>
            <a:chExt cx="762000" cy="2012740"/>
          </a:xfrm>
        </p:grpSpPr>
        <p:sp>
          <p:nvSpPr>
            <p:cNvPr id="29" name="Freeform: Shape 28">
              <a:extLst>
                <a:ext uri="{FF2B5EF4-FFF2-40B4-BE49-F238E27FC236}">
                  <a16:creationId xmlns:a16="http://schemas.microsoft.com/office/drawing/2014/main" id="{7711C51C-B88E-470C-836C-54B0F1BF2BD1}"/>
                </a:ext>
              </a:extLst>
            </p:cNvPr>
            <p:cNvSpPr/>
            <p:nvPr/>
          </p:nvSpPr>
          <p:spPr>
            <a:xfrm>
              <a:off x="3857964" y="200031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B5A61DD1-8118-4A5B-8E8D-9B4C2005E136}"/>
                </a:ext>
              </a:extLst>
            </p:cNvPr>
            <p:cNvSpPr/>
            <p:nvPr/>
          </p:nvSpPr>
          <p:spPr>
            <a:xfrm>
              <a:off x="3857964" y="1887315"/>
              <a:ext cx="762000" cy="304800"/>
            </a:xfrm>
            <a:prstGeom prst="ellipse">
              <a:avLst/>
            </a:prstGeom>
            <a:solidFill>
              <a:srgbClr val="A1B5C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6E0F02C5-3D8E-47E6-A831-63049E4FA303}"/>
                </a:ext>
              </a:extLst>
            </p:cNvPr>
            <p:cNvSpPr txBox="1">
              <a:spLocks noChangeArrowheads="1"/>
            </p:cNvSpPr>
            <p:nvPr/>
          </p:nvSpPr>
          <p:spPr bwMode="auto">
            <a:xfrm>
              <a:off x="3896484" y="2340203"/>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p:txBody>
        </p:sp>
      </p:grpSp>
      <p:grpSp>
        <p:nvGrpSpPr>
          <p:cNvPr id="86" name="Group 85">
            <a:extLst>
              <a:ext uri="{FF2B5EF4-FFF2-40B4-BE49-F238E27FC236}">
                <a16:creationId xmlns:a16="http://schemas.microsoft.com/office/drawing/2014/main" id="{F8927DDD-2F6D-4EA4-AB13-E6DCC5455B1A}"/>
              </a:ext>
            </a:extLst>
          </p:cNvPr>
          <p:cNvGrpSpPr/>
          <p:nvPr/>
        </p:nvGrpSpPr>
        <p:grpSpPr>
          <a:xfrm>
            <a:off x="4696482" y="3582279"/>
            <a:ext cx="762000" cy="1142518"/>
            <a:chOff x="4696482" y="3582279"/>
            <a:chExt cx="762000" cy="1142518"/>
          </a:xfrm>
        </p:grpSpPr>
        <p:sp>
          <p:nvSpPr>
            <p:cNvPr id="26" name="Freeform: Shape 25">
              <a:extLst>
                <a:ext uri="{FF2B5EF4-FFF2-40B4-BE49-F238E27FC236}">
                  <a16:creationId xmlns:a16="http://schemas.microsoft.com/office/drawing/2014/main" id="{829AD131-C03B-433F-8D72-7DF276214BC8}"/>
                </a:ext>
              </a:extLst>
            </p:cNvPr>
            <p:cNvSpPr/>
            <p:nvPr/>
          </p:nvSpPr>
          <p:spPr>
            <a:xfrm>
              <a:off x="4696482" y="3736002"/>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6CF784DB-F8BB-4433-9B83-7DC6AAC71BE3}"/>
                </a:ext>
              </a:extLst>
            </p:cNvPr>
            <p:cNvSpPr/>
            <p:nvPr/>
          </p:nvSpPr>
          <p:spPr>
            <a:xfrm>
              <a:off x="4696482" y="3582279"/>
              <a:ext cx="762000" cy="304800"/>
            </a:xfrm>
            <a:prstGeom prst="ellipse">
              <a:avLst/>
            </a:pr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 Box 10">
              <a:extLst>
                <a:ext uri="{FF2B5EF4-FFF2-40B4-BE49-F238E27FC236}">
                  <a16:creationId xmlns:a16="http://schemas.microsoft.com/office/drawing/2014/main" id="{9A1CF5AA-8E20-40BD-B4A7-214DAA8F2B48}"/>
                </a:ext>
              </a:extLst>
            </p:cNvPr>
            <p:cNvSpPr txBox="1">
              <a:spLocks noChangeArrowheads="1"/>
            </p:cNvSpPr>
            <p:nvPr/>
          </p:nvSpPr>
          <p:spPr bwMode="auto">
            <a:xfrm>
              <a:off x="4734582" y="3887079"/>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p:txBody>
        </p:sp>
      </p:grpSp>
      <p:grpSp>
        <p:nvGrpSpPr>
          <p:cNvPr id="55" name="Group 54">
            <a:extLst>
              <a:ext uri="{FF2B5EF4-FFF2-40B4-BE49-F238E27FC236}">
                <a16:creationId xmlns:a16="http://schemas.microsoft.com/office/drawing/2014/main" id="{A37E5FA9-37CE-42C0-BA9B-ED81AB0E8BED}"/>
              </a:ext>
            </a:extLst>
          </p:cNvPr>
          <p:cNvGrpSpPr/>
          <p:nvPr/>
        </p:nvGrpSpPr>
        <p:grpSpPr>
          <a:xfrm>
            <a:off x="6286713" y="2108987"/>
            <a:ext cx="4180046" cy="274320"/>
            <a:chOff x="6313112" y="3026281"/>
            <a:chExt cx="4180046" cy="274320"/>
          </a:xfrm>
        </p:grpSpPr>
        <p:sp>
          <p:nvSpPr>
            <p:cNvPr id="46" name="Rectangle 45">
              <a:extLst>
                <a:ext uri="{FF2B5EF4-FFF2-40B4-BE49-F238E27FC236}">
                  <a16:creationId xmlns:a16="http://schemas.microsoft.com/office/drawing/2014/main" id="{5C8C3038-CE8B-4161-B144-4F513EC1164A}"/>
                </a:ext>
              </a:extLst>
            </p:cNvPr>
            <p:cNvSpPr/>
            <p:nvPr/>
          </p:nvSpPr>
          <p:spPr>
            <a:xfrm>
              <a:off x="6313112" y="302628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02</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47" name="Rectangle 46">
              <a:extLst>
                <a:ext uri="{FF2B5EF4-FFF2-40B4-BE49-F238E27FC236}">
                  <a16:creationId xmlns:a16="http://schemas.microsoft.com/office/drawing/2014/main" id="{7739C95C-7F6F-4402-BB40-C429845A5A71}"/>
                </a:ext>
              </a:extLst>
            </p:cNvPr>
            <p:cNvSpPr/>
            <p:nvPr/>
          </p:nvSpPr>
          <p:spPr>
            <a:xfrm>
              <a:off x="8229066"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48" name="Rectangle 47">
              <a:extLst>
                <a:ext uri="{FF2B5EF4-FFF2-40B4-BE49-F238E27FC236}">
                  <a16:creationId xmlns:a16="http://schemas.microsoft.com/office/drawing/2014/main" id="{1AF5A9A2-A233-4407-89B5-1BD8AE125C1F}"/>
                </a:ext>
              </a:extLst>
            </p:cNvPr>
            <p:cNvSpPr/>
            <p:nvPr/>
          </p:nvSpPr>
          <p:spPr>
            <a:xfrm>
              <a:off x="9361112"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56" name="Group 55">
            <a:extLst>
              <a:ext uri="{FF2B5EF4-FFF2-40B4-BE49-F238E27FC236}">
                <a16:creationId xmlns:a16="http://schemas.microsoft.com/office/drawing/2014/main" id="{ED3B7BCF-D51E-4EC7-95D9-755FD2097385}"/>
              </a:ext>
            </a:extLst>
          </p:cNvPr>
          <p:cNvGrpSpPr/>
          <p:nvPr/>
        </p:nvGrpSpPr>
        <p:grpSpPr>
          <a:xfrm>
            <a:off x="6286713" y="2383478"/>
            <a:ext cx="4180046" cy="274320"/>
            <a:chOff x="6313112" y="3300772"/>
            <a:chExt cx="4180046" cy="274320"/>
          </a:xfrm>
        </p:grpSpPr>
        <p:sp>
          <p:nvSpPr>
            <p:cNvPr id="49" name="Rectangle 48">
              <a:extLst>
                <a:ext uri="{FF2B5EF4-FFF2-40B4-BE49-F238E27FC236}">
                  <a16:creationId xmlns:a16="http://schemas.microsoft.com/office/drawing/2014/main" id="{F00167B0-038F-45F8-BA27-C5D7E45E6F97}"/>
                </a:ext>
              </a:extLst>
            </p:cNvPr>
            <p:cNvSpPr/>
            <p:nvPr/>
          </p:nvSpPr>
          <p:spPr>
            <a:xfrm>
              <a:off x="6313112" y="3300772"/>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03</a:t>
              </a:r>
              <a:r>
                <a:rPr lang="en-US" sz="1300" b="1"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50" name="Rectangle 49">
              <a:extLst>
                <a:ext uri="{FF2B5EF4-FFF2-40B4-BE49-F238E27FC236}">
                  <a16:creationId xmlns:a16="http://schemas.microsoft.com/office/drawing/2014/main" id="{F81E7D31-FC71-44D3-B229-F03A6CC326D9}"/>
                </a:ext>
              </a:extLst>
            </p:cNvPr>
            <p:cNvSpPr/>
            <p:nvPr/>
          </p:nvSpPr>
          <p:spPr>
            <a:xfrm>
              <a:off x="8229066"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51" name="Rectangle 50">
              <a:extLst>
                <a:ext uri="{FF2B5EF4-FFF2-40B4-BE49-F238E27FC236}">
                  <a16:creationId xmlns:a16="http://schemas.microsoft.com/office/drawing/2014/main" id="{579D56A1-7CCA-49AE-8B99-EBC0E0A24EE2}"/>
                </a:ext>
              </a:extLst>
            </p:cNvPr>
            <p:cNvSpPr/>
            <p:nvPr/>
          </p:nvSpPr>
          <p:spPr>
            <a:xfrm>
              <a:off x="9361112"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sp>
        <p:nvSpPr>
          <p:cNvPr id="52" name="Text Box 10">
            <a:extLst>
              <a:ext uri="{FF2B5EF4-FFF2-40B4-BE49-F238E27FC236}">
                <a16:creationId xmlns:a16="http://schemas.microsoft.com/office/drawing/2014/main" id="{2E15220F-9647-4D70-80A4-4CFCD441FF2D}"/>
              </a:ext>
            </a:extLst>
          </p:cNvPr>
          <p:cNvSpPr txBox="1">
            <a:spLocks noChangeArrowheads="1"/>
          </p:cNvSpPr>
          <p:nvPr/>
        </p:nvSpPr>
        <p:spPr bwMode="auto">
          <a:xfrm>
            <a:off x="1965768" y="4813800"/>
            <a:ext cx="1583877"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A</a:t>
            </a:r>
          </a:p>
        </p:txBody>
      </p:sp>
      <p:sp>
        <p:nvSpPr>
          <p:cNvPr id="53" name="Text Box 10">
            <a:extLst>
              <a:ext uri="{FF2B5EF4-FFF2-40B4-BE49-F238E27FC236}">
                <a16:creationId xmlns:a16="http://schemas.microsoft.com/office/drawing/2014/main" id="{7BA0A31A-4FAB-4002-BB67-E7F667EE8C99}"/>
              </a:ext>
            </a:extLst>
          </p:cNvPr>
          <p:cNvSpPr txBox="1">
            <a:spLocks noChangeArrowheads="1"/>
          </p:cNvSpPr>
          <p:nvPr/>
        </p:nvSpPr>
        <p:spPr bwMode="auto">
          <a:xfrm>
            <a:off x="3874605" y="4813800"/>
            <a:ext cx="1583877"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B</a:t>
            </a:r>
          </a:p>
        </p:txBody>
      </p:sp>
      <p:grpSp>
        <p:nvGrpSpPr>
          <p:cNvPr id="57" name="Group 56">
            <a:extLst>
              <a:ext uri="{FF2B5EF4-FFF2-40B4-BE49-F238E27FC236}">
                <a16:creationId xmlns:a16="http://schemas.microsoft.com/office/drawing/2014/main" id="{A3E6785F-7B2E-4BEB-8200-F404DD98CBE6}"/>
              </a:ext>
            </a:extLst>
          </p:cNvPr>
          <p:cNvGrpSpPr/>
          <p:nvPr/>
        </p:nvGrpSpPr>
        <p:grpSpPr>
          <a:xfrm>
            <a:off x="1846532" y="1902526"/>
            <a:ext cx="762000" cy="1142518"/>
            <a:chOff x="2077980" y="2296830"/>
            <a:chExt cx="762000" cy="1142518"/>
          </a:xfrm>
        </p:grpSpPr>
        <p:grpSp>
          <p:nvGrpSpPr>
            <p:cNvPr id="4" name="Group 3">
              <a:extLst>
                <a:ext uri="{FF2B5EF4-FFF2-40B4-BE49-F238E27FC236}">
                  <a16:creationId xmlns:a16="http://schemas.microsoft.com/office/drawing/2014/main" id="{962743B8-53C5-4DAD-AFAE-EE178189A53F}"/>
                </a:ext>
              </a:extLst>
            </p:cNvPr>
            <p:cNvGrpSpPr/>
            <p:nvPr/>
          </p:nvGrpSpPr>
          <p:grpSpPr>
            <a:xfrm>
              <a:off x="2077980" y="2296830"/>
              <a:ext cx="762000" cy="1142518"/>
              <a:chOff x="533400" y="3199077"/>
              <a:chExt cx="762000" cy="1142518"/>
            </a:xfrm>
            <a:effectLst>
              <a:outerShdw blurRad="152400" dist="317500" dir="5400000" sx="90000" sy="-19000" rotWithShape="0">
                <a:prstClr val="black">
                  <a:alpha val="15000"/>
                </a:prstClr>
              </a:outerShdw>
            </a:effectLst>
          </p:grpSpPr>
          <p:sp>
            <p:nvSpPr>
              <p:cNvPr id="20" name="Freeform: Shape 19">
                <a:extLst>
                  <a:ext uri="{FF2B5EF4-FFF2-40B4-BE49-F238E27FC236}">
                    <a16:creationId xmlns:a16="http://schemas.microsoft.com/office/drawing/2014/main" id="{DBC80B0E-C5A8-487F-93D5-A1A0C7DE89D5}"/>
                  </a:ext>
                </a:extLst>
              </p:cNvPr>
              <p:cNvSpPr/>
              <p:nvPr/>
            </p:nvSpPr>
            <p:spPr>
              <a:xfrm>
                <a:off x="533400" y="3352800"/>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22CB7D8-6D63-4B30-8EC4-C33434711471}"/>
                  </a:ext>
                </a:extLst>
              </p:cNvPr>
              <p:cNvSpPr/>
              <p:nvPr/>
            </p:nvSpPr>
            <p:spPr>
              <a:xfrm>
                <a:off x="533400" y="3199077"/>
                <a:ext cx="762000" cy="304800"/>
              </a:xfrm>
              <a:prstGeom prst="ellipse">
                <a:avLst/>
              </a:prstGeom>
              <a:solidFill>
                <a:srgbClr val="A1B5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 Box 10">
              <a:extLst>
                <a:ext uri="{FF2B5EF4-FFF2-40B4-BE49-F238E27FC236}">
                  <a16:creationId xmlns:a16="http://schemas.microsoft.com/office/drawing/2014/main" id="{599F81AE-B1C4-474F-84BB-3B8C9B2AC462}"/>
                </a:ext>
              </a:extLst>
            </p:cNvPr>
            <p:cNvSpPr txBox="1">
              <a:spLocks noChangeArrowheads="1"/>
            </p:cNvSpPr>
            <p:nvPr/>
          </p:nvSpPr>
          <p:spPr bwMode="auto">
            <a:xfrm>
              <a:off x="2116080" y="2609652"/>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p:txBody>
        </p:sp>
      </p:grpSp>
      <p:sp>
        <p:nvSpPr>
          <p:cNvPr id="64" name="Text Box 10">
            <a:extLst>
              <a:ext uri="{FF2B5EF4-FFF2-40B4-BE49-F238E27FC236}">
                <a16:creationId xmlns:a16="http://schemas.microsoft.com/office/drawing/2014/main" id="{899181F3-8B23-49DE-AD2A-07382912720A}"/>
              </a:ext>
            </a:extLst>
          </p:cNvPr>
          <p:cNvSpPr txBox="1">
            <a:spLocks noChangeArrowheads="1"/>
          </p:cNvSpPr>
          <p:nvPr/>
        </p:nvSpPr>
        <p:spPr bwMode="auto">
          <a:xfrm>
            <a:off x="6172200" y="1059240"/>
            <a:ext cx="1583877"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A</a:t>
            </a:r>
          </a:p>
        </p:txBody>
      </p:sp>
      <p:grpSp>
        <p:nvGrpSpPr>
          <p:cNvPr id="67" name="Group 66">
            <a:extLst>
              <a:ext uri="{FF2B5EF4-FFF2-40B4-BE49-F238E27FC236}">
                <a16:creationId xmlns:a16="http://schemas.microsoft.com/office/drawing/2014/main" id="{E80EBD37-BF63-4FD3-97AA-9D4E5B33910C}"/>
              </a:ext>
            </a:extLst>
          </p:cNvPr>
          <p:cNvGrpSpPr/>
          <p:nvPr/>
        </p:nvGrpSpPr>
        <p:grpSpPr>
          <a:xfrm>
            <a:off x="6286713" y="3230538"/>
            <a:ext cx="4180046" cy="365760"/>
            <a:chOff x="6313112" y="2386030"/>
            <a:chExt cx="4180046" cy="365760"/>
          </a:xfrm>
        </p:grpSpPr>
        <p:sp>
          <p:nvSpPr>
            <p:cNvPr id="68" name="Rectangle 67">
              <a:extLst>
                <a:ext uri="{FF2B5EF4-FFF2-40B4-BE49-F238E27FC236}">
                  <a16:creationId xmlns:a16="http://schemas.microsoft.com/office/drawing/2014/main" id="{ACF2919F-CEC5-40F5-9674-A2D616A44444}"/>
                </a:ext>
              </a:extLst>
            </p:cNvPr>
            <p:cNvSpPr/>
            <p:nvPr/>
          </p:nvSpPr>
          <p:spPr>
            <a:xfrm>
              <a:off x="6313112" y="2386030"/>
              <a:ext cx="1915954"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latin typeface="Candara" panose="020E0502030303020204" pitchFamily="34" charset="0"/>
                </a:rPr>
                <a:t>LOREM IPSUM</a:t>
              </a:r>
            </a:p>
          </p:txBody>
        </p:sp>
        <p:sp>
          <p:nvSpPr>
            <p:cNvPr id="69" name="Rectangle 68">
              <a:extLst>
                <a:ext uri="{FF2B5EF4-FFF2-40B4-BE49-F238E27FC236}">
                  <a16:creationId xmlns:a16="http://schemas.microsoft.com/office/drawing/2014/main" id="{02F63717-2DA5-4B6E-82A3-0DEBCC3C0E85}"/>
                </a:ext>
              </a:extLst>
            </p:cNvPr>
            <p:cNvSpPr/>
            <p:nvPr/>
          </p:nvSpPr>
          <p:spPr>
            <a:xfrm>
              <a:off x="8229066"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01</a:t>
              </a:r>
              <a:r>
                <a:rPr lang="en-US" sz="1500" b="1" dirty="0">
                  <a:latin typeface="Candara" panose="020E0502030303020204" pitchFamily="34" charset="0"/>
                </a:rPr>
                <a:t> DATA</a:t>
              </a:r>
            </a:p>
          </p:txBody>
        </p:sp>
        <p:sp>
          <p:nvSpPr>
            <p:cNvPr id="70" name="Rectangle 69">
              <a:extLst>
                <a:ext uri="{FF2B5EF4-FFF2-40B4-BE49-F238E27FC236}">
                  <a16:creationId xmlns:a16="http://schemas.microsoft.com/office/drawing/2014/main" id="{9D1DB80A-2864-459E-A120-ED35EF9D7C42}"/>
                </a:ext>
              </a:extLst>
            </p:cNvPr>
            <p:cNvSpPr/>
            <p:nvPr/>
          </p:nvSpPr>
          <p:spPr>
            <a:xfrm>
              <a:off x="9361112"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02</a:t>
              </a:r>
              <a:r>
                <a:rPr lang="en-US" sz="1500" b="1" dirty="0">
                  <a:latin typeface="Candara" panose="020E0502030303020204" pitchFamily="34" charset="0"/>
                </a:rPr>
                <a:t> DATA</a:t>
              </a:r>
            </a:p>
          </p:txBody>
        </p:sp>
      </p:grpSp>
      <p:grpSp>
        <p:nvGrpSpPr>
          <p:cNvPr id="71" name="Group 70">
            <a:extLst>
              <a:ext uri="{FF2B5EF4-FFF2-40B4-BE49-F238E27FC236}">
                <a16:creationId xmlns:a16="http://schemas.microsoft.com/office/drawing/2014/main" id="{E5FB1EA4-8D2F-4B66-A2C5-A96F87E64AF9}"/>
              </a:ext>
            </a:extLst>
          </p:cNvPr>
          <p:cNvGrpSpPr/>
          <p:nvPr/>
        </p:nvGrpSpPr>
        <p:grpSpPr>
          <a:xfrm>
            <a:off x="6287247" y="3596469"/>
            <a:ext cx="4180046" cy="274320"/>
            <a:chOff x="6313646" y="2751961"/>
            <a:chExt cx="4180046" cy="274320"/>
          </a:xfrm>
        </p:grpSpPr>
        <p:sp>
          <p:nvSpPr>
            <p:cNvPr id="72" name="Rectangle 71">
              <a:extLst>
                <a:ext uri="{FF2B5EF4-FFF2-40B4-BE49-F238E27FC236}">
                  <a16:creationId xmlns:a16="http://schemas.microsoft.com/office/drawing/2014/main" id="{69BD2128-C9F9-4DEC-B9BA-D7BD056E2547}"/>
                </a:ext>
              </a:extLst>
            </p:cNvPr>
            <p:cNvSpPr/>
            <p:nvPr/>
          </p:nvSpPr>
          <p:spPr>
            <a:xfrm>
              <a:off x="6313646" y="275196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01</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73" name="Rectangle 72">
              <a:extLst>
                <a:ext uri="{FF2B5EF4-FFF2-40B4-BE49-F238E27FC236}">
                  <a16:creationId xmlns:a16="http://schemas.microsoft.com/office/drawing/2014/main" id="{3DDA415F-B37E-435C-B7B9-CDAFBEF70C34}"/>
                </a:ext>
              </a:extLst>
            </p:cNvPr>
            <p:cNvSpPr/>
            <p:nvPr/>
          </p:nvSpPr>
          <p:spPr>
            <a:xfrm>
              <a:off x="8229600"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74" name="Rectangle 73">
              <a:extLst>
                <a:ext uri="{FF2B5EF4-FFF2-40B4-BE49-F238E27FC236}">
                  <a16:creationId xmlns:a16="http://schemas.microsoft.com/office/drawing/2014/main" id="{B9B57C87-9E77-4D52-8D4C-0429BFDD506B}"/>
                </a:ext>
              </a:extLst>
            </p:cNvPr>
            <p:cNvSpPr/>
            <p:nvPr/>
          </p:nvSpPr>
          <p:spPr>
            <a:xfrm>
              <a:off x="9361646"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75" name="Group 74">
            <a:extLst>
              <a:ext uri="{FF2B5EF4-FFF2-40B4-BE49-F238E27FC236}">
                <a16:creationId xmlns:a16="http://schemas.microsoft.com/office/drawing/2014/main" id="{6AE6E1F7-3874-4060-8967-B807F827E74D}"/>
              </a:ext>
            </a:extLst>
          </p:cNvPr>
          <p:cNvGrpSpPr/>
          <p:nvPr/>
        </p:nvGrpSpPr>
        <p:grpSpPr>
          <a:xfrm>
            <a:off x="6286713" y="3870789"/>
            <a:ext cx="4180046" cy="274320"/>
            <a:chOff x="6313112" y="3026281"/>
            <a:chExt cx="4180046" cy="274320"/>
          </a:xfrm>
        </p:grpSpPr>
        <p:sp>
          <p:nvSpPr>
            <p:cNvPr id="76" name="Rectangle 75">
              <a:extLst>
                <a:ext uri="{FF2B5EF4-FFF2-40B4-BE49-F238E27FC236}">
                  <a16:creationId xmlns:a16="http://schemas.microsoft.com/office/drawing/2014/main" id="{2D5D1827-5E06-4D89-AA03-07FE07218F62}"/>
                </a:ext>
              </a:extLst>
            </p:cNvPr>
            <p:cNvSpPr/>
            <p:nvPr/>
          </p:nvSpPr>
          <p:spPr>
            <a:xfrm>
              <a:off x="6313112" y="302628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02</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77" name="Rectangle 76">
              <a:extLst>
                <a:ext uri="{FF2B5EF4-FFF2-40B4-BE49-F238E27FC236}">
                  <a16:creationId xmlns:a16="http://schemas.microsoft.com/office/drawing/2014/main" id="{6F43ABB9-BD74-415A-ADFD-130111F9E03C}"/>
                </a:ext>
              </a:extLst>
            </p:cNvPr>
            <p:cNvSpPr/>
            <p:nvPr/>
          </p:nvSpPr>
          <p:spPr>
            <a:xfrm>
              <a:off x="8229066"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78" name="Rectangle 77">
              <a:extLst>
                <a:ext uri="{FF2B5EF4-FFF2-40B4-BE49-F238E27FC236}">
                  <a16:creationId xmlns:a16="http://schemas.microsoft.com/office/drawing/2014/main" id="{BB75F527-B870-416E-957A-D3461BCFCD21}"/>
                </a:ext>
              </a:extLst>
            </p:cNvPr>
            <p:cNvSpPr/>
            <p:nvPr/>
          </p:nvSpPr>
          <p:spPr>
            <a:xfrm>
              <a:off x="9361112"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79" name="Group 78">
            <a:extLst>
              <a:ext uri="{FF2B5EF4-FFF2-40B4-BE49-F238E27FC236}">
                <a16:creationId xmlns:a16="http://schemas.microsoft.com/office/drawing/2014/main" id="{C803231C-0154-4699-9381-C1A9BBD45D3B}"/>
              </a:ext>
            </a:extLst>
          </p:cNvPr>
          <p:cNvGrpSpPr/>
          <p:nvPr/>
        </p:nvGrpSpPr>
        <p:grpSpPr>
          <a:xfrm>
            <a:off x="6286713" y="4145280"/>
            <a:ext cx="4180046" cy="274320"/>
            <a:chOff x="6313112" y="3300772"/>
            <a:chExt cx="4180046" cy="274320"/>
          </a:xfrm>
        </p:grpSpPr>
        <p:sp>
          <p:nvSpPr>
            <p:cNvPr id="80" name="Rectangle 79">
              <a:extLst>
                <a:ext uri="{FF2B5EF4-FFF2-40B4-BE49-F238E27FC236}">
                  <a16:creationId xmlns:a16="http://schemas.microsoft.com/office/drawing/2014/main" id="{E4E835B8-253C-4A8B-B308-F81ED2CE5D06}"/>
                </a:ext>
              </a:extLst>
            </p:cNvPr>
            <p:cNvSpPr/>
            <p:nvPr/>
          </p:nvSpPr>
          <p:spPr>
            <a:xfrm>
              <a:off x="6313112" y="3300772"/>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03</a:t>
              </a:r>
              <a:r>
                <a:rPr lang="en-US" sz="1300" b="1"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81" name="Rectangle 80">
              <a:extLst>
                <a:ext uri="{FF2B5EF4-FFF2-40B4-BE49-F238E27FC236}">
                  <a16:creationId xmlns:a16="http://schemas.microsoft.com/office/drawing/2014/main" id="{543013A5-75D2-4436-9B52-C75E5AF2495C}"/>
                </a:ext>
              </a:extLst>
            </p:cNvPr>
            <p:cNvSpPr/>
            <p:nvPr/>
          </p:nvSpPr>
          <p:spPr>
            <a:xfrm>
              <a:off x="8229066"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82" name="Rectangle 81">
              <a:extLst>
                <a:ext uri="{FF2B5EF4-FFF2-40B4-BE49-F238E27FC236}">
                  <a16:creationId xmlns:a16="http://schemas.microsoft.com/office/drawing/2014/main" id="{431BE9FB-654C-473B-8F47-06D7A74E9404}"/>
                </a:ext>
              </a:extLst>
            </p:cNvPr>
            <p:cNvSpPr/>
            <p:nvPr/>
          </p:nvSpPr>
          <p:spPr>
            <a:xfrm>
              <a:off x="9361112"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sp>
        <p:nvSpPr>
          <p:cNvPr id="83" name="Text Box 10">
            <a:extLst>
              <a:ext uri="{FF2B5EF4-FFF2-40B4-BE49-F238E27FC236}">
                <a16:creationId xmlns:a16="http://schemas.microsoft.com/office/drawing/2014/main" id="{15315B5C-9159-480F-B868-404413D1D67E}"/>
              </a:ext>
            </a:extLst>
          </p:cNvPr>
          <p:cNvSpPr txBox="1">
            <a:spLocks noChangeArrowheads="1"/>
          </p:cNvSpPr>
          <p:nvPr/>
        </p:nvSpPr>
        <p:spPr bwMode="auto">
          <a:xfrm>
            <a:off x="6172200" y="2821042"/>
            <a:ext cx="1583877"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B</a:t>
            </a:r>
          </a:p>
        </p:txBody>
      </p:sp>
      <p:sp>
        <p:nvSpPr>
          <p:cNvPr id="84" name="Freeform: Shape 83">
            <a:extLst>
              <a:ext uri="{FF2B5EF4-FFF2-40B4-BE49-F238E27FC236}">
                <a16:creationId xmlns:a16="http://schemas.microsoft.com/office/drawing/2014/main" id="{F83A8976-FC70-4A91-A7CE-91D92BA24F05}"/>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19397802-DF73-4638-B2D6-3E3FA8F46EF1}"/>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4202749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Effect transition="in" filter="fade">
                                      <p:cBhvr>
                                        <p:cTn id="11" dur="1000"/>
                                        <p:tgtEl>
                                          <p:spTgt spid="84"/>
                                        </p:tgtEl>
                                      </p:cBhvr>
                                    </p:animEffect>
                                    <p:anim calcmode="lin" valueType="num">
                                      <p:cBhvr>
                                        <p:cTn id="12" dur="1000" fill="hold"/>
                                        <p:tgtEl>
                                          <p:spTgt spid="84"/>
                                        </p:tgtEl>
                                        <p:attrNameLst>
                                          <p:attrName>ppt_x</p:attrName>
                                        </p:attrNameLst>
                                      </p:cBhvr>
                                      <p:tavLst>
                                        <p:tav tm="0">
                                          <p:val>
                                            <p:strVal val="#ppt_x"/>
                                          </p:val>
                                        </p:tav>
                                        <p:tav tm="100000">
                                          <p:val>
                                            <p:strVal val="#ppt_x"/>
                                          </p:val>
                                        </p:tav>
                                      </p:tavLst>
                                    </p:anim>
                                    <p:anim calcmode="lin" valueType="num">
                                      <p:cBhvr>
                                        <p:cTn id="13" dur="1000" fill="hold"/>
                                        <p:tgtEl>
                                          <p:spTgt spid="8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85"/>
                                        </p:tgtEl>
                                        <p:attrNameLst>
                                          <p:attrName>style.visibility</p:attrName>
                                        </p:attrNameLst>
                                      </p:cBhvr>
                                      <p:to>
                                        <p:strVal val="visible"/>
                                      </p:to>
                                    </p:set>
                                    <p:animEffect transition="in" filter="wipe(left)">
                                      <p:cBhvr>
                                        <p:cTn id="17" dur="1000"/>
                                        <p:tgtEl>
                                          <p:spTgt spid="85"/>
                                        </p:tgtEl>
                                      </p:cBhvr>
                                    </p:animEffect>
                                  </p:childTnLst>
                                </p:cTn>
                              </p:par>
                            </p:childTnLst>
                          </p:cTn>
                        </p:par>
                        <p:par>
                          <p:cTn id="18" fill="hold">
                            <p:stCondLst>
                              <p:cond delay="2500"/>
                            </p:stCondLst>
                            <p:childTnLst>
                              <p:par>
                                <p:cTn id="19" presetID="2" presetClass="entr" presetSubtype="2"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additive="base">
                                        <p:cTn id="21" dur="1000" fill="hold"/>
                                        <p:tgtEl>
                                          <p:spTgt spid="52"/>
                                        </p:tgtEl>
                                        <p:attrNameLst>
                                          <p:attrName>ppt_x</p:attrName>
                                        </p:attrNameLst>
                                      </p:cBhvr>
                                      <p:tavLst>
                                        <p:tav tm="0">
                                          <p:val>
                                            <p:strVal val="1+#ppt_w/2"/>
                                          </p:val>
                                        </p:tav>
                                        <p:tav tm="100000">
                                          <p:val>
                                            <p:strVal val="#ppt_x"/>
                                          </p:val>
                                        </p:tav>
                                      </p:tavLst>
                                    </p:anim>
                                    <p:anim calcmode="lin" valueType="num">
                                      <p:cBhvr additive="base">
                                        <p:cTn id="22" dur="1000" fill="hold"/>
                                        <p:tgtEl>
                                          <p:spTgt spid="52"/>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64"/>
                                        </p:tgtEl>
                                        <p:attrNameLst>
                                          <p:attrName>style.visibility</p:attrName>
                                        </p:attrNameLst>
                                      </p:cBhvr>
                                      <p:to>
                                        <p:strVal val="visible"/>
                                      </p:to>
                                    </p:set>
                                    <p:anim calcmode="lin" valueType="num">
                                      <p:cBhvr additive="base">
                                        <p:cTn id="25" dur="1000" fill="hold"/>
                                        <p:tgtEl>
                                          <p:spTgt spid="64"/>
                                        </p:tgtEl>
                                        <p:attrNameLst>
                                          <p:attrName>ppt_x</p:attrName>
                                        </p:attrNameLst>
                                      </p:cBhvr>
                                      <p:tavLst>
                                        <p:tav tm="0">
                                          <p:val>
                                            <p:strVal val="1+#ppt_w/2"/>
                                          </p:val>
                                        </p:tav>
                                        <p:tav tm="100000">
                                          <p:val>
                                            <p:strVal val="#ppt_x"/>
                                          </p:val>
                                        </p:tav>
                                      </p:tavLst>
                                    </p:anim>
                                    <p:anim calcmode="lin" valueType="num">
                                      <p:cBhvr additive="base">
                                        <p:cTn id="26" dur="1000" fill="hold"/>
                                        <p:tgtEl>
                                          <p:spTgt spid="64"/>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42" presetClass="entr" presetSubtype="0" fill="hold" nodeType="afterEffect">
                                  <p:stCondLst>
                                    <p:cond delay="0"/>
                                  </p:stCondLst>
                                  <p:childTnLst>
                                    <p:set>
                                      <p:cBhvr>
                                        <p:cTn id="29" dur="1" fill="hold">
                                          <p:stCondLst>
                                            <p:cond delay="0"/>
                                          </p:stCondLst>
                                        </p:cTn>
                                        <p:tgtEl>
                                          <p:spTgt spid="66"/>
                                        </p:tgtEl>
                                        <p:attrNameLst>
                                          <p:attrName>style.visibility</p:attrName>
                                        </p:attrNameLst>
                                      </p:cBhvr>
                                      <p:to>
                                        <p:strVal val="visible"/>
                                      </p:to>
                                    </p:set>
                                    <p:animEffect transition="in" filter="fade">
                                      <p:cBhvr>
                                        <p:cTn id="30" dur="1000"/>
                                        <p:tgtEl>
                                          <p:spTgt spid="66"/>
                                        </p:tgtEl>
                                      </p:cBhvr>
                                    </p:animEffect>
                                    <p:anim calcmode="lin" valueType="num">
                                      <p:cBhvr>
                                        <p:cTn id="31" dur="1000" fill="hold"/>
                                        <p:tgtEl>
                                          <p:spTgt spid="66"/>
                                        </p:tgtEl>
                                        <p:attrNameLst>
                                          <p:attrName>ppt_x</p:attrName>
                                        </p:attrNameLst>
                                      </p:cBhvr>
                                      <p:tavLst>
                                        <p:tav tm="0">
                                          <p:val>
                                            <p:strVal val="#ppt_x"/>
                                          </p:val>
                                        </p:tav>
                                        <p:tav tm="100000">
                                          <p:val>
                                            <p:strVal val="#ppt_x"/>
                                          </p:val>
                                        </p:tav>
                                      </p:tavLst>
                                    </p:anim>
                                    <p:anim calcmode="lin" valueType="num">
                                      <p:cBhvr>
                                        <p:cTn id="32" dur="1000" fill="hold"/>
                                        <p:tgtEl>
                                          <p:spTgt spid="66"/>
                                        </p:tgtEl>
                                        <p:attrNameLst>
                                          <p:attrName>ppt_y</p:attrName>
                                        </p:attrNameLst>
                                      </p:cBhvr>
                                      <p:tavLst>
                                        <p:tav tm="0">
                                          <p:val>
                                            <p:strVal val="#ppt_y+.1"/>
                                          </p:val>
                                        </p:tav>
                                        <p:tav tm="100000">
                                          <p:val>
                                            <p:strVal val="#ppt_y"/>
                                          </p:val>
                                        </p:tav>
                                      </p:tavLst>
                                    </p:anim>
                                  </p:childTnLst>
                                </p:cTn>
                              </p:par>
                            </p:childTnLst>
                          </p:cTn>
                        </p:par>
                        <p:par>
                          <p:cTn id="33" fill="hold">
                            <p:stCondLst>
                              <p:cond delay="4500"/>
                            </p:stCondLst>
                            <p:childTnLst>
                              <p:par>
                                <p:cTn id="34" presetID="42" presetClass="entr" presetSubtype="0"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Effect transition="in" filter="fade">
                                      <p:cBhvr>
                                        <p:cTn id="36" dur="1000"/>
                                        <p:tgtEl>
                                          <p:spTgt spid="54"/>
                                        </p:tgtEl>
                                      </p:cBhvr>
                                    </p:animEffect>
                                    <p:anim calcmode="lin" valueType="num">
                                      <p:cBhvr>
                                        <p:cTn id="37" dur="1000" fill="hold"/>
                                        <p:tgtEl>
                                          <p:spTgt spid="54"/>
                                        </p:tgtEl>
                                        <p:attrNameLst>
                                          <p:attrName>ppt_x</p:attrName>
                                        </p:attrNameLst>
                                      </p:cBhvr>
                                      <p:tavLst>
                                        <p:tav tm="0">
                                          <p:val>
                                            <p:strVal val="#ppt_x"/>
                                          </p:val>
                                        </p:tav>
                                        <p:tav tm="100000">
                                          <p:val>
                                            <p:strVal val="#ppt_x"/>
                                          </p:val>
                                        </p:tav>
                                      </p:tavLst>
                                    </p:anim>
                                    <p:anim calcmode="lin" valueType="num">
                                      <p:cBhvr>
                                        <p:cTn id="38" dur="1000" fill="hold"/>
                                        <p:tgtEl>
                                          <p:spTgt spid="54"/>
                                        </p:tgtEl>
                                        <p:attrNameLst>
                                          <p:attrName>ppt_y</p:attrName>
                                        </p:attrNameLst>
                                      </p:cBhvr>
                                      <p:tavLst>
                                        <p:tav tm="0">
                                          <p:val>
                                            <p:strVal val="#ppt_y+.1"/>
                                          </p:val>
                                        </p:tav>
                                        <p:tav tm="100000">
                                          <p:val>
                                            <p:strVal val="#ppt_y"/>
                                          </p:val>
                                        </p:tav>
                                      </p:tavLst>
                                    </p:anim>
                                  </p:childTnLst>
                                </p:cTn>
                              </p:par>
                            </p:childTnLst>
                          </p:cTn>
                        </p:par>
                        <p:par>
                          <p:cTn id="39" fill="hold">
                            <p:stCondLst>
                              <p:cond delay="5500"/>
                            </p:stCondLst>
                            <p:childTnLst>
                              <p:par>
                                <p:cTn id="40" presetID="22" presetClass="entr" presetSubtype="4" fill="hold" nodeType="afterEffect">
                                  <p:stCondLst>
                                    <p:cond delay="0"/>
                                  </p:stCondLst>
                                  <p:childTnLst>
                                    <p:set>
                                      <p:cBhvr>
                                        <p:cTn id="41" dur="1" fill="hold">
                                          <p:stCondLst>
                                            <p:cond delay="0"/>
                                          </p:stCondLst>
                                        </p:cTn>
                                        <p:tgtEl>
                                          <p:spTgt spid="58"/>
                                        </p:tgtEl>
                                        <p:attrNameLst>
                                          <p:attrName>style.visibility</p:attrName>
                                        </p:attrNameLst>
                                      </p:cBhvr>
                                      <p:to>
                                        <p:strVal val="visible"/>
                                      </p:to>
                                    </p:set>
                                    <p:animEffect transition="in" filter="wipe(down)">
                                      <p:cBhvr>
                                        <p:cTn id="42" dur="500"/>
                                        <p:tgtEl>
                                          <p:spTgt spid="58"/>
                                        </p:tgtEl>
                                      </p:cBhvr>
                                    </p:animEffect>
                                  </p:childTnLst>
                                </p:cTn>
                              </p:par>
                            </p:childTnLst>
                          </p:cTn>
                        </p:par>
                        <p:par>
                          <p:cTn id="43" fill="hold">
                            <p:stCondLst>
                              <p:cond delay="6000"/>
                            </p:stCondLst>
                            <p:childTnLst>
                              <p:par>
                                <p:cTn id="44" presetID="42" presetClass="entr" presetSubtype="0" fill="hold" nodeType="afterEffect">
                                  <p:stCondLst>
                                    <p:cond delay="0"/>
                                  </p:stCondLst>
                                  <p:childTnLst>
                                    <p:set>
                                      <p:cBhvr>
                                        <p:cTn id="45" dur="1" fill="hold">
                                          <p:stCondLst>
                                            <p:cond delay="0"/>
                                          </p:stCondLst>
                                        </p:cTn>
                                        <p:tgtEl>
                                          <p:spTgt spid="55"/>
                                        </p:tgtEl>
                                        <p:attrNameLst>
                                          <p:attrName>style.visibility</p:attrName>
                                        </p:attrNameLst>
                                      </p:cBhvr>
                                      <p:to>
                                        <p:strVal val="visible"/>
                                      </p:to>
                                    </p:set>
                                    <p:animEffect transition="in" filter="fade">
                                      <p:cBhvr>
                                        <p:cTn id="46" dur="1000"/>
                                        <p:tgtEl>
                                          <p:spTgt spid="55"/>
                                        </p:tgtEl>
                                      </p:cBhvr>
                                    </p:animEffect>
                                    <p:anim calcmode="lin" valueType="num">
                                      <p:cBhvr>
                                        <p:cTn id="47" dur="1000" fill="hold"/>
                                        <p:tgtEl>
                                          <p:spTgt spid="55"/>
                                        </p:tgtEl>
                                        <p:attrNameLst>
                                          <p:attrName>ppt_x</p:attrName>
                                        </p:attrNameLst>
                                      </p:cBhvr>
                                      <p:tavLst>
                                        <p:tav tm="0">
                                          <p:val>
                                            <p:strVal val="#ppt_x"/>
                                          </p:val>
                                        </p:tav>
                                        <p:tav tm="100000">
                                          <p:val>
                                            <p:strVal val="#ppt_x"/>
                                          </p:val>
                                        </p:tav>
                                      </p:tavLst>
                                    </p:anim>
                                    <p:anim calcmode="lin" valueType="num">
                                      <p:cBhvr>
                                        <p:cTn id="48" dur="1000" fill="hold"/>
                                        <p:tgtEl>
                                          <p:spTgt spid="55"/>
                                        </p:tgtEl>
                                        <p:attrNameLst>
                                          <p:attrName>ppt_y</p:attrName>
                                        </p:attrNameLst>
                                      </p:cBhvr>
                                      <p:tavLst>
                                        <p:tav tm="0">
                                          <p:val>
                                            <p:strVal val="#ppt_y+.1"/>
                                          </p:val>
                                        </p:tav>
                                        <p:tav tm="100000">
                                          <p:val>
                                            <p:strVal val="#ppt_y"/>
                                          </p:val>
                                        </p:tav>
                                      </p:tavLst>
                                    </p:anim>
                                  </p:childTnLst>
                                </p:cTn>
                              </p:par>
                            </p:childTnLst>
                          </p:cTn>
                        </p:par>
                        <p:par>
                          <p:cTn id="49" fill="hold">
                            <p:stCondLst>
                              <p:cond delay="7000"/>
                            </p:stCondLst>
                            <p:childTnLst>
                              <p:par>
                                <p:cTn id="50" presetID="22" presetClass="entr" presetSubtype="4"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down)">
                                      <p:cBhvr>
                                        <p:cTn id="52" dur="500"/>
                                        <p:tgtEl>
                                          <p:spTgt spid="57"/>
                                        </p:tgtEl>
                                      </p:cBhvr>
                                    </p:animEffect>
                                  </p:childTnLst>
                                </p:cTn>
                              </p:par>
                            </p:childTnLst>
                          </p:cTn>
                        </p:par>
                        <p:par>
                          <p:cTn id="53" fill="hold">
                            <p:stCondLst>
                              <p:cond delay="7500"/>
                            </p:stCondLst>
                            <p:childTnLst>
                              <p:par>
                                <p:cTn id="54" presetID="42" presetClass="entr" presetSubtype="0" fill="hold" nodeType="after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childTnLst>
                          </p:cTn>
                        </p:par>
                        <p:par>
                          <p:cTn id="59" fill="hold">
                            <p:stCondLst>
                              <p:cond delay="8500"/>
                            </p:stCondLst>
                            <p:childTnLst>
                              <p:par>
                                <p:cTn id="60" presetID="22" presetClass="entr" presetSubtype="4" fill="hold" nodeType="afterEffect">
                                  <p:stCondLst>
                                    <p:cond delay="0"/>
                                  </p:stCondLst>
                                  <p:childTnLst>
                                    <p:set>
                                      <p:cBhvr>
                                        <p:cTn id="61" dur="1" fill="hold">
                                          <p:stCondLst>
                                            <p:cond delay="0"/>
                                          </p:stCondLst>
                                        </p:cTn>
                                        <p:tgtEl>
                                          <p:spTgt spid="59"/>
                                        </p:tgtEl>
                                        <p:attrNameLst>
                                          <p:attrName>style.visibility</p:attrName>
                                        </p:attrNameLst>
                                      </p:cBhvr>
                                      <p:to>
                                        <p:strVal val="visible"/>
                                      </p:to>
                                    </p:set>
                                    <p:animEffect transition="in" filter="wipe(down)">
                                      <p:cBhvr>
                                        <p:cTn id="62" dur="500"/>
                                        <p:tgtEl>
                                          <p:spTgt spid="59"/>
                                        </p:tgtEl>
                                      </p:cBhvr>
                                    </p:animEffect>
                                  </p:childTnLst>
                                </p:cTn>
                              </p:par>
                            </p:childTnLst>
                          </p:cTn>
                        </p:par>
                        <p:par>
                          <p:cTn id="63" fill="hold">
                            <p:stCondLst>
                              <p:cond delay="9000"/>
                            </p:stCondLst>
                            <p:childTnLst>
                              <p:par>
                                <p:cTn id="64" presetID="2" presetClass="entr" presetSubtype="2" fill="hold" grpId="0" nodeType="afterEffect">
                                  <p:stCondLst>
                                    <p:cond delay="0"/>
                                  </p:stCondLst>
                                  <p:childTnLst>
                                    <p:set>
                                      <p:cBhvr>
                                        <p:cTn id="65" dur="1" fill="hold">
                                          <p:stCondLst>
                                            <p:cond delay="0"/>
                                          </p:stCondLst>
                                        </p:cTn>
                                        <p:tgtEl>
                                          <p:spTgt spid="53"/>
                                        </p:tgtEl>
                                        <p:attrNameLst>
                                          <p:attrName>style.visibility</p:attrName>
                                        </p:attrNameLst>
                                      </p:cBhvr>
                                      <p:to>
                                        <p:strVal val="visible"/>
                                      </p:to>
                                    </p:set>
                                    <p:anim calcmode="lin" valueType="num">
                                      <p:cBhvr additive="base">
                                        <p:cTn id="66" dur="1000" fill="hold"/>
                                        <p:tgtEl>
                                          <p:spTgt spid="53"/>
                                        </p:tgtEl>
                                        <p:attrNameLst>
                                          <p:attrName>ppt_x</p:attrName>
                                        </p:attrNameLst>
                                      </p:cBhvr>
                                      <p:tavLst>
                                        <p:tav tm="0">
                                          <p:val>
                                            <p:strVal val="1+#ppt_w/2"/>
                                          </p:val>
                                        </p:tav>
                                        <p:tav tm="100000">
                                          <p:val>
                                            <p:strVal val="#ppt_x"/>
                                          </p:val>
                                        </p:tav>
                                      </p:tavLst>
                                    </p:anim>
                                    <p:anim calcmode="lin" valueType="num">
                                      <p:cBhvr additive="base">
                                        <p:cTn id="67" dur="1000" fill="hold"/>
                                        <p:tgtEl>
                                          <p:spTgt spid="53"/>
                                        </p:tgtEl>
                                        <p:attrNameLst>
                                          <p:attrName>ppt_y</p:attrName>
                                        </p:attrNameLst>
                                      </p:cBhvr>
                                      <p:tavLst>
                                        <p:tav tm="0">
                                          <p:val>
                                            <p:strVal val="#ppt_y"/>
                                          </p:val>
                                        </p:tav>
                                        <p:tav tm="100000">
                                          <p:val>
                                            <p:strVal val="#ppt_y"/>
                                          </p:val>
                                        </p:tav>
                                      </p:tavLst>
                                    </p:anim>
                                  </p:childTnLst>
                                </p:cTn>
                              </p:par>
                              <p:par>
                                <p:cTn id="68" presetID="2" presetClass="entr" presetSubtype="2" fill="hold" grpId="0" nodeType="withEffect">
                                  <p:stCondLst>
                                    <p:cond delay="0"/>
                                  </p:stCondLst>
                                  <p:childTnLst>
                                    <p:set>
                                      <p:cBhvr>
                                        <p:cTn id="69" dur="1" fill="hold">
                                          <p:stCondLst>
                                            <p:cond delay="0"/>
                                          </p:stCondLst>
                                        </p:cTn>
                                        <p:tgtEl>
                                          <p:spTgt spid="83"/>
                                        </p:tgtEl>
                                        <p:attrNameLst>
                                          <p:attrName>style.visibility</p:attrName>
                                        </p:attrNameLst>
                                      </p:cBhvr>
                                      <p:to>
                                        <p:strVal val="visible"/>
                                      </p:to>
                                    </p:set>
                                    <p:anim calcmode="lin" valueType="num">
                                      <p:cBhvr additive="base">
                                        <p:cTn id="70" dur="1000" fill="hold"/>
                                        <p:tgtEl>
                                          <p:spTgt spid="83"/>
                                        </p:tgtEl>
                                        <p:attrNameLst>
                                          <p:attrName>ppt_x</p:attrName>
                                        </p:attrNameLst>
                                      </p:cBhvr>
                                      <p:tavLst>
                                        <p:tav tm="0">
                                          <p:val>
                                            <p:strVal val="1+#ppt_w/2"/>
                                          </p:val>
                                        </p:tav>
                                        <p:tav tm="100000">
                                          <p:val>
                                            <p:strVal val="#ppt_x"/>
                                          </p:val>
                                        </p:tav>
                                      </p:tavLst>
                                    </p:anim>
                                    <p:anim calcmode="lin" valueType="num">
                                      <p:cBhvr additive="base">
                                        <p:cTn id="71" dur="1000" fill="hold"/>
                                        <p:tgtEl>
                                          <p:spTgt spid="83"/>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67"/>
                                        </p:tgtEl>
                                        <p:attrNameLst>
                                          <p:attrName>style.visibility</p:attrName>
                                        </p:attrNameLst>
                                      </p:cBhvr>
                                      <p:to>
                                        <p:strVal val="visible"/>
                                      </p:to>
                                    </p:set>
                                    <p:animEffect transition="in" filter="fade">
                                      <p:cBhvr>
                                        <p:cTn id="75" dur="1000"/>
                                        <p:tgtEl>
                                          <p:spTgt spid="67"/>
                                        </p:tgtEl>
                                      </p:cBhvr>
                                    </p:animEffect>
                                    <p:anim calcmode="lin" valueType="num">
                                      <p:cBhvr>
                                        <p:cTn id="76" dur="1000" fill="hold"/>
                                        <p:tgtEl>
                                          <p:spTgt spid="67"/>
                                        </p:tgtEl>
                                        <p:attrNameLst>
                                          <p:attrName>ppt_x</p:attrName>
                                        </p:attrNameLst>
                                      </p:cBhvr>
                                      <p:tavLst>
                                        <p:tav tm="0">
                                          <p:val>
                                            <p:strVal val="#ppt_x"/>
                                          </p:val>
                                        </p:tav>
                                        <p:tav tm="100000">
                                          <p:val>
                                            <p:strVal val="#ppt_x"/>
                                          </p:val>
                                        </p:tav>
                                      </p:tavLst>
                                    </p:anim>
                                    <p:anim calcmode="lin" valueType="num">
                                      <p:cBhvr>
                                        <p:cTn id="77" dur="1000" fill="hold"/>
                                        <p:tgtEl>
                                          <p:spTgt spid="67"/>
                                        </p:tgtEl>
                                        <p:attrNameLst>
                                          <p:attrName>ppt_y</p:attrName>
                                        </p:attrNameLst>
                                      </p:cBhvr>
                                      <p:tavLst>
                                        <p:tav tm="0">
                                          <p:val>
                                            <p:strVal val="#ppt_y+.1"/>
                                          </p:val>
                                        </p:tav>
                                        <p:tav tm="100000">
                                          <p:val>
                                            <p:strVal val="#ppt_y"/>
                                          </p:val>
                                        </p:tav>
                                      </p:tavLst>
                                    </p:anim>
                                  </p:childTnLst>
                                </p:cTn>
                              </p:par>
                            </p:childTnLst>
                          </p:cTn>
                        </p:par>
                        <p:par>
                          <p:cTn id="78" fill="hold">
                            <p:stCondLst>
                              <p:cond delay="11000"/>
                            </p:stCondLst>
                            <p:childTnLst>
                              <p:par>
                                <p:cTn id="79" presetID="42" presetClass="entr" presetSubtype="0" fill="hold" nodeType="afterEffect">
                                  <p:stCondLst>
                                    <p:cond delay="0"/>
                                  </p:stCondLst>
                                  <p:childTnLst>
                                    <p:set>
                                      <p:cBhvr>
                                        <p:cTn id="80" dur="1" fill="hold">
                                          <p:stCondLst>
                                            <p:cond delay="0"/>
                                          </p:stCondLst>
                                        </p:cTn>
                                        <p:tgtEl>
                                          <p:spTgt spid="71"/>
                                        </p:tgtEl>
                                        <p:attrNameLst>
                                          <p:attrName>style.visibility</p:attrName>
                                        </p:attrNameLst>
                                      </p:cBhvr>
                                      <p:to>
                                        <p:strVal val="visible"/>
                                      </p:to>
                                    </p:set>
                                    <p:animEffect transition="in" filter="fade">
                                      <p:cBhvr>
                                        <p:cTn id="81" dur="1000"/>
                                        <p:tgtEl>
                                          <p:spTgt spid="71"/>
                                        </p:tgtEl>
                                      </p:cBhvr>
                                    </p:animEffect>
                                    <p:anim calcmode="lin" valueType="num">
                                      <p:cBhvr>
                                        <p:cTn id="82" dur="1000" fill="hold"/>
                                        <p:tgtEl>
                                          <p:spTgt spid="71"/>
                                        </p:tgtEl>
                                        <p:attrNameLst>
                                          <p:attrName>ppt_x</p:attrName>
                                        </p:attrNameLst>
                                      </p:cBhvr>
                                      <p:tavLst>
                                        <p:tav tm="0">
                                          <p:val>
                                            <p:strVal val="#ppt_x"/>
                                          </p:val>
                                        </p:tav>
                                        <p:tav tm="100000">
                                          <p:val>
                                            <p:strVal val="#ppt_x"/>
                                          </p:val>
                                        </p:tav>
                                      </p:tavLst>
                                    </p:anim>
                                    <p:anim calcmode="lin" valueType="num">
                                      <p:cBhvr>
                                        <p:cTn id="83" dur="1000" fill="hold"/>
                                        <p:tgtEl>
                                          <p:spTgt spid="71"/>
                                        </p:tgtEl>
                                        <p:attrNameLst>
                                          <p:attrName>ppt_y</p:attrName>
                                        </p:attrNameLst>
                                      </p:cBhvr>
                                      <p:tavLst>
                                        <p:tav tm="0">
                                          <p:val>
                                            <p:strVal val="#ppt_y+.1"/>
                                          </p:val>
                                        </p:tav>
                                        <p:tav tm="100000">
                                          <p:val>
                                            <p:strVal val="#ppt_y"/>
                                          </p:val>
                                        </p:tav>
                                      </p:tavLst>
                                    </p:anim>
                                  </p:childTnLst>
                                </p:cTn>
                              </p:par>
                            </p:childTnLst>
                          </p:cTn>
                        </p:par>
                        <p:par>
                          <p:cTn id="84" fill="hold">
                            <p:stCondLst>
                              <p:cond delay="12000"/>
                            </p:stCondLst>
                            <p:childTnLst>
                              <p:par>
                                <p:cTn id="85" presetID="22" presetClass="entr" presetSubtype="4" fill="hold" nodeType="afterEffect">
                                  <p:stCondLst>
                                    <p:cond delay="0"/>
                                  </p:stCondLst>
                                  <p:childTnLst>
                                    <p:set>
                                      <p:cBhvr>
                                        <p:cTn id="86" dur="1" fill="hold">
                                          <p:stCondLst>
                                            <p:cond delay="0"/>
                                          </p:stCondLst>
                                        </p:cTn>
                                        <p:tgtEl>
                                          <p:spTgt spid="88"/>
                                        </p:tgtEl>
                                        <p:attrNameLst>
                                          <p:attrName>style.visibility</p:attrName>
                                        </p:attrNameLst>
                                      </p:cBhvr>
                                      <p:to>
                                        <p:strVal val="visible"/>
                                      </p:to>
                                    </p:set>
                                    <p:animEffect transition="in" filter="wipe(down)">
                                      <p:cBhvr>
                                        <p:cTn id="87" dur="500"/>
                                        <p:tgtEl>
                                          <p:spTgt spid="88"/>
                                        </p:tgtEl>
                                      </p:cBhvr>
                                    </p:animEffect>
                                  </p:childTnLst>
                                </p:cTn>
                              </p:par>
                            </p:childTnLst>
                          </p:cTn>
                        </p:par>
                        <p:par>
                          <p:cTn id="88" fill="hold">
                            <p:stCondLst>
                              <p:cond delay="12500"/>
                            </p:stCondLst>
                            <p:childTnLst>
                              <p:par>
                                <p:cTn id="89" presetID="42" presetClass="entr" presetSubtype="0" fill="hold" nodeType="afterEffect">
                                  <p:stCondLst>
                                    <p:cond delay="0"/>
                                  </p:stCondLst>
                                  <p:childTnLst>
                                    <p:set>
                                      <p:cBhvr>
                                        <p:cTn id="90" dur="1" fill="hold">
                                          <p:stCondLst>
                                            <p:cond delay="0"/>
                                          </p:stCondLst>
                                        </p:cTn>
                                        <p:tgtEl>
                                          <p:spTgt spid="75"/>
                                        </p:tgtEl>
                                        <p:attrNameLst>
                                          <p:attrName>style.visibility</p:attrName>
                                        </p:attrNameLst>
                                      </p:cBhvr>
                                      <p:to>
                                        <p:strVal val="visible"/>
                                      </p:to>
                                    </p:set>
                                    <p:animEffect transition="in" filter="fade">
                                      <p:cBhvr>
                                        <p:cTn id="91" dur="1000"/>
                                        <p:tgtEl>
                                          <p:spTgt spid="75"/>
                                        </p:tgtEl>
                                      </p:cBhvr>
                                    </p:animEffect>
                                    <p:anim calcmode="lin" valueType="num">
                                      <p:cBhvr>
                                        <p:cTn id="92" dur="1000" fill="hold"/>
                                        <p:tgtEl>
                                          <p:spTgt spid="75"/>
                                        </p:tgtEl>
                                        <p:attrNameLst>
                                          <p:attrName>ppt_x</p:attrName>
                                        </p:attrNameLst>
                                      </p:cBhvr>
                                      <p:tavLst>
                                        <p:tav tm="0">
                                          <p:val>
                                            <p:strVal val="#ppt_x"/>
                                          </p:val>
                                        </p:tav>
                                        <p:tav tm="100000">
                                          <p:val>
                                            <p:strVal val="#ppt_x"/>
                                          </p:val>
                                        </p:tav>
                                      </p:tavLst>
                                    </p:anim>
                                    <p:anim calcmode="lin" valueType="num">
                                      <p:cBhvr>
                                        <p:cTn id="93" dur="1000" fill="hold"/>
                                        <p:tgtEl>
                                          <p:spTgt spid="75"/>
                                        </p:tgtEl>
                                        <p:attrNameLst>
                                          <p:attrName>ppt_y</p:attrName>
                                        </p:attrNameLst>
                                      </p:cBhvr>
                                      <p:tavLst>
                                        <p:tav tm="0">
                                          <p:val>
                                            <p:strVal val="#ppt_y+.1"/>
                                          </p:val>
                                        </p:tav>
                                        <p:tav tm="100000">
                                          <p:val>
                                            <p:strVal val="#ppt_y"/>
                                          </p:val>
                                        </p:tav>
                                      </p:tavLst>
                                    </p:anim>
                                  </p:childTnLst>
                                </p:cTn>
                              </p:par>
                            </p:childTnLst>
                          </p:cTn>
                        </p:par>
                        <p:par>
                          <p:cTn id="94" fill="hold">
                            <p:stCondLst>
                              <p:cond delay="13500"/>
                            </p:stCondLst>
                            <p:childTnLst>
                              <p:par>
                                <p:cTn id="95" presetID="22" presetClass="entr" presetSubtype="4" fill="hold" nodeType="afterEffect">
                                  <p:stCondLst>
                                    <p:cond delay="0"/>
                                  </p:stCondLst>
                                  <p:childTnLst>
                                    <p:set>
                                      <p:cBhvr>
                                        <p:cTn id="96" dur="1" fill="hold">
                                          <p:stCondLst>
                                            <p:cond delay="0"/>
                                          </p:stCondLst>
                                        </p:cTn>
                                        <p:tgtEl>
                                          <p:spTgt spid="87"/>
                                        </p:tgtEl>
                                        <p:attrNameLst>
                                          <p:attrName>style.visibility</p:attrName>
                                        </p:attrNameLst>
                                      </p:cBhvr>
                                      <p:to>
                                        <p:strVal val="visible"/>
                                      </p:to>
                                    </p:set>
                                    <p:animEffect transition="in" filter="wipe(down)">
                                      <p:cBhvr>
                                        <p:cTn id="97" dur="500"/>
                                        <p:tgtEl>
                                          <p:spTgt spid="87"/>
                                        </p:tgtEl>
                                      </p:cBhvr>
                                    </p:animEffect>
                                  </p:childTnLst>
                                </p:cTn>
                              </p:par>
                            </p:childTnLst>
                          </p:cTn>
                        </p:par>
                        <p:par>
                          <p:cTn id="98" fill="hold">
                            <p:stCondLst>
                              <p:cond delay="14000"/>
                            </p:stCondLst>
                            <p:childTnLst>
                              <p:par>
                                <p:cTn id="99" presetID="42" presetClass="entr" presetSubtype="0" fill="hold" nodeType="afterEffect">
                                  <p:stCondLst>
                                    <p:cond delay="0"/>
                                  </p:stCondLst>
                                  <p:childTnLst>
                                    <p:set>
                                      <p:cBhvr>
                                        <p:cTn id="100" dur="1" fill="hold">
                                          <p:stCondLst>
                                            <p:cond delay="0"/>
                                          </p:stCondLst>
                                        </p:cTn>
                                        <p:tgtEl>
                                          <p:spTgt spid="79"/>
                                        </p:tgtEl>
                                        <p:attrNameLst>
                                          <p:attrName>style.visibility</p:attrName>
                                        </p:attrNameLst>
                                      </p:cBhvr>
                                      <p:to>
                                        <p:strVal val="visible"/>
                                      </p:to>
                                    </p:set>
                                    <p:animEffect transition="in" filter="fade">
                                      <p:cBhvr>
                                        <p:cTn id="101" dur="1000"/>
                                        <p:tgtEl>
                                          <p:spTgt spid="79"/>
                                        </p:tgtEl>
                                      </p:cBhvr>
                                    </p:animEffect>
                                    <p:anim calcmode="lin" valueType="num">
                                      <p:cBhvr>
                                        <p:cTn id="102" dur="1000" fill="hold"/>
                                        <p:tgtEl>
                                          <p:spTgt spid="79"/>
                                        </p:tgtEl>
                                        <p:attrNameLst>
                                          <p:attrName>ppt_x</p:attrName>
                                        </p:attrNameLst>
                                      </p:cBhvr>
                                      <p:tavLst>
                                        <p:tav tm="0">
                                          <p:val>
                                            <p:strVal val="#ppt_x"/>
                                          </p:val>
                                        </p:tav>
                                        <p:tav tm="100000">
                                          <p:val>
                                            <p:strVal val="#ppt_x"/>
                                          </p:val>
                                        </p:tav>
                                      </p:tavLst>
                                    </p:anim>
                                    <p:anim calcmode="lin" valueType="num">
                                      <p:cBhvr>
                                        <p:cTn id="103" dur="1000" fill="hold"/>
                                        <p:tgtEl>
                                          <p:spTgt spid="79"/>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22" presetClass="entr" presetSubtype="4" fill="hold" nodeType="afterEffect">
                                  <p:stCondLst>
                                    <p:cond delay="0"/>
                                  </p:stCondLst>
                                  <p:childTnLst>
                                    <p:set>
                                      <p:cBhvr>
                                        <p:cTn id="106" dur="1" fill="hold">
                                          <p:stCondLst>
                                            <p:cond delay="0"/>
                                          </p:stCondLst>
                                        </p:cTn>
                                        <p:tgtEl>
                                          <p:spTgt spid="86"/>
                                        </p:tgtEl>
                                        <p:attrNameLst>
                                          <p:attrName>style.visibility</p:attrName>
                                        </p:attrNameLst>
                                      </p:cBhvr>
                                      <p:to>
                                        <p:strVal val="visible"/>
                                      </p:to>
                                    </p:set>
                                    <p:animEffect transition="in" filter="wipe(down)">
                                      <p:cBhvr>
                                        <p:cTn id="107"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2" grpId="0"/>
      <p:bldP spid="53" grpId="0"/>
      <p:bldP spid="64" grpId="0"/>
      <p:bldP spid="83" grpId="0"/>
      <p:bldP spid="84" grpId="0" animBg="1"/>
      <p:bldP spid="8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1" name="Freeform 20"/>
          <p:cNvSpPr/>
          <p:nvPr/>
        </p:nvSpPr>
        <p:spPr>
          <a:xfrm>
            <a:off x="3973687" y="1896533"/>
            <a:ext cx="5113867" cy="2291645"/>
          </a:xfrm>
          <a:custGeom>
            <a:avLst/>
            <a:gdLst>
              <a:gd name="connsiteX0" fmla="*/ 2630310 w 5113867"/>
              <a:gd name="connsiteY0" fmla="*/ 0 h 2291645"/>
              <a:gd name="connsiteX1" fmla="*/ 5113867 w 5113867"/>
              <a:gd name="connsiteY1" fmla="*/ 0 h 2291645"/>
              <a:gd name="connsiteX2" fmla="*/ 5113867 w 5113867"/>
              <a:gd name="connsiteY2" fmla="*/ 2291645 h 2291645"/>
              <a:gd name="connsiteX3" fmla="*/ 2630310 w 5113867"/>
              <a:gd name="connsiteY3" fmla="*/ 2291645 h 2291645"/>
              <a:gd name="connsiteX4" fmla="*/ 0 w 5113867"/>
              <a:gd name="connsiteY4" fmla="*/ 0 h 2291645"/>
              <a:gd name="connsiteX5" fmla="*/ 2630309 w 5113867"/>
              <a:gd name="connsiteY5" fmla="*/ 0 h 2291645"/>
              <a:gd name="connsiteX6" fmla="*/ 2630309 w 5113867"/>
              <a:gd name="connsiteY6" fmla="*/ 2291645 h 2291645"/>
              <a:gd name="connsiteX7" fmla="*/ 0 w 5113867"/>
              <a:gd name="connsiteY7" fmla="*/ 2291645 h 2291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13867" h="2291645">
                <a:moveTo>
                  <a:pt x="2630310" y="0"/>
                </a:moveTo>
                <a:lnTo>
                  <a:pt x="5113867" y="0"/>
                </a:lnTo>
                <a:lnTo>
                  <a:pt x="5113867" y="2291645"/>
                </a:lnTo>
                <a:lnTo>
                  <a:pt x="2630310" y="2291645"/>
                </a:lnTo>
                <a:close/>
                <a:moveTo>
                  <a:pt x="0" y="0"/>
                </a:moveTo>
                <a:lnTo>
                  <a:pt x="2630309" y="0"/>
                </a:lnTo>
                <a:lnTo>
                  <a:pt x="2630309" y="2291645"/>
                </a:lnTo>
                <a:lnTo>
                  <a:pt x="0" y="2291645"/>
                </a:lnTo>
                <a:close/>
              </a:path>
            </a:pathLst>
          </a:custGeom>
          <a:blipFill>
            <a:blip r:embed="rId3"/>
            <a:stretch>
              <a:fillRect/>
            </a:stretch>
          </a:blipFill>
          <a:ln>
            <a:no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85422" y="1896533"/>
            <a:ext cx="3341511" cy="4346223"/>
          </a:xfrm>
          <a:prstGeom prst="rect">
            <a:avLst/>
          </a:prstGeom>
          <a:blipFill>
            <a:blip r:embed="rId4"/>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3598333" y="4703160"/>
            <a:ext cx="457200" cy="457200"/>
          </a:xfrm>
          <a:prstGeom prst="ellipse">
            <a:avLst/>
          </a:prstGeom>
          <a:solidFill>
            <a:srgbClr val="00B0F0"/>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4143670"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6" name="Oval 15"/>
          <p:cNvSpPr>
            <a:spLocks noChangeAspect="1"/>
          </p:cNvSpPr>
          <p:nvPr/>
        </p:nvSpPr>
        <p:spPr>
          <a:xfrm>
            <a:off x="7044261" y="3981086"/>
            <a:ext cx="457200" cy="457200"/>
          </a:xfrm>
          <a:prstGeom prst="ellipse">
            <a:avLst/>
          </a:prstGeom>
          <a:solidFill>
            <a:srgbClr val="ED7D31"/>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5"/>
            <a:stretch>
              <a:fillRect/>
            </a:stretch>
          </a:blipFill>
          <a:ln>
            <a:no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9674565" y="3981086"/>
            <a:ext cx="457200" cy="457200"/>
          </a:xfrm>
          <a:prstGeom prst="ellipse">
            <a:avLst/>
          </a:prstGeom>
          <a:solidFill>
            <a:srgbClr val="A5A5A5"/>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4129875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par>
                          <p:cTn id="20" fill="hold">
                            <p:stCondLst>
                              <p:cond delay="2250"/>
                            </p:stCondLst>
                            <p:childTnLst>
                              <p:par>
                                <p:cTn id="21" presetID="22" presetClass="entr" presetSubtype="8"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500"/>
                                        <p:tgtEl>
                                          <p:spTgt spid="11"/>
                                        </p:tgtEl>
                                      </p:cBhvr>
                                    </p:animEffect>
                                  </p:childTnLst>
                                </p:cTn>
                              </p:par>
                            </p:childTnLst>
                          </p:cTn>
                        </p:par>
                        <p:par>
                          <p:cTn id="24" fill="hold">
                            <p:stCondLst>
                              <p:cond delay="2750"/>
                            </p:stCondLst>
                            <p:childTnLst>
                              <p:par>
                                <p:cTn id="25" presetID="37"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900" decel="100000" fill="hold"/>
                                        <p:tgtEl>
                                          <p:spTgt spid="21"/>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1" fill="hold">
                            <p:stCondLst>
                              <p:cond delay="3750"/>
                            </p:stCondLst>
                            <p:childTnLst>
                              <p:par>
                                <p:cTn id="32" presetID="2" presetClass="entr" presetSubtype="4"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500" fill="hold"/>
                                        <p:tgtEl>
                                          <p:spTgt spid="16"/>
                                        </p:tgtEl>
                                        <p:attrNameLst>
                                          <p:attrName>ppt_x</p:attrName>
                                        </p:attrNameLst>
                                      </p:cBhvr>
                                      <p:tavLst>
                                        <p:tav tm="0">
                                          <p:val>
                                            <p:strVal val="#ppt_x"/>
                                          </p:val>
                                        </p:tav>
                                        <p:tav tm="100000">
                                          <p:val>
                                            <p:strVal val="#ppt_x"/>
                                          </p:val>
                                        </p:tav>
                                      </p:tavLst>
                                    </p:anim>
                                    <p:anim calcmode="lin" valueType="num">
                                      <p:cBhvr additive="base">
                                        <p:cTn id="35" dur="500" fill="hold"/>
                                        <p:tgtEl>
                                          <p:spTgt spid="16"/>
                                        </p:tgtEl>
                                        <p:attrNameLst>
                                          <p:attrName>ppt_y</p:attrName>
                                        </p:attrNameLst>
                                      </p:cBhvr>
                                      <p:tavLst>
                                        <p:tav tm="0">
                                          <p:val>
                                            <p:strVal val="1+#ppt_h/2"/>
                                          </p:val>
                                        </p:tav>
                                        <p:tav tm="100000">
                                          <p:val>
                                            <p:strVal val="#ppt_y"/>
                                          </p:val>
                                        </p:tav>
                                      </p:tavLst>
                                    </p:anim>
                                  </p:childTnLst>
                                </p:cTn>
                              </p:par>
                            </p:childTnLst>
                          </p:cTn>
                        </p:par>
                        <p:par>
                          <p:cTn id="36" fill="hold">
                            <p:stCondLst>
                              <p:cond delay="4250"/>
                            </p:stCondLst>
                            <p:childTnLst>
                              <p:par>
                                <p:cTn id="37" presetID="22" presetClass="entr" presetSubtype="1"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up)">
                                      <p:cBhvr>
                                        <p:cTn id="39" dur="500"/>
                                        <p:tgtEl>
                                          <p:spTgt spid="17"/>
                                        </p:tgtEl>
                                      </p:cBhvr>
                                    </p:animEffect>
                                  </p:childTnLst>
                                </p:cTn>
                              </p:par>
                            </p:childTnLst>
                          </p:cTn>
                        </p:par>
                        <p:par>
                          <p:cTn id="40" fill="hold">
                            <p:stCondLst>
                              <p:cond delay="4750"/>
                            </p:stCondLst>
                            <p:childTnLst>
                              <p:par>
                                <p:cTn id="41" presetID="37"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900" decel="100000" fill="hold"/>
                                        <p:tgtEl>
                                          <p:spTgt spid="18"/>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7" fill="hold">
                            <p:stCondLst>
                              <p:cond delay="5750"/>
                            </p:stCondLst>
                            <p:childTnLst>
                              <p:par>
                                <p:cTn id="48" presetID="2" presetClass="entr" presetSubtype="4"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additive="base">
                                        <p:cTn id="50" dur="500" fill="hold"/>
                                        <p:tgtEl>
                                          <p:spTgt spid="19"/>
                                        </p:tgtEl>
                                        <p:attrNameLst>
                                          <p:attrName>ppt_x</p:attrName>
                                        </p:attrNameLst>
                                      </p:cBhvr>
                                      <p:tavLst>
                                        <p:tav tm="0">
                                          <p:val>
                                            <p:strVal val="#ppt_x"/>
                                          </p:val>
                                        </p:tav>
                                        <p:tav tm="100000">
                                          <p:val>
                                            <p:strVal val="#ppt_x"/>
                                          </p:val>
                                        </p:tav>
                                      </p:tavLst>
                                    </p:anim>
                                    <p:anim calcmode="lin" valueType="num">
                                      <p:cBhvr additive="base">
                                        <p:cTn id="51" dur="500" fill="hold"/>
                                        <p:tgtEl>
                                          <p:spTgt spid="19"/>
                                        </p:tgtEl>
                                        <p:attrNameLst>
                                          <p:attrName>ppt_y</p:attrName>
                                        </p:attrNameLst>
                                      </p:cBhvr>
                                      <p:tavLst>
                                        <p:tav tm="0">
                                          <p:val>
                                            <p:strVal val="1+#ppt_h/2"/>
                                          </p:val>
                                        </p:tav>
                                        <p:tav tm="100000">
                                          <p:val>
                                            <p:strVal val="#ppt_y"/>
                                          </p:val>
                                        </p:tav>
                                      </p:tavLst>
                                    </p:anim>
                                  </p:childTnLst>
                                </p:cTn>
                              </p:par>
                            </p:childTnLst>
                          </p:cTn>
                        </p:par>
                        <p:par>
                          <p:cTn id="52" fill="hold">
                            <p:stCondLst>
                              <p:cond delay="6250"/>
                            </p:stCondLst>
                            <p:childTnLst>
                              <p:par>
                                <p:cTn id="53" presetID="22" presetClass="entr" presetSubtype="1" fill="hold" grpId="0" nodeType="after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 grpId="0" animBg="1"/>
      <p:bldP spid="10" grpId="0" animBg="1"/>
      <p:bldP spid="11" grpId="0"/>
      <p:bldP spid="16" grpId="0" animBg="1"/>
      <p:bldP spid="17" grpId="0"/>
      <p:bldP spid="18" grpId="0" animBg="1"/>
      <p:bldP spid="19" grpId="0" animBg="1"/>
      <p:bldP spid="2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140" name="Oval 68"/>
          <p:cNvSpPr>
            <a:spLocks noChangeAspect="1" noChangeArrowheads="1"/>
          </p:cNvSpPr>
          <p:nvPr/>
        </p:nvSpPr>
        <p:spPr bwMode="auto">
          <a:xfrm>
            <a:off x="7430199" y="3798571"/>
            <a:ext cx="1280162" cy="1280160"/>
          </a:xfrm>
          <a:prstGeom prst="ellipse">
            <a:avLst/>
          </a:prstGeom>
          <a:blipFill>
            <a:blip r:embed="rId3"/>
            <a:stretch>
              <a:fillRect/>
            </a:stretch>
          </a:blipFill>
          <a:ln w="9525">
            <a:noFill/>
            <a:round/>
            <a:headEnd/>
            <a:tailEnd/>
          </a:ln>
          <a:effectLst>
            <a:outerShdw blurRad="44450" dist="27940" dir="5400000" algn="ctr">
              <a:srgbClr val="000000">
                <a:alpha val="32000"/>
              </a:srgb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2" name="Oval 60"/>
          <p:cNvSpPr>
            <a:spLocks noChangeAspect="1" noChangeArrowheads="1"/>
          </p:cNvSpPr>
          <p:nvPr/>
        </p:nvSpPr>
        <p:spPr bwMode="auto">
          <a:xfrm>
            <a:off x="5092479" y="3718561"/>
            <a:ext cx="1557301" cy="1554480"/>
          </a:xfrm>
          <a:prstGeom prst="ellipse">
            <a:avLst/>
          </a:prstGeom>
          <a:blipFill>
            <a:blip r:embed="rId4"/>
            <a:stretch>
              <a:fillRect/>
            </a:stretch>
          </a:blipFill>
          <a:ln w="9525">
            <a:noFill/>
            <a:round/>
            <a:headEnd/>
            <a:tailEnd/>
          </a:ln>
          <a:effectLst>
            <a:outerShdw blurRad="44450" dist="27940" dir="5400000" algn="ctr">
              <a:srgbClr val="000000">
                <a:alpha val="32000"/>
              </a:srgb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34" name="Oval 62"/>
          <p:cNvSpPr>
            <a:spLocks noChangeAspect="1" noChangeArrowheads="1"/>
          </p:cNvSpPr>
          <p:nvPr/>
        </p:nvSpPr>
        <p:spPr bwMode="auto">
          <a:xfrm>
            <a:off x="3547082" y="4031852"/>
            <a:ext cx="548640" cy="548640"/>
          </a:xfrm>
          <a:prstGeom prst="ellipse">
            <a:avLst/>
          </a:prstGeom>
          <a:blipFill>
            <a:blip r:embed="rId5"/>
            <a:stretch>
              <a:fillRect/>
            </a:stretch>
          </a:blipFill>
          <a:ln w="9525">
            <a:noFill/>
            <a:round/>
            <a:headEnd/>
            <a:tailEnd/>
          </a:ln>
          <a:effectLst>
            <a:outerShdw blurRad="44450" dist="27940" dir="5400000" algn="ctr">
              <a:srgbClr val="000000">
                <a:alpha val="32000"/>
              </a:srgb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2" name="Oval 70"/>
          <p:cNvSpPr>
            <a:spLocks noChangeAspect="1" noChangeArrowheads="1"/>
          </p:cNvSpPr>
          <p:nvPr/>
        </p:nvSpPr>
        <p:spPr bwMode="auto">
          <a:xfrm>
            <a:off x="3885019" y="2578118"/>
            <a:ext cx="1185584" cy="1188720"/>
          </a:xfrm>
          <a:prstGeom prst="ellipse">
            <a:avLst/>
          </a:prstGeom>
          <a:blipFill>
            <a:blip r:embed="rId6"/>
            <a:stretch>
              <a:fillRect/>
            </a:stretch>
          </a:blipFill>
          <a:ln w="9525">
            <a:noFill/>
            <a:round/>
            <a:headEnd/>
            <a:tailEnd/>
          </a:ln>
          <a:effectLst>
            <a:outerShdw blurRad="44450" dist="27940" dir="5400000" algn="ctr">
              <a:srgbClr val="000000">
                <a:alpha val="32000"/>
              </a:srgb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8" name="Oval 66"/>
          <p:cNvSpPr>
            <a:spLocks noChangeAspect="1" noChangeArrowheads="1"/>
          </p:cNvSpPr>
          <p:nvPr/>
        </p:nvSpPr>
        <p:spPr bwMode="auto">
          <a:xfrm>
            <a:off x="5584471" y="1951781"/>
            <a:ext cx="1094595" cy="1097280"/>
          </a:xfrm>
          <a:prstGeom prst="ellipse">
            <a:avLst/>
          </a:prstGeom>
          <a:blipFill>
            <a:blip r:embed="rId7"/>
            <a:stretch>
              <a:fillRect/>
            </a:stretch>
          </a:blipFill>
          <a:ln w="9525">
            <a:noFill/>
            <a:round/>
            <a:headEnd/>
            <a:tailEnd/>
          </a:ln>
          <a:effectLst>
            <a:outerShdw blurRad="44450" dist="27940" dir="5400000" algn="ctr">
              <a:srgbClr val="000000">
                <a:alpha val="32000"/>
              </a:srgb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1" name="Freeform 59"/>
          <p:cNvSpPr>
            <a:spLocks noEditPoints="1"/>
          </p:cNvSpPr>
          <p:nvPr/>
        </p:nvSpPr>
        <p:spPr bwMode="auto">
          <a:xfrm>
            <a:off x="4849285" y="3439584"/>
            <a:ext cx="2044700" cy="2042584"/>
          </a:xfrm>
          <a:custGeom>
            <a:avLst/>
            <a:gdLst/>
            <a:ahLst/>
            <a:cxnLst>
              <a:cxn ang="0">
                <a:pos x="686" y="343"/>
              </a:cxn>
              <a:cxn ang="0">
                <a:pos x="646" y="294"/>
              </a:cxn>
              <a:cxn ang="0">
                <a:pos x="671" y="243"/>
              </a:cxn>
              <a:cxn ang="0">
                <a:pos x="618" y="206"/>
              </a:cxn>
              <a:cxn ang="0">
                <a:pos x="626" y="150"/>
              </a:cxn>
              <a:cxn ang="0">
                <a:pos x="565" y="131"/>
              </a:cxn>
              <a:cxn ang="0">
                <a:pos x="556" y="75"/>
              </a:cxn>
              <a:cxn ang="0">
                <a:pos x="493" y="75"/>
              </a:cxn>
              <a:cxn ang="0">
                <a:pos x="467" y="23"/>
              </a:cxn>
              <a:cxn ang="0">
                <a:pos x="406" y="42"/>
              </a:cxn>
              <a:cxn ang="0">
                <a:pos x="366" y="1"/>
              </a:cxn>
              <a:cxn ang="0">
                <a:pos x="319" y="1"/>
              </a:cxn>
              <a:cxn ang="0">
                <a:pos x="279" y="42"/>
              </a:cxn>
              <a:cxn ang="0">
                <a:pos x="219" y="23"/>
              </a:cxn>
              <a:cxn ang="0">
                <a:pos x="193" y="75"/>
              </a:cxn>
              <a:cxn ang="0">
                <a:pos x="129" y="75"/>
              </a:cxn>
              <a:cxn ang="0">
                <a:pos x="120" y="131"/>
              </a:cxn>
              <a:cxn ang="0">
                <a:pos x="59" y="150"/>
              </a:cxn>
              <a:cxn ang="0">
                <a:pos x="67" y="206"/>
              </a:cxn>
              <a:cxn ang="0">
                <a:pos x="15" y="243"/>
              </a:cxn>
              <a:cxn ang="0">
                <a:pos x="39" y="294"/>
              </a:cxn>
              <a:cxn ang="0">
                <a:pos x="0" y="343"/>
              </a:cxn>
              <a:cxn ang="0">
                <a:pos x="35" y="352"/>
              </a:cxn>
              <a:cxn ang="0">
                <a:pos x="4" y="398"/>
              </a:cxn>
              <a:cxn ang="0">
                <a:pos x="52" y="442"/>
              </a:cxn>
              <a:cxn ang="0">
                <a:pos x="35" y="495"/>
              </a:cxn>
              <a:cxn ang="0">
                <a:pos x="94" y="524"/>
              </a:cxn>
              <a:cxn ang="0">
                <a:pos x="93" y="579"/>
              </a:cxn>
              <a:cxn ang="0">
                <a:pos x="158" y="589"/>
              </a:cxn>
              <a:cxn ang="0">
                <a:pos x="173" y="641"/>
              </a:cxn>
              <a:cxn ang="0">
                <a:pos x="238" y="632"/>
              </a:cxn>
              <a:cxn ang="0">
                <a:pos x="268" y="678"/>
              </a:cxn>
              <a:cxn ang="0">
                <a:pos x="327" y="650"/>
              </a:cxn>
              <a:cxn ang="0">
                <a:pos x="359" y="650"/>
              </a:cxn>
              <a:cxn ang="0">
                <a:pos x="417" y="678"/>
              </a:cxn>
              <a:cxn ang="0">
                <a:pos x="448" y="632"/>
              </a:cxn>
              <a:cxn ang="0">
                <a:pos x="512" y="641"/>
              </a:cxn>
              <a:cxn ang="0">
                <a:pos x="528" y="589"/>
              </a:cxn>
              <a:cxn ang="0">
                <a:pos x="592" y="579"/>
              </a:cxn>
              <a:cxn ang="0">
                <a:pos x="592" y="524"/>
              </a:cxn>
              <a:cxn ang="0">
                <a:pos x="650" y="495"/>
              </a:cxn>
              <a:cxn ang="0">
                <a:pos x="634" y="442"/>
              </a:cxn>
              <a:cxn ang="0">
                <a:pos x="681" y="398"/>
              </a:cxn>
              <a:cxn ang="0">
                <a:pos x="650" y="352"/>
              </a:cxn>
              <a:cxn ang="0">
                <a:pos x="343" y="597"/>
              </a:cxn>
              <a:cxn ang="0">
                <a:pos x="343" y="88"/>
              </a:cxn>
              <a:cxn ang="0">
                <a:pos x="343" y="597"/>
              </a:cxn>
            </a:cxnLst>
            <a:rect l="0" t="0" r="r" b="b"/>
            <a:pathLst>
              <a:path w="686" h="685">
                <a:moveTo>
                  <a:pt x="686" y="344"/>
                </a:moveTo>
                <a:cubicBezTo>
                  <a:pt x="686" y="344"/>
                  <a:pt x="686" y="343"/>
                  <a:pt x="686" y="343"/>
                </a:cubicBezTo>
                <a:cubicBezTo>
                  <a:pt x="686" y="327"/>
                  <a:pt x="685" y="312"/>
                  <a:pt x="683" y="296"/>
                </a:cubicBezTo>
                <a:cubicBezTo>
                  <a:pt x="646" y="294"/>
                  <a:pt x="646" y="294"/>
                  <a:pt x="646" y="294"/>
                </a:cubicBezTo>
                <a:cubicBezTo>
                  <a:pt x="644" y="283"/>
                  <a:pt x="642" y="272"/>
                  <a:pt x="639" y="261"/>
                </a:cubicBezTo>
                <a:cubicBezTo>
                  <a:pt x="671" y="243"/>
                  <a:pt x="671" y="243"/>
                  <a:pt x="671" y="243"/>
                </a:cubicBezTo>
                <a:cubicBezTo>
                  <a:pt x="666" y="227"/>
                  <a:pt x="660" y="212"/>
                  <a:pt x="654" y="198"/>
                </a:cubicBezTo>
                <a:cubicBezTo>
                  <a:pt x="618" y="206"/>
                  <a:pt x="618" y="206"/>
                  <a:pt x="618" y="206"/>
                </a:cubicBezTo>
                <a:cubicBezTo>
                  <a:pt x="613" y="196"/>
                  <a:pt x="608" y="186"/>
                  <a:pt x="601" y="177"/>
                </a:cubicBezTo>
                <a:cubicBezTo>
                  <a:pt x="626" y="150"/>
                  <a:pt x="626" y="150"/>
                  <a:pt x="626" y="150"/>
                </a:cubicBezTo>
                <a:cubicBezTo>
                  <a:pt x="617" y="137"/>
                  <a:pt x="608" y="124"/>
                  <a:pt x="597" y="113"/>
                </a:cubicBezTo>
                <a:cubicBezTo>
                  <a:pt x="565" y="131"/>
                  <a:pt x="565" y="131"/>
                  <a:pt x="565" y="131"/>
                </a:cubicBezTo>
                <a:cubicBezTo>
                  <a:pt x="558" y="123"/>
                  <a:pt x="549" y="115"/>
                  <a:pt x="540" y="108"/>
                </a:cubicBezTo>
                <a:cubicBezTo>
                  <a:pt x="556" y="75"/>
                  <a:pt x="556" y="75"/>
                  <a:pt x="556" y="75"/>
                </a:cubicBezTo>
                <a:cubicBezTo>
                  <a:pt x="544" y="65"/>
                  <a:pt x="531" y="56"/>
                  <a:pt x="517" y="48"/>
                </a:cubicBezTo>
                <a:cubicBezTo>
                  <a:pt x="493" y="75"/>
                  <a:pt x="493" y="75"/>
                  <a:pt x="493" y="75"/>
                </a:cubicBezTo>
                <a:cubicBezTo>
                  <a:pt x="483" y="69"/>
                  <a:pt x="472" y="64"/>
                  <a:pt x="461" y="59"/>
                </a:cubicBezTo>
                <a:cubicBezTo>
                  <a:pt x="467" y="23"/>
                  <a:pt x="467" y="23"/>
                  <a:pt x="467" y="23"/>
                </a:cubicBezTo>
                <a:cubicBezTo>
                  <a:pt x="452" y="17"/>
                  <a:pt x="437" y="13"/>
                  <a:pt x="422" y="9"/>
                </a:cubicBezTo>
                <a:cubicBezTo>
                  <a:pt x="406" y="42"/>
                  <a:pt x="406" y="42"/>
                  <a:pt x="406" y="42"/>
                </a:cubicBezTo>
                <a:cubicBezTo>
                  <a:pt x="395" y="40"/>
                  <a:pt x="383" y="38"/>
                  <a:pt x="372" y="37"/>
                </a:cubicBezTo>
                <a:cubicBezTo>
                  <a:pt x="366" y="1"/>
                  <a:pt x="366" y="1"/>
                  <a:pt x="366" y="1"/>
                </a:cubicBezTo>
                <a:cubicBezTo>
                  <a:pt x="359" y="0"/>
                  <a:pt x="351" y="0"/>
                  <a:pt x="343" y="0"/>
                </a:cubicBezTo>
                <a:cubicBezTo>
                  <a:pt x="335" y="0"/>
                  <a:pt x="327" y="0"/>
                  <a:pt x="319" y="1"/>
                </a:cubicBezTo>
                <a:cubicBezTo>
                  <a:pt x="314" y="37"/>
                  <a:pt x="314" y="37"/>
                  <a:pt x="314" y="37"/>
                </a:cubicBezTo>
                <a:cubicBezTo>
                  <a:pt x="302" y="38"/>
                  <a:pt x="291" y="40"/>
                  <a:pt x="279" y="42"/>
                </a:cubicBezTo>
                <a:cubicBezTo>
                  <a:pt x="264" y="9"/>
                  <a:pt x="264" y="9"/>
                  <a:pt x="264" y="9"/>
                </a:cubicBezTo>
                <a:cubicBezTo>
                  <a:pt x="248" y="13"/>
                  <a:pt x="233" y="17"/>
                  <a:pt x="219" y="23"/>
                </a:cubicBezTo>
                <a:cubicBezTo>
                  <a:pt x="224" y="59"/>
                  <a:pt x="224" y="59"/>
                  <a:pt x="224" y="59"/>
                </a:cubicBezTo>
                <a:cubicBezTo>
                  <a:pt x="213" y="64"/>
                  <a:pt x="203" y="69"/>
                  <a:pt x="193" y="75"/>
                </a:cubicBezTo>
                <a:cubicBezTo>
                  <a:pt x="168" y="48"/>
                  <a:pt x="168" y="48"/>
                  <a:pt x="168" y="48"/>
                </a:cubicBezTo>
                <a:cubicBezTo>
                  <a:pt x="154" y="56"/>
                  <a:pt x="141" y="65"/>
                  <a:pt x="129" y="75"/>
                </a:cubicBezTo>
                <a:cubicBezTo>
                  <a:pt x="145" y="108"/>
                  <a:pt x="145" y="108"/>
                  <a:pt x="145" y="108"/>
                </a:cubicBezTo>
                <a:cubicBezTo>
                  <a:pt x="136" y="115"/>
                  <a:pt x="128" y="123"/>
                  <a:pt x="120" y="131"/>
                </a:cubicBezTo>
                <a:cubicBezTo>
                  <a:pt x="88" y="113"/>
                  <a:pt x="88" y="113"/>
                  <a:pt x="88" y="113"/>
                </a:cubicBezTo>
                <a:cubicBezTo>
                  <a:pt x="78" y="124"/>
                  <a:pt x="68" y="137"/>
                  <a:pt x="59" y="150"/>
                </a:cubicBezTo>
                <a:cubicBezTo>
                  <a:pt x="84" y="177"/>
                  <a:pt x="84" y="177"/>
                  <a:pt x="84" y="177"/>
                </a:cubicBezTo>
                <a:cubicBezTo>
                  <a:pt x="78" y="186"/>
                  <a:pt x="72" y="196"/>
                  <a:pt x="67" y="206"/>
                </a:cubicBezTo>
                <a:cubicBezTo>
                  <a:pt x="32" y="198"/>
                  <a:pt x="32" y="198"/>
                  <a:pt x="32" y="198"/>
                </a:cubicBezTo>
                <a:cubicBezTo>
                  <a:pt x="25" y="212"/>
                  <a:pt x="19" y="227"/>
                  <a:pt x="15" y="243"/>
                </a:cubicBezTo>
                <a:cubicBezTo>
                  <a:pt x="46" y="261"/>
                  <a:pt x="46" y="261"/>
                  <a:pt x="46" y="261"/>
                </a:cubicBezTo>
                <a:cubicBezTo>
                  <a:pt x="43" y="272"/>
                  <a:pt x="41" y="283"/>
                  <a:pt x="39" y="294"/>
                </a:cubicBezTo>
                <a:cubicBezTo>
                  <a:pt x="3" y="296"/>
                  <a:pt x="3" y="296"/>
                  <a:pt x="3" y="296"/>
                </a:cubicBezTo>
                <a:cubicBezTo>
                  <a:pt x="1" y="312"/>
                  <a:pt x="0" y="327"/>
                  <a:pt x="0" y="343"/>
                </a:cubicBezTo>
                <a:cubicBezTo>
                  <a:pt x="0" y="343"/>
                  <a:pt x="0" y="344"/>
                  <a:pt x="0" y="344"/>
                </a:cubicBezTo>
                <a:cubicBezTo>
                  <a:pt x="35" y="352"/>
                  <a:pt x="35" y="352"/>
                  <a:pt x="35" y="352"/>
                </a:cubicBezTo>
                <a:cubicBezTo>
                  <a:pt x="36" y="363"/>
                  <a:pt x="37" y="374"/>
                  <a:pt x="38" y="385"/>
                </a:cubicBezTo>
                <a:cubicBezTo>
                  <a:pt x="4" y="398"/>
                  <a:pt x="4" y="398"/>
                  <a:pt x="4" y="398"/>
                </a:cubicBezTo>
                <a:cubicBezTo>
                  <a:pt x="7" y="414"/>
                  <a:pt x="10" y="430"/>
                  <a:pt x="15" y="445"/>
                </a:cubicBezTo>
                <a:cubicBezTo>
                  <a:pt x="52" y="442"/>
                  <a:pt x="52" y="442"/>
                  <a:pt x="52" y="442"/>
                </a:cubicBezTo>
                <a:cubicBezTo>
                  <a:pt x="55" y="453"/>
                  <a:pt x="59" y="463"/>
                  <a:pt x="64" y="473"/>
                </a:cubicBezTo>
                <a:cubicBezTo>
                  <a:pt x="35" y="495"/>
                  <a:pt x="35" y="495"/>
                  <a:pt x="35" y="495"/>
                </a:cubicBezTo>
                <a:cubicBezTo>
                  <a:pt x="43" y="510"/>
                  <a:pt x="51" y="524"/>
                  <a:pt x="60" y="537"/>
                </a:cubicBezTo>
                <a:cubicBezTo>
                  <a:pt x="94" y="524"/>
                  <a:pt x="94" y="524"/>
                  <a:pt x="94" y="524"/>
                </a:cubicBezTo>
                <a:cubicBezTo>
                  <a:pt x="100" y="532"/>
                  <a:pt x="107" y="541"/>
                  <a:pt x="114" y="549"/>
                </a:cubicBezTo>
                <a:cubicBezTo>
                  <a:pt x="93" y="579"/>
                  <a:pt x="93" y="579"/>
                  <a:pt x="93" y="579"/>
                </a:cubicBezTo>
                <a:cubicBezTo>
                  <a:pt x="105" y="591"/>
                  <a:pt x="117" y="602"/>
                  <a:pt x="129" y="612"/>
                </a:cubicBezTo>
                <a:cubicBezTo>
                  <a:pt x="158" y="589"/>
                  <a:pt x="158" y="589"/>
                  <a:pt x="158" y="589"/>
                </a:cubicBezTo>
                <a:cubicBezTo>
                  <a:pt x="166" y="595"/>
                  <a:pt x="175" y="601"/>
                  <a:pt x="184" y="607"/>
                </a:cubicBezTo>
                <a:cubicBezTo>
                  <a:pt x="173" y="641"/>
                  <a:pt x="173" y="641"/>
                  <a:pt x="173" y="641"/>
                </a:cubicBezTo>
                <a:cubicBezTo>
                  <a:pt x="187" y="649"/>
                  <a:pt x="202" y="656"/>
                  <a:pt x="217" y="662"/>
                </a:cubicBezTo>
                <a:cubicBezTo>
                  <a:pt x="238" y="632"/>
                  <a:pt x="238" y="632"/>
                  <a:pt x="238" y="632"/>
                </a:cubicBezTo>
                <a:cubicBezTo>
                  <a:pt x="248" y="636"/>
                  <a:pt x="258" y="639"/>
                  <a:pt x="268" y="641"/>
                </a:cubicBezTo>
                <a:cubicBezTo>
                  <a:pt x="268" y="678"/>
                  <a:pt x="268" y="678"/>
                  <a:pt x="268" y="678"/>
                </a:cubicBezTo>
                <a:cubicBezTo>
                  <a:pt x="284" y="681"/>
                  <a:pt x="300" y="684"/>
                  <a:pt x="316" y="685"/>
                </a:cubicBezTo>
                <a:cubicBezTo>
                  <a:pt x="327" y="650"/>
                  <a:pt x="327" y="650"/>
                  <a:pt x="327" y="650"/>
                </a:cubicBezTo>
                <a:cubicBezTo>
                  <a:pt x="332" y="650"/>
                  <a:pt x="337" y="650"/>
                  <a:pt x="343" y="650"/>
                </a:cubicBezTo>
                <a:cubicBezTo>
                  <a:pt x="348" y="650"/>
                  <a:pt x="353" y="650"/>
                  <a:pt x="359" y="650"/>
                </a:cubicBezTo>
                <a:cubicBezTo>
                  <a:pt x="369" y="685"/>
                  <a:pt x="369" y="685"/>
                  <a:pt x="369" y="685"/>
                </a:cubicBezTo>
                <a:cubicBezTo>
                  <a:pt x="386" y="684"/>
                  <a:pt x="402" y="681"/>
                  <a:pt x="417" y="678"/>
                </a:cubicBezTo>
                <a:cubicBezTo>
                  <a:pt x="417" y="641"/>
                  <a:pt x="417" y="641"/>
                  <a:pt x="417" y="641"/>
                </a:cubicBezTo>
                <a:cubicBezTo>
                  <a:pt x="428" y="639"/>
                  <a:pt x="438" y="636"/>
                  <a:pt x="448" y="632"/>
                </a:cubicBezTo>
                <a:cubicBezTo>
                  <a:pt x="468" y="662"/>
                  <a:pt x="468" y="662"/>
                  <a:pt x="468" y="662"/>
                </a:cubicBezTo>
                <a:cubicBezTo>
                  <a:pt x="483" y="656"/>
                  <a:pt x="498" y="649"/>
                  <a:pt x="512" y="641"/>
                </a:cubicBezTo>
                <a:cubicBezTo>
                  <a:pt x="501" y="607"/>
                  <a:pt x="501" y="607"/>
                  <a:pt x="501" y="607"/>
                </a:cubicBezTo>
                <a:cubicBezTo>
                  <a:pt x="510" y="601"/>
                  <a:pt x="519" y="595"/>
                  <a:pt x="528" y="589"/>
                </a:cubicBezTo>
                <a:cubicBezTo>
                  <a:pt x="556" y="612"/>
                  <a:pt x="556" y="612"/>
                  <a:pt x="556" y="612"/>
                </a:cubicBezTo>
                <a:cubicBezTo>
                  <a:pt x="569" y="602"/>
                  <a:pt x="581" y="591"/>
                  <a:pt x="592" y="579"/>
                </a:cubicBezTo>
                <a:cubicBezTo>
                  <a:pt x="571" y="549"/>
                  <a:pt x="571" y="549"/>
                  <a:pt x="571" y="549"/>
                </a:cubicBezTo>
                <a:cubicBezTo>
                  <a:pt x="578" y="541"/>
                  <a:pt x="585" y="532"/>
                  <a:pt x="592" y="524"/>
                </a:cubicBezTo>
                <a:cubicBezTo>
                  <a:pt x="626" y="537"/>
                  <a:pt x="626" y="537"/>
                  <a:pt x="626" y="537"/>
                </a:cubicBezTo>
                <a:cubicBezTo>
                  <a:pt x="635" y="524"/>
                  <a:pt x="643" y="510"/>
                  <a:pt x="650" y="495"/>
                </a:cubicBezTo>
                <a:cubicBezTo>
                  <a:pt x="622" y="473"/>
                  <a:pt x="622" y="473"/>
                  <a:pt x="622" y="473"/>
                </a:cubicBezTo>
                <a:cubicBezTo>
                  <a:pt x="626" y="463"/>
                  <a:pt x="630" y="453"/>
                  <a:pt x="634" y="442"/>
                </a:cubicBezTo>
                <a:cubicBezTo>
                  <a:pt x="670" y="445"/>
                  <a:pt x="670" y="445"/>
                  <a:pt x="670" y="445"/>
                </a:cubicBezTo>
                <a:cubicBezTo>
                  <a:pt x="675" y="430"/>
                  <a:pt x="679" y="414"/>
                  <a:pt x="681" y="398"/>
                </a:cubicBezTo>
                <a:cubicBezTo>
                  <a:pt x="647" y="385"/>
                  <a:pt x="647" y="385"/>
                  <a:pt x="647" y="385"/>
                </a:cubicBezTo>
                <a:cubicBezTo>
                  <a:pt x="649" y="374"/>
                  <a:pt x="650" y="363"/>
                  <a:pt x="650" y="352"/>
                </a:cubicBezTo>
                <a:lnTo>
                  <a:pt x="686" y="344"/>
                </a:lnTo>
                <a:close/>
                <a:moveTo>
                  <a:pt x="343" y="597"/>
                </a:moveTo>
                <a:cubicBezTo>
                  <a:pt x="202" y="597"/>
                  <a:pt x="88" y="483"/>
                  <a:pt x="88" y="343"/>
                </a:cubicBezTo>
                <a:cubicBezTo>
                  <a:pt x="88" y="202"/>
                  <a:pt x="202" y="88"/>
                  <a:pt x="343" y="88"/>
                </a:cubicBezTo>
                <a:cubicBezTo>
                  <a:pt x="483" y="88"/>
                  <a:pt x="597" y="202"/>
                  <a:pt x="597" y="343"/>
                </a:cubicBezTo>
                <a:cubicBezTo>
                  <a:pt x="597" y="483"/>
                  <a:pt x="483" y="597"/>
                  <a:pt x="343" y="597"/>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bodyPr>
          <a:lstStyle/>
          <a:p>
            <a:endParaRPr lang="en-US" sz="2400"/>
          </a:p>
        </p:txBody>
      </p:sp>
      <p:sp>
        <p:nvSpPr>
          <p:cNvPr id="3133" name="Freeform 61"/>
          <p:cNvSpPr>
            <a:spLocks noEditPoints="1"/>
          </p:cNvSpPr>
          <p:nvPr/>
        </p:nvSpPr>
        <p:spPr bwMode="auto">
          <a:xfrm>
            <a:off x="3344335" y="3820584"/>
            <a:ext cx="956733" cy="973667"/>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bodyPr>
          <a:lstStyle/>
          <a:p>
            <a:endParaRPr lang="en-US" sz="2400"/>
          </a:p>
        </p:txBody>
      </p:sp>
      <p:sp>
        <p:nvSpPr>
          <p:cNvPr id="3136" name="Oval 64"/>
          <p:cNvSpPr>
            <a:spLocks noChangeAspect="1" noChangeArrowheads="1"/>
          </p:cNvSpPr>
          <p:nvPr/>
        </p:nvSpPr>
        <p:spPr bwMode="auto">
          <a:xfrm>
            <a:off x="6858000" y="3124200"/>
            <a:ext cx="636603" cy="640080"/>
          </a:xfrm>
          <a:prstGeom prst="ellipse">
            <a:avLst/>
          </a:prstGeom>
          <a:blipFill>
            <a:blip r:embed="rId8"/>
            <a:stretch>
              <a:fillRect/>
            </a:stretch>
          </a:blipFill>
          <a:ln w="9525">
            <a:noFill/>
            <a:round/>
            <a:headEnd/>
            <a:tailEnd/>
          </a:ln>
          <a:effectLst>
            <a:outerShdw blurRad="44450" dist="27940" dir="5400000" algn="ctr">
              <a:srgbClr val="000000">
                <a:alpha val="32000"/>
              </a:srgb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5" name="Freeform 63"/>
          <p:cNvSpPr>
            <a:spLocks noEditPoints="1"/>
          </p:cNvSpPr>
          <p:nvPr/>
        </p:nvSpPr>
        <p:spPr bwMode="auto">
          <a:xfrm>
            <a:off x="6661151" y="2952751"/>
            <a:ext cx="965200" cy="973667"/>
          </a:xfrm>
          <a:custGeom>
            <a:avLst/>
            <a:gdLst/>
            <a:ahLst/>
            <a:cxnLst>
              <a:cxn ang="0">
                <a:pos x="324" y="138"/>
              </a:cxn>
              <a:cxn ang="0">
                <a:pos x="312" y="97"/>
              </a:cxn>
              <a:cxn ang="0">
                <a:pos x="280" y="101"/>
              </a:cxn>
              <a:cxn ang="0">
                <a:pos x="256" y="69"/>
              </a:cxn>
              <a:cxn ang="0">
                <a:pos x="270" y="41"/>
              </a:cxn>
              <a:cxn ang="0">
                <a:pos x="235" y="17"/>
              </a:cxn>
              <a:cxn ang="0">
                <a:pos x="213" y="40"/>
              </a:cxn>
              <a:cxn ang="0">
                <a:pos x="174" y="31"/>
              </a:cxn>
              <a:cxn ang="0">
                <a:pos x="166" y="0"/>
              </a:cxn>
              <a:cxn ang="0">
                <a:pos x="124" y="5"/>
              </a:cxn>
              <a:cxn ang="0">
                <a:pos x="122" y="38"/>
              </a:cxn>
              <a:cxn ang="0">
                <a:pos x="87" y="55"/>
              </a:cxn>
              <a:cxn ang="0">
                <a:pos x="60" y="36"/>
              </a:cxn>
              <a:cxn ang="0">
                <a:pos x="31" y="67"/>
              </a:cxn>
              <a:cxn ang="0">
                <a:pos x="51" y="94"/>
              </a:cxn>
              <a:cxn ang="0">
                <a:pos x="36" y="129"/>
              </a:cxn>
              <a:cxn ang="0">
                <a:pos x="3" y="132"/>
              </a:cxn>
              <a:cxn ang="0">
                <a:pos x="0" y="174"/>
              </a:cxn>
              <a:cxn ang="0">
                <a:pos x="33" y="182"/>
              </a:cxn>
              <a:cxn ang="0">
                <a:pos x="37" y="199"/>
              </a:cxn>
              <a:cxn ang="0">
                <a:pos x="44" y="218"/>
              </a:cxn>
              <a:cxn ang="0">
                <a:pos x="20" y="242"/>
              </a:cxn>
              <a:cxn ang="0">
                <a:pos x="45" y="276"/>
              </a:cxn>
              <a:cxn ang="0">
                <a:pos x="75" y="261"/>
              </a:cxn>
              <a:cxn ang="0">
                <a:pos x="107" y="282"/>
              </a:cxn>
              <a:cxn ang="0">
                <a:pos x="104" y="315"/>
              </a:cxn>
              <a:cxn ang="0">
                <a:pos x="145" y="326"/>
              </a:cxn>
              <a:cxn ang="0">
                <a:pos x="158" y="294"/>
              </a:cxn>
              <a:cxn ang="0">
                <a:pos x="197" y="290"/>
              </a:cxn>
              <a:cxn ang="0">
                <a:pos x="215" y="317"/>
              </a:cxn>
              <a:cxn ang="0">
                <a:pos x="253" y="299"/>
              </a:cxn>
              <a:cxn ang="0">
                <a:pos x="243" y="267"/>
              </a:cxn>
              <a:cxn ang="0">
                <a:pos x="271" y="239"/>
              </a:cxn>
              <a:cxn ang="0">
                <a:pos x="302" y="248"/>
              </a:cxn>
              <a:cxn ang="0">
                <a:pos x="319" y="209"/>
              </a:cxn>
              <a:cxn ang="0">
                <a:pos x="292" y="191"/>
              </a:cxn>
              <a:cxn ang="0">
                <a:pos x="295" y="151"/>
              </a:cxn>
              <a:cxn ang="0">
                <a:pos x="324" y="138"/>
              </a:cxn>
              <a:cxn ang="0">
                <a:pos x="190" y="256"/>
              </a:cxn>
              <a:cxn ang="0">
                <a:pos x="71" y="189"/>
              </a:cxn>
              <a:cxn ang="0">
                <a:pos x="137" y="70"/>
              </a:cxn>
              <a:cxn ang="0">
                <a:pos x="256" y="136"/>
              </a:cxn>
              <a:cxn ang="0">
                <a:pos x="190" y="256"/>
              </a:cxn>
            </a:cxnLst>
            <a:rect l="0" t="0" r="r" b="b"/>
            <a:pathLst>
              <a:path w="324" h="326">
                <a:moveTo>
                  <a:pt x="324" y="138"/>
                </a:moveTo>
                <a:cubicBezTo>
                  <a:pt x="312" y="97"/>
                  <a:pt x="312" y="97"/>
                  <a:pt x="312" y="97"/>
                </a:cubicBezTo>
                <a:cubicBezTo>
                  <a:pt x="280" y="101"/>
                  <a:pt x="280" y="101"/>
                  <a:pt x="280" y="101"/>
                </a:cubicBezTo>
                <a:cubicBezTo>
                  <a:pt x="274" y="89"/>
                  <a:pt x="266" y="78"/>
                  <a:pt x="256" y="69"/>
                </a:cubicBezTo>
                <a:cubicBezTo>
                  <a:pt x="270" y="41"/>
                  <a:pt x="270" y="41"/>
                  <a:pt x="270" y="41"/>
                </a:cubicBezTo>
                <a:cubicBezTo>
                  <a:pt x="235" y="17"/>
                  <a:pt x="235" y="17"/>
                  <a:pt x="235" y="17"/>
                </a:cubicBezTo>
                <a:cubicBezTo>
                  <a:pt x="213" y="40"/>
                  <a:pt x="213" y="40"/>
                  <a:pt x="213" y="40"/>
                </a:cubicBezTo>
                <a:cubicBezTo>
                  <a:pt x="200" y="35"/>
                  <a:pt x="187" y="32"/>
                  <a:pt x="174" y="31"/>
                </a:cubicBezTo>
                <a:cubicBezTo>
                  <a:pt x="166" y="0"/>
                  <a:pt x="166" y="0"/>
                  <a:pt x="166" y="0"/>
                </a:cubicBezTo>
                <a:cubicBezTo>
                  <a:pt x="124" y="5"/>
                  <a:pt x="124" y="5"/>
                  <a:pt x="124" y="5"/>
                </a:cubicBezTo>
                <a:cubicBezTo>
                  <a:pt x="122" y="38"/>
                  <a:pt x="122" y="38"/>
                  <a:pt x="122" y="38"/>
                </a:cubicBezTo>
                <a:cubicBezTo>
                  <a:pt x="109" y="42"/>
                  <a:pt x="97" y="48"/>
                  <a:pt x="87" y="55"/>
                </a:cubicBezTo>
                <a:cubicBezTo>
                  <a:pt x="60" y="36"/>
                  <a:pt x="60" y="36"/>
                  <a:pt x="60" y="36"/>
                </a:cubicBezTo>
                <a:cubicBezTo>
                  <a:pt x="31" y="67"/>
                  <a:pt x="31" y="67"/>
                  <a:pt x="31" y="67"/>
                </a:cubicBezTo>
                <a:cubicBezTo>
                  <a:pt x="51" y="94"/>
                  <a:pt x="51" y="94"/>
                  <a:pt x="51" y="94"/>
                </a:cubicBezTo>
                <a:cubicBezTo>
                  <a:pt x="44" y="105"/>
                  <a:pt x="39" y="117"/>
                  <a:pt x="36" y="129"/>
                </a:cubicBezTo>
                <a:cubicBezTo>
                  <a:pt x="3" y="132"/>
                  <a:pt x="3" y="132"/>
                  <a:pt x="3" y="132"/>
                </a:cubicBezTo>
                <a:cubicBezTo>
                  <a:pt x="0" y="174"/>
                  <a:pt x="0" y="174"/>
                  <a:pt x="0" y="174"/>
                </a:cubicBezTo>
                <a:cubicBezTo>
                  <a:pt x="33" y="182"/>
                  <a:pt x="33" y="182"/>
                  <a:pt x="33" y="182"/>
                </a:cubicBezTo>
                <a:cubicBezTo>
                  <a:pt x="34" y="187"/>
                  <a:pt x="35" y="193"/>
                  <a:pt x="37" y="199"/>
                </a:cubicBezTo>
                <a:cubicBezTo>
                  <a:pt x="38" y="206"/>
                  <a:pt x="41" y="212"/>
                  <a:pt x="44" y="218"/>
                </a:cubicBezTo>
                <a:cubicBezTo>
                  <a:pt x="20" y="242"/>
                  <a:pt x="20" y="242"/>
                  <a:pt x="20" y="242"/>
                </a:cubicBezTo>
                <a:cubicBezTo>
                  <a:pt x="45" y="276"/>
                  <a:pt x="45" y="276"/>
                  <a:pt x="45" y="276"/>
                </a:cubicBezTo>
                <a:cubicBezTo>
                  <a:pt x="75" y="261"/>
                  <a:pt x="75" y="261"/>
                  <a:pt x="75" y="261"/>
                </a:cubicBezTo>
                <a:cubicBezTo>
                  <a:pt x="85" y="269"/>
                  <a:pt x="95" y="276"/>
                  <a:pt x="107" y="282"/>
                </a:cubicBezTo>
                <a:cubicBezTo>
                  <a:pt x="104" y="315"/>
                  <a:pt x="104" y="315"/>
                  <a:pt x="104" y="315"/>
                </a:cubicBezTo>
                <a:cubicBezTo>
                  <a:pt x="145" y="326"/>
                  <a:pt x="145" y="326"/>
                  <a:pt x="145" y="326"/>
                </a:cubicBezTo>
                <a:cubicBezTo>
                  <a:pt x="158" y="294"/>
                  <a:pt x="158" y="294"/>
                  <a:pt x="158" y="294"/>
                </a:cubicBezTo>
                <a:cubicBezTo>
                  <a:pt x="171" y="295"/>
                  <a:pt x="184" y="294"/>
                  <a:pt x="197" y="290"/>
                </a:cubicBezTo>
                <a:cubicBezTo>
                  <a:pt x="215" y="317"/>
                  <a:pt x="215" y="317"/>
                  <a:pt x="215" y="317"/>
                </a:cubicBezTo>
                <a:cubicBezTo>
                  <a:pt x="253" y="299"/>
                  <a:pt x="253" y="299"/>
                  <a:pt x="253" y="299"/>
                </a:cubicBezTo>
                <a:cubicBezTo>
                  <a:pt x="243" y="267"/>
                  <a:pt x="243" y="267"/>
                  <a:pt x="243" y="267"/>
                </a:cubicBezTo>
                <a:cubicBezTo>
                  <a:pt x="254" y="259"/>
                  <a:pt x="263" y="250"/>
                  <a:pt x="271" y="239"/>
                </a:cubicBezTo>
                <a:cubicBezTo>
                  <a:pt x="302" y="248"/>
                  <a:pt x="302" y="248"/>
                  <a:pt x="302" y="248"/>
                </a:cubicBezTo>
                <a:cubicBezTo>
                  <a:pt x="319" y="209"/>
                  <a:pt x="319" y="209"/>
                  <a:pt x="319" y="209"/>
                </a:cubicBezTo>
                <a:cubicBezTo>
                  <a:pt x="292" y="191"/>
                  <a:pt x="292" y="191"/>
                  <a:pt x="292" y="191"/>
                </a:cubicBezTo>
                <a:cubicBezTo>
                  <a:pt x="295" y="178"/>
                  <a:pt x="296" y="165"/>
                  <a:pt x="295" y="151"/>
                </a:cubicBezTo>
                <a:lnTo>
                  <a:pt x="324" y="138"/>
                </a:lnTo>
                <a:close/>
                <a:moveTo>
                  <a:pt x="190" y="256"/>
                </a:moveTo>
                <a:cubicBezTo>
                  <a:pt x="138" y="270"/>
                  <a:pt x="85" y="240"/>
                  <a:pt x="71" y="189"/>
                </a:cubicBezTo>
                <a:cubicBezTo>
                  <a:pt x="56" y="138"/>
                  <a:pt x="86" y="84"/>
                  <a:pt x="137" y="70"/>
                </a:cubicBezTo>
                <a:cubicBezTo>
                  <a:pt x="188" y="55"/>
                  <a:pt x="242" y="85"/>
                  <a:pt x="256" y="136"/>
                </a:cubicBezTo>
                <a:cubicBezTo>
                  <a:pt x="271" y="188"/>
                  <a:pt x="241" y="241"/>
                  <a:pt x="190" y="256"/>
                </a:cubicBezTo>
                <a:close/>
              </a:path>
            </a:pathLst>
          </a:custGeom>
          <a:solidFill>
            <a:srgbClr val="62768F"/>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bodyPr>
          <a:lstStyle/>
          <a:p>
            <a:endParaRPr lang="en-US" sz="2400"/>
          </a:p>
        </p:txBody>
      </p:sp>
      <p:sp>
        <p:nvSpPr>
          <p:cNvPr id="3137" name="Freeform 65"/>
          <p:cNvSpPr>
            <a:spLocks noEditPoints="1"/>
          </p:cNvSpPr>
          <p:nvPr/>
        </p:nvSpPr>
        <p:spPr bwMode="auto">
          <a:xfrm>
            <a:off x="5313556" y="167902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2C3749"/>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bodyPr>
          <a:lstStyle/>
          <a:p>
            <a:endParaRPr lang="en-US" sz="2400"/>
          </a:p>
        </p:txBody>
      </p:sp>
      <p:sp>
        <p:nvSpPr>
          <p:cNvPr id="3139" name="Freeform 67"/>
          <p:cNvSpPr>
            <a:spLocks noEditPoints="1"/>
          </p:cNvSpPr>
          <p:nvPr/>
        </p:nvSpPr>
        <p:spPr bwMode="auto">
          <a:xfrm>
            <a:off x="7236884" y="3562352"/>
            <a:ext cx="1608667" cy="1604433"/>
          </a:xfrm>
          <a:custGeom>
            <a:avLst/>
            <a:gdLst/>
            <a:ahLst/>
            <a:cxnLst>
              <a:cxn ang="0">
                <a:pos x="540" y="269"/>
              </a:cxn>
              <a:cxn ang="0">
                <a:pos x="497" y="224"/>
              </a:cxn>
              <a:cxn ang="0">
                <a:pos x="522" y="171"/>
              </a:cxn>
              <a:cxn ang="0">
                <a:pos x="465" y="145"/>
              </a:cxn>
              <a:cxn ang="0">
                <a:pos x="468" y="86"/>
              </a:cxn>
              <a:cxn ang="0">
                <a:pos x="407" y="82"/>
              </a:cxn>
              <a:cxn ang="0">
                <a:pos x="388" y="27"/>
              </a:cxn>
              <a:cxn ang="0">
                <a:pos x="329" y="45"/>
              </a:cxn>
              <a:cxn ang="0">
                <a:pos x="291" y="1"/>
              </a:cxn>
              <a:cxn ang="0">
                <a:pos x="250" y="1"/>
              </a:cxn>
              <a:cxn ang="0">
                <a:pos x="212" y="45"/>
              </a:cxn>
              <a:cxn ang="0">
                <a:pos x="153" y="27"/>
              </a:cxn>
              <a:cxn ang="0">
                <a:pos x="134" y="82"/>
              </a:cxn>
              <a:cxn ang="0">
                <a:pos x="72" y="86"/>
              </a:cxn>
              <a:cxn ang="0">
                <a:pos x="75" y="145"/>
              </a:cxn>
              <a:cxn ang="0">
                <a:pos x="19" y="171"/>
              </a:cxn>
              <a:cxn ang="0">
                <a:pos x="43" y="224"/>
              </a:cxn>
              <a:cxn ang="0">
                <a:pos x="0" y="269"/>
              </a:cxn>
              <a:cxn ang="0">
                <a:pos x="42" y="309"/>
              </a:cxn>
              <a:cxn ang="0">
                <a:pos x="18" y="367"/>
              </a:cxn>
              <a:cxn ang="0">
                <a:pos x="71" y="388"/>
              </a:cxn>
              <a:cxn ang="0">
                <a:pos x="70" y="451"/>
              </a:cxn>
              <a:cxn ang="0">
                <a:pos x="126" y="451"/>
              </a:cxn>
              <a:cxn ang="0">
                <a:pos x="148" y="511"/>
              </a:cxn>
              <a:cxn ang="0">
                <a:pos x="200" y="491"/>
              </a:cxn>
              <a:cxn ang="0">
                <a:pos x="243" y="538"/>
              </a:cxn>
              <a:cxn ang="0">
                <a:pos x="270" y="502"/>
              </a:cxn>
              <a:cxn ang="0">
                <a:pos x="298" y="538"/>
              </a:cxn>
              <a:cxn ang="0">
                <a:pos x="340" y="491"/>
              </a:cxn>
              <a:cxn ang="0">
                <a:pos x="392" y="511"/>
              </a:cxn>
              <a:cxn ang="0">
                <a:pos x="414" y="451"/>
              </a:cxn>
              <a:cxn ang="0">
                <a:pos x="470" y="451"/>
              </a:cxn>
              <a:cxn ang="0">
                <a:pos x="470" y="388"/>
              </a:cxn>
              <a:cxn ang="0">
                <a:pos x="522" y="367"/>
              </a:cxn>
              <a:cxn ang="0">
                <a:pos x="499" y="309"/>
              </a:cxn>
              <a:cxn ang="0">
                <a:pos x="270" y="464"/>
              </a:cxn>
              <a:cxn ang="0">
                <a:pos x="270" y="74"/>
              </a:cxn>
              <a:cxn ang="0">
                <a:pos x="270" y="464"/>
              </a:cxn>
            </a:cxnLst>
            <a:rect l="0" t="0" r="r" b="b"/>
            <a:pathLst>
              <a:path w="540" h="538">
                <a:moveTo>
                  <a:pt x="502" y="280"/>
                </a:moveTo>
                <a:cubicBezTo>
                  <a:pt x="540" y="269"/>
                  <a:pt x="540" y="269"/>
                  <a:pt x="540" y="269"/>
                </a:cubicBezTo>
                <a:cubicBezTo>
                  <a:pt x="540" y="255"/>
                  <a:pt x="539" y="241"/>
                  <a:pt x="537" y="227"/>
                </a:cubicBezTo>
                <a:cubicBezTo>
                  <a:pt x="497" y="224"/>
                  <a:pt x="497" y="224"/>
                  <a:pt x="497" y="224"/>
                </a:cubicBezTo>
                <a:cubicBezTo>
                  <a:pt x="495" y="214"/>
                  <a:pt x="493" y="204"/>
                  <a:pt x="490" y="195"/>
                </a:cubicBezTo>
                <a:cubicBezTo>
                  <a:pt x="522" y="171"/>
                  <a:pt x="522" y="171"/>
                  <a:pt x="522" y="171"/>
                </a:cubicBezTo>
                <a:cubicBezTo>
                  <a:pt x="516" y="158"/>
                  <a:pt x="510" y="146"/>
                  <a:pt x="503" y="134"/>
                </a:cubicBezTo>
                <a:cubicBezTo>
                  <a:pt x="465" y="145"/>
                  <a:pt x="465" y="145"/>
                  <a:pt x="465" y="145"/>
                </a:cubicBezTo>
                <a:cubicBezTo>
                  <a:pt x="460" y="136"/>
                  <a:pt x="454" y="128"/>
                  <a:pt x="447" y="120"/>
                </a:cubicBezTo>
                <a:cubicBezTo>
                  <a:pt x="468" y="86"/>
                  <a:pt x="468" y="86"/>
                  <a:pt x="468" y="86"/>
                </a:cubicBezTo>
                <a:cubicBezTo>
                  <a:pt x="459" y="76"/>
                  <a:pt x="449" y="67"/>
                  <a:pt x="438" y="58"/>
                </a:cubicBezTo>
                <a:cubicBezTo>
                  <a:pt x="407" y="82"/>
                  <a:pt x="407" y="82"/>
                  <a:pt x="407" y="82"/>
                </a:cubicBezTo>
                <a:cubicBezTo>
                  <a:pt x="398" y="76"/>
                  <a:pt x="389" y="71"/>
                  <a:pt x="380" y="66"/>
                </a:cubicBezTo>
                <a:cubicBezTo>
                  <a:pt x="388" y="27"/>
                  <a:pt x="388" y="27"/>
                  <a:pt x="388" y="27"/>
                </a:cubicBezTo>
                <a:cubicBezTo>
                  <a:pt x="375" y="21"/>
                  <a:pt x="363" y="16"/>
                  <a:pt x="349" y="12"/>
                </a:cubicBezTo>
                <a:cubicBezTo>
                  <a:pt x="329" y="45"/>
                  <a:pt x="329" y="45"/>
                  <a:pt x="329" y="45"/>
                </a:cubicBezTo>
                <a:cubicBezTo>
                  <a:pt x="319" y="43"/>
                  <a:pt x="308" y="41"/>
                  <a:pt x="298" y="40"/>
                </a:cubicBezTo>
                <a:cubicBezTo>
                  <a:pt x="291" y="1"/>
                  <a:pt x="291" y="1"/>
                  <a:pt x="291" y="1"/>
                </a:cubicBezTo>
                <a:cubicBezTo>
                  <a:pt x="284" y="0"/>
                  <a:pt x="277" y="0"/>
                  <a:pt x="270" y="0"/>
                </a:cubicBezTo>
                <a:cubicBezTo>
                  <a:pt x="263" y="0"/>
                  <a:pt x="256" y="0"/>
                  <a:pt x="250" y="1"/>
                </a:cubicBezTo>
                <a:cubicBezTo>
                  <a:pt x="243" y="40"/>
                  <a:pt x="243" y="40"/>
                  <a:pt x="243" y="40"/>
                </a:cubicBezTo>
                <a:cubicBezTo>
                  <a:pt x="232" y="41"/>
                  <a:pt x="222" y="43"/>
                  <a:pt x="212" y="45"/>
                </a:cubicBezTo>
                <a:cubicBezTo>
                  <a:pt x="191" y="12"/>
                  <a:pt x="191" y="12"/>
                  <a:pt x="191" y="12"/>
                </a:cubicBezTo>
                <a:cubicBezTo>
                  <a:pt x="178" y="16"/>
                  <a:pt x="165" y="21"/>
                  <a:pt x="153" y="27"/>
                </a:cubicBezTo>
                <a:cubicBezTo>
                  <a:pt x="160" y="66"/>
                  <a:pt x="160" y="66"/>
                  <a:pt x="160" y="66"/>
                </a:cubicBezTo>
                <a:cubicBezTo>
                  <a:pt x="151" y="71"/>
                  <a:pt x="142" y="76"/>
                  <a:pt x="134" y="82"/>
                </a:cubicBezTo>
                <a:cubicBezTo>
                  <a:pt x="102" y="58"/>
                  <a:pt x="102" y="58"/>
                  <a:pt x="102" y="58"/>
                </a:cubicBezTo>
                <a:cubicBezTo>
                  <a:pt x="91" y="67"/>
                  <a:pt x="81" y="76"/>
                  <a:pt x="72" y="86"/>
                </a:cubicBezTo>
                <a:cubicBezTo>
                  <a:pt x="93" y="120"/>
                  <a:pt x="93" y="120"/>
                  <a:pt x="93" y="120"/>
                </a:cubicBezTo>
                <a:cubicBezTo>
                  <a:pt x="87" y="128"/>
                  <a:pt x="80" y="136"/>
                  <a:pt x="75" y="145"/>
                </a:cubicBezTo>
                <a:cubicBezTo>
                  <a:pt x="37" y="134"/>
                  <a:pt x="37" y="134"/>
                  <a:pt x="37" y="134"/>
                </a:cubicBezTo>
                <a:cubicBezTo>
                  <a:pt x="30" y="146"/>
                  <a:pt x="24" y="158"/>
                  <a:pt x="19" y="171"/>
                </a:cubicBezTo>
                <a:cubicBezTo>
                  <a:pt x="51" y="195"/>
                  <a:pt x="51" y="195"/>
                  <a:pt x="51" y="195"/>
                </a:cubicBezTo>
                <a:cubicBezTo>
                  <a:pt x="47" y="204"/>
                  <a:pt x="45" y="214"/>
                  <a:pt x="43" y="224"/>
                </a:cubicBezTo>
                <a:cubicBezTo>
                  <a:pt x="3" y="227"/>
                  <a:pt x="3" y="227"/>
                  <a:pt x="3" y="227"/>
                </a:cubicBezTo>
                <a:cubicBezTo>
                  <a:pt x="1" y="241"/>
                  <a:pt x="0" y="255"/>
                  <a:pt x="0" y="269"/>
                </a:cubicBezTo>
                <a:cubicBezTo>
                  <a:pt x="39" y="280"/>
                  <a:pt x="39" y="280"/>
                  <a:pt x="39" y="280"/>
                </a:cubicBezTo>
                <a:cubicBezTo>
                  <a:pt x="39" y="290"/>
                  <a:pt x="40" y="299"/>
                  <a:pt x="42" y="309"/>
                </a:cubicBezTo>
                <a:cubicBezTo>
                  <a:pt x="6" y="326"/>
                  <a:pt x="6" y="326"/>
                  <a:pt x="6" y="326"/>
                </a:cubicBezTo>
                <a:cubicBezTo>
                  <a:pt x="9" y="340"/>
                  <a:pt x="13" y="354"/>
                  <a:pt x="18" y="367"/>
                </a:cubicBezTo>
                <a:cubicBezTo>
                  <a:pt x="58" y="363"/>
                  <a:pt x="58" y="363"/>
                  <a:pt x="58" y="363"/>
                </a:cubicBezTo>
                <a:cubicBezTo>
                  <a:pt x="62" y="372"/>
                  <a:pt x="66" y="380"/>
                  <a:pt x="71" y="388"/>
                </a:cubicBezTo>
                <a:cubicBezTo>
                  <a:pt x="44" y="417"/>
                  <a:pt x="44" y="417"/>
                  <a:pt x="44" y="417"/>
                </a:cubicBezTo>
                <a:cubicBezTo>
                  <a:pt x="52" y="429"/>
                  <a:pt x="60" y="441"/>
                  <a:pt x="70" y="451"/>
                </a:cubicBezTo>
                <a:cubicBezTo>
                  <a:pt x="106" y="433"/>
                  <a:pt x="106" y="433"/>
                  <a:pt x="106" y="433"/>
                </a:cubicBezTo>
                <a:cubicBezTo>
                  <a:pt x="112" y="440"/>
                  <a:pt x="119" y="446"/>
                  <a:pt x="126" y="451"/>
                </a:cubicBezTo>
                <a:cubicBezTo>
                  <a:pt x="111" y="488"/>
                  <a:pt x="111" y="488"/>
                  <a:pt x="111" y="488"/>
                </a:cubicBezTo>
                <a:cubicBezTo>
                  <a:pt x="123" y="497"/>
                  <a:pt x="135" y="504"/>
                  <a:pt x="148" y="511"/>
                </a:cubicBezTo>
                <a:cubicBezTo>
                  <a:pt x="175" y="481"/>
                  <a:pt x="175" y="481"/>
                  <a:pt x="175" y="481"/>
                </a:cubicBezTo>
                <a:cubicBezTo>
                  <a:pt x="183" y="485"/>
                  <a:pt x="192" y="488"/>
                  <a:pt x="200" y="491"/>
                </a:cubicBezTo>
                <a:cubicBezTo>
                  <a:pt x="200" y="531"/>
                  <a:pt x="200" y="531"/>
                  <a:pt x="200" y="531"/>
                </a:cubicBezTo>
                <a:cubicBezTo>
                  <a:pt x="214" y="534"/>
                  <a:pt x="228" y="537"/>
                  <a:pt x="243" y="538"/>
                </a:cubicBezTo>
                <a:cubicBezTo>
                  <a:pt x="257" y="501"/>
                  <a:pt x="257" y="501"/>
                  <a:pt x="257" y="501"/>
                </a:cubicBezTo>
                <a:cubicBezTo>
                  <a:pt x="261" y="501"/>
                  <a:pt x="266" y="502"/>
                  <a:pt x="270" y="502"/>
                </a:cubicBezTo>
                <a:cubicBezTo>
                  <a:pt x="275" y="502"/>
                  <a:pt x="279" y="501"/>
                  <a:pt x="283" y="501"/>
                </a:cubicBezTo>
                <a:cubicBezTo>
                  <a:pt x="298" y="538"/>
                  <a:pt x="298" y="538"/>
                  <a:pt x="298" y="538"/>
                </a:cubicBezTo>
                <a:cubicBezTo>
                  <a:pt x="312" y="537"/>
                  <a:pt x="327" y="534"/>
                  <a:pt x="340" y="531"/>
                </a:cubicBezTo>
                <a:cubicBezTo>
                  <a:pt x="340" y="491"/>
                  <a:pt x="340" y="491"/>
                  <a:pt x="340" y="491"/>
                </a:cubicBezTo>
                <a:cubicBezTo>
                  <a:pt x="349" y="488"/>
                  <a:pt x="357" y="485"/>
                  <a:pt x="365" y="481"/>
                </a:cubicBezTo>
                <a:cubicBezTo>
                  <a:pt x="392" y="511"/>
                  <a:pt x="392" y="511"/>
                  <a:pt x="392" y="511"/>
                </a:cubicBezTo>
                <a:cubicBezTo>
                  <a:pt x="405" y="504"/>
                  <a:pt x="417" y="497"/>
                  <a:pt x="429" y="488"/>
                </a:cubicBezTo>
                <a:cubicBezTo>
                  <a:pt x="414" y="451"/>
                  <a:pt x="414" y="451"/>
                  <a:pt x="414" y="451"/>
                </a:cubicBezTo>
                <a:cubicBezTo>
                  <a:pt x="421" y="446"/>
                  <a:pt x="428" y="440"/>
                  <a:pt x="435" y="433"/>
                </a:cubicBezTo>
                <a:cubicBezTo>
                  <a:pt x="470" y="451"/>
                  <a:pt x="470" y="451"/>
                  <a:pt x="470" y="451"/>
                </a:cubicBezTo>
                <a:cubicBezTo>
                  <a:pt x="480" y="441"/>
                  <a:pt x="489" y="429"/>
                  <a:pt x="496" y="417"/>
                </a:cubicBezTo>
                <a:cubicBezTo>
                  <a:pt x="470" y="388"/>
                  <a:pt x="470" y="388"/>
                  <a:pt x="470" y="388"/>
                </a:cubicBezTo>
                <a:cubicBezTo>
                  <a:pt x="474" y="380"/>
                  <a:pt x="479" y="372"/>
                  <a:pt x="482" y="363"/>
                </a:cubicBezTo>
                <a:cubicBezTo>
                  <a:pt x="522" y="367"/>
                  <a:pt x="522" y="367"/>
                  <a:pt x="522" y="367"/>
                </a:cubicBezTo>
                <a:cubicBezTo>
                  <a:pt x="527" y="354"/>
                  <a:pt x="531" y="340"/>
                  <a:pt x="534" y="326"/>
                </a:cubicBezTo>
                <a:cubicBezTo>
                  <a:pt x="499" y="309"/>
                  <a:pt x="499" y="309"/>
                  <a:pt x="499" y="309"/>
                </a:cubicBezTo>
                <a:cubicBezTo>
                  <a:pt x="500" y="299"/>
                  <a:pt x="501" y="290"/>
                  <a:pt x="502" y="280"/>
                </a:cubicBezTo>
                <a:close/>
                <a:moveTo>
                  <a:pt x="270" y="464"/>
                </a:moveTo>
                <a:cubicBezTo>
                  <a:pt x="163" y="464"/>
                  <a:pt x="75" y="377"/>
                  <a:pt x="75" y="269"/>
                </a:cubicBezTo>
                <a:cubicBezTo>
                  <a:pt x="75" y="162"/>
                  <a:pt x="163" y="74"/>
                  <a:pt x="270" y="74"/>
                </a:cubicBezTo>
                <a:cubicBezTo>
                  <a:pt x="378" y="74"/>
                  <a:pt x="465" y="162"/>
                  <a:pt x="465" y="269"/>
                </a:cubicBezTo>
                <a:cubicBezTo>
                  <a:pt x="465" y="377"/>
                  <a:pt x="378" y="464"/>
                  <a:pt x="270" y="464"/>
                </a:cubicBezTo>
                <a:close/>
              </a:path>
            </a:pathLst>
          </a:custGeom>
          <a:solidFill>
            <a:srgbClr val="B5B5B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bodyPr>
          <a:lstStyle/>
          <a:p>
            <a:endParaRPr lang="en-US" sz="2400"/>
          </a:p>
        </p:txBody>
      </p:sp>
      <p:sp>
        <p:nvSpPr>
          <p:cNvPr id="3141" name="Freeform 69"/>
          <p:cNvSpPr>
            <a:spLocks noEditPoints="1"/>
          </p:cNvSpPr>
          <p:nvPr/>
        </p:nvSpPr>
        <p:spPr bwMode="auto">
          <a:xfrm>
            <a:off x="3683001" y="2362200"/>
            <a:ext cx="1610784" cy="1608667"/>
          </a:xfrm>
          <a:custGeom>
            <a:avLst/>
            <a:gdLst/>
            <a:ahLst/>
            <a:cxnLst>
              <a:cxn ang="0">
                <a:pos x="540" y="269"/>
              </a:cxn>
              <a:cxn ang="0">
                <a:pos x="498" y="224"/>
              </a:cxn>
              <a:cxn ang="0">
                <a:pos x="522" y="171"/>
              </a:cxn>
              <a:cxn ang="0">
                <a:pos x="466" y="145"/>
              </a:cxn>
              <a:cxn ang="0">
                <a:pos x="469" y="87"/>
              </a:cxn>
              <a:cxn ang="0">
                <a:pos x="407" y="82"/>
              </a:cxn>
              <a:cxn ang="0">
                <a:pos x="388" y="27"/>
              </a:cxn>
              <a:cxn ang="0">
                <a:pos x="329" y="46"/>
              </a:cxn>
              <a:cxn ang="0">
                <a:pos x="291" y="1"/>
              </a:cxn>
              <a:cxn ang="0">
                <a:pos x="250" y="1"/>
              </a:cxn>
              <a:cxn ang="0">
                <a:pos x="212" y="46"/>
              </a:cxn>
              <a:cxn ang="0">
                <a:pos x="153" y="27"/>
              </a:cxn>
              <a:cxn ang="0">
                <a:pos x="134" y="82"/>
              </a:cxn>
              <a:cxn ang="0">
                <a:pos x="72" y="87"/>
              </a:cxn>
              <a:cxn ang="0">
                <a:pos x="75" y="145"/>
              </a:cxn>
              <a:cxn ang="0">
                <a:pos x="19" y="171"/>
              </a:cxn>
              <a:cxn ang="0">
                <a:pos x="43" y="224"/>
              </a:cxn>
              <a:cxn ang="0">
                <a:pos x="0" y="269"/>
              </a:cxn>
              <a:cxn ang="0">
                <a:pos x="42" y="309"/>
              </a:cxn>
              <a:cxn ang="0">
                <a:pos x="18" y="367"/>
              </a:cxn>
              <a:cxn ang="0">
                <a:pos x="71" y="388"/>
              </a:cxn>
              <a:cxn ang="0">
                <a:pos x="70" y="451"/>
              </a:cxn>
              <a:cxn ang="0">
                <a:pos x="126" y="451"/>
              </a:cxn>
              <a:cxn ang="0">
                <a:pos x="149" y="511"/>
              </a:cxn>
              <a:cxn ang="0">
                <a:pos x="200" y="491"/>
              </a:cxn>
              <a:cxn ang="0">
                <a:pos x="243" y="539"/>
              </a:cxn>
              <a:cxn ang="0">
                <a:pos x="270" y="502"/>
              </a:cxn>
              <a:cxn ang="0">
                <a:pos x="298" y="539"/>
              </a:cxn>
              <a:cxn ang="0">
                <a:pos x="340" y="491"/>
              </a:cxn>
              <a:cxn ang="0">
                <a:pos x="392" y="511"/>
              </a:cxn>
              <a:cxn ang="0">
                <a:pos x="414" y="451"/>
              </a:cxn>
              <a:cxn ang="0">
                <a:pos x="470" y="451"/>
              </a:cxn>
              <a:cxn ang="0">
                <a:pos x="470" y="388"/>
              </a:cxn>
              <a:cxn ang="0">
                <a:pos x="522" y="367"/>
              </a:cxn>
              <a:cxn ang="0">
                <a:pos x="499" y="309"/>
              </a:cxn>
              <a:cxn ang="0">
                <a:pos x="270" y="458"/>
              </a:cxn>
              <a:cxn ang="0">
                <a:pos x="270" y="81"/>
              </a:cxn>
              <a:cxn ang="0">
                <a:pos x="270" y="458"/>
              </a:cxn>
            </a:cxnLst>
            <a:rect l="0" t="0" r="r" b="b"/>
            <a:pathLst>
              <a:path w="540" h="539">
                <a:moveTo>
                  <a:pt x="502" y="280"/>
                </a:moveTo>
                <a:cubicBezTo>
                  <a:pt x="540" y="269"/>
                  <a:pt x="540" y="269"/>
                  <a:pt x="540" y="269"/>
                </a:cubicBezTo>
                <a:cubicBezTo>
                  <a:pt x="540" y="255"/>
                  <a:pt x="539" y="241"/>
                  <a:pt x="537" y="227"/>
                </a:cubicBezTo>
                <a:cubicBezTo>
                  <a:pt x="498" y="224"/>
                  <a:pt x="498" y="224"/>
                  <a:pt x="498" y="224"/>
                </a:cubicBezTo>
                <a:cubicBezTo>
                  <a:pt x="496" y="214"/>
                  <a:pt x="493" y="204"/>
                  <a:pt x="490" y="195"/>
                </a:cubicBezTo>
                <a:cubicBezTo>
                  <a:pt x="522" y="171"/>
                  <a:pt x="522" y="171"/>
                  <a:pt x="522" y="171"/>
                </a:cubicBezTo>
                <a:cubicBezTo>
                  <a:pt x="517" y="158"/>
                  <a:pt x="511" y="146"/>
                  <a:pt x="504" y="134"/>
                </a:cubicBezTo>
                <a:cubicBezTo>
                  <a:pt x="466" y="145"/>
                  <a:pt x="466" y="145"/>
                  <a:pt x="466" y="145"/>
                </a:cubicBezTo>
                <a:cubicBezTo>
                  <a:pt x="460" y="136"/>
                  <a:pt x="454" y="128"/>
                  <a:pt x="447" y="120"/>
                </a:cubicBezTo>
                <a:cubicBezTo>
                  <a:pt x="469" y="87"/>
                  <a:pt x="469" y="87"/>
                  <a:pt x="469" y="87"/>
                </a:cubicBezTo>
                <a:cubicBezTo>
                  <a:pt x="459" y="76"/>
                  <a:pt x="449" y="67"/>
                  <a:pt x="438" y="58"/>
                </a:cubicBezTo>
                <a:cubicBezTo>
                  <a:pt x="407" y="82"/>
                  <a:pt x="407" y="82"/>
                  <a:pt x="407" y="82"/>
                </a:cubicBezTo>
                <a:cubicBezTo>
                  <a:pt x="398" y="76"/>
                  <a:pt x="390" y="71"/>
                  <a:pt x="380" y="66"/>
                </a:cubicBezTo>
                <a:cubicBezTo>
                  <a:pt x="388" y="27"/>
                  <a:pt x="388" y="27"/>
                  <a:pt x="388" y="27"/>
                </a:cubicBezTo>
                <a:cubicBezTo>
                  <a:pt x="376" y="21"/>
                  <a:pt x="363" y="16"/>
                  <a:pt x="350" y="12"/>
                </a:cubicBezTo>
                <a:cubicBezTo>
                  <a:pt x="329" y="46"/>
                  <a:pt x="329" y="46"/>
                  <a:pt x="329" y="46"/>
                </a:cubicBezTo>
                <a:cubicBezTo>
                  <a:pt x="319" y="43"/>
                  <a:pt x="308" y="41"/>
                  <a:pt x="298" y="40"/>
                </a:cubicBezTo>
                <a:cubicBezTo>
                  <a:pt x="291" y="1"/>
                  <a:pt x="291" y="1"/>
                  <a:pt x="291" y="1"/>
                </a:cubicBezTo>
                <a:cubicBezTo>
                  <a:pt x="284" y="0"/>
                  <a:pt x="277" y="0"/>
                  <a:pt x="270" y="0"/>
                </a:cubicBezTo>
                <a:cubicBezTo>
                  <a:pt x="263" y="0"/>
                  <a:pt x="257" y="0"/>
                  <a:pt x="250" y="1"/>
                </a:cubicBezTo>
                <a:cubicBezTo>
                  <a:pt x="243" y="40"/>
                  <a:pt x="243" y="40"/>
                  <a:pt x="243" y="40"/>
                </a:cubicBezTo>
                <a:cubicBezTo>
                  <a:pt x="232" y="41"/>
                  <a:pt x="222" y="43"/>
                  <a:pt x="212" y="46"/>
                </a:cubicBezTo>
                <a:cubicBezTo>
                  <a:pt x="191" y="12"/>
                  <a:pt x="191" y="12"/>
                  <a:pt x="191" y="12"/>
                </a:cubicBezTo>
                <a:cubicBezTo>
                  <a:pt x="178" y="16"/>
                  <a:pt x="165" y="21"/>
                  <a:pt x="153" y="27"/>
                </a:cubicBezTo>
                <a:cubicBezTo>
                  <a:pt x="160" y="66"/>
                  <a:pt x="160" y="66"/>
                  <a:pt x="160" y="66"/>
                </a:cubicBezTo>
                <a:cubicBezTo>
                  <a:pt x="151" y="71"/>
                  <a:pt x="142" y="76"/>
                  <a:pt x="134" y="82"/>
                </a:cubicBezTo>
                <a:cubicBezTo>
                  <a:pt x="102" y="58"/>
                  <a:pt x="102" y="58"/>
                  <a:pt x="102" y="58"/>
                </a:cubicBezTo>
                <a:cubicBezTo>
                  <a:pt x="92" y="67"/>
                  <a:pt x="81" y="76"/>
                  <a:pt x="72" y="87"/>
                </a:cubicBezTo>
                <a:cubicBezTo>
                  <a:pt x="93" y="120"/>
                  <a:pt x="93" y="120"/>
                  <a:pt x="93" y="120"/>
                </a:cubicBezTo>
                <a:cubicBezTo>
                  <a:pt x="87" y="128"/>
                  <a:pt x="81" y="136"/>
                  <a:pt x="75" y="145"/>
                </a:cubicBezTo>
                <a:cubicBezTo>
                  <a:pt x="37" y="134"/>
                  <a:pt x="37" y="134"/>
                  <a:pt x="37" y="134"/>
                </a:cubicBezTo>
                <a:cubicBezTo>
                  <a:pt x="30" y="146"/>
                  <a:pt x="24" y="158"/>
                  <a:pt x="19" y="171"/>
                </a:cubicBezTo>
                <a:cubicBezTo>
                  <a:pt x="51" y="195"/>
                  <a:pt x="51" y="195"/>
                  <a:pt x="51" y="195"/>
                </a:cubicBezTo>
                <a:cubicBezTo>
                  <a:pt x="48" y="204"/>
                  <a:pt x="45" y="214"/>
                  <a:pt x="43" y="224"/>
                </a:cubicBezTo>
                <a:cubicBezTo>
                  <a:pt x="4" y="227"/>
                  <a:pt x="4" y="227"/>
                  <a:pt x="4" y="227"/>
                </a:cubicBezTo>
                <a:cubicBezTo>
                  <a:pt x="1" y="241"/>
                  <a:pt x="0" y="255"/>
                  <a:pt x="0" y="269"/>
                </a:cubicBezTo>
                <a:cubicBezTo>
                  <a:pt x="39" y="280"/>
                  <a:pt x="39" y="280"/>
                  <a:pt x="39" y="280"/>
                </a:cubicBezTo>
                <a:cubicBezTo>
                  <a:pt x="39" y="290"/>
                  <a:pt x="40" y="299"/>
                  <a:pt x="42" y="309"/>
                </a:cubicBezTo>
                <a:cubicBezTo>
                  <a:pt x="6" y="326"/>
                  <a:pt x="6" y="326"/>
                  <a:pt x="6" y="326"/>
                </a:cubicBezTo>
                <a:cubicBezTo>
                  <a:pt x="9" y="340"/>
                  <a:pt x="13" y="354"/>
                  <a:pt x="18" y="367"/>
                </a:cubicBezTo>
                <a:cubicBezTo>
                  <a:pt x="58" y="363"/>
                  <a:pt x="58" y="363"/>
                  <a:pt x="58" y="363"/>
                </a:cubicBezTo>
                <a:cubicBezTo>
                  <a:pt x="62" y="372"/>
                  <a:pt x="66" y="380"/>
                  <a:pt x="71" y="388"/>
                </a:cubicBezTo>
                <a:cubicBezTo>
                  <a:pt x="44" y="417"/>
                  <a:pt x="44" y="417"/>
                  <a:pt x="44" y="417"/>
                </a:cubicBezTo>
                <a:cubicBezTo>
                  <a:pt x="52" y="429"/>
                  <a:pt x="61" y="441"/>
                  <a:pt x="70" y="451"/>
                </a:cubicBezTo>
                <a:cubicBezTo>
                  <a:pt x="106" y="433"/>
                  <a:pt x="106" y="433"/>
                  <a:pt x="106" y="433"/>
                </a:cubicBezTo>
                <a:cubicBezTo>
                  <a:pt x="112" y="440"/>
                  <a:pt x="119" y="446"/>
                  <a:pt x="126" y="451"/>
                </a:cubicBezTo>
                <a:cubicBezTo>
                  <a:pt x="112" y="488"/>
                  <a:pt x="112" y="488"/>
                  <a:pt x="112" y="488"/>
                </a:cubicBezTo>
                <a:cubicBezTo>
                  <a:pt x="123" y="497"/>
                  <a:pt x="136" y="504"/>
                  <a:pt x="149" y="511"/>
                </a:cubicBezTo>
                <a:cubicBezTo>
                  <a:pt x="175" y="481"/>
                  <a:pt x="175" y="481"/>
                  <a:pt x="175" y="481"/>
                </a:cubicBezTo>
                <a:cubicBezTo>
                  <a:pt x="183" y="485"/>
                  <a:pt x="192" y="488"/>
                  <a:pt x="200" y="491"/>
                </a:cubicBezTo>
                <a:cubicBezTo>
                  <a:pt x="200" y="531"/>
                  <a:pt x="200" y="531"/>
                  <a:pt x="200" y="531"/>
                </a:cubicBezTo>
                <a:cubicBezTo>
                  <a:pt x="214" y="534"/>
                  <a:pt x="228" y="537"/>
                  <a:pt x="243" y="539"/>
                </a:cubicBezTo>
                <a:cubicBezTo>
                  <a:pt x="257" y="501"/>
                  <a:pt x="257" y="501"/>
                  <a:pt x="257" y="501"/>
                </a:cubicBezTo>
                <a:cubicBezTo>
                  <a:pt x="261" y="502"/>
                  <a:pt x="266" y="502"/>
                  <a:pt x="270" y="502"/>
                </a:cubicBezTo>
                <a:cubicBezTo>
                  <a:pt x="275" y="502"/>
                  <a:pt x="279" y="502"/>
                  <a:pt x="284" y="501"/>
                </a:cubicBezTo>
                <a:cubicBezTo>
                  <a:pt x="298" y="539"/>
                  <a:pt x="298" y="539"/>
                  <a:pt x="298" y="539"/>
                </a:cubicBezTo>
                <a:cubicBezTo>
                  <a:pt x="312" y="537"/>
                  <a:pt x="327" y="534"/>
                  <a:pt x="341" y="531"/>
                </a:cubicBezTo>
                <a:cubicBezTo>
                  <a:pt x="340" y="491"/>
                  <a:pt x="340" y="491"/>
                  <a:pt x="340" y="491"/>
                </a:cubicBezTo>
                <a:cubicBezTo>
                  <a:pt x="349" y="488"/>
                  <a:pt x="357" y="485"/>
                  <a:pt x="365" y="481"/>
                </a:cubicBezTo>
                <a:cubicBezTo>
                  <a:pt x="392" y="511"/>
                  <a:pt x="392" y="511"/>
                  <a:pt x="392" y="511"/>
                </a:cubicBezTo>
                <a:cubicBezTo>
                  <a:pt x="405" y="504"/>
                  <a:pt x="417" y="497"/>
                  <a:pt x="429" y="488"/>
                </a:cubicBezTo>
                <a:cubicBezTo>
                  <a:pt x="414" y="451"/>
                  <a:pt x="414" y="451"/>
                  <a:pt x="414" y="451"/>
                </a:cubicBezTo>
                <a:cubicBezTo>
                  <a:pt x="422" y="446"/>
                  <a:pt x="428" y="440"/>
                  <a:pt x="435" y="433"/>
                </a:cubicBezTo>
                <a:cubicBezTo>
                  <a:pt x="470" y="451"/>
                  <a:pt x="470" y="451"/>
                  <a:pt x="470" y="451"/>
                </a:cubicBezTo>
                <a:cubicBezTo>
                  <a:pt x="480" y="441"/>
                  <a:pt x="489" y="429"/>
                  <a:pt x="497" y="417"/>
                </a:cubicBezTo>
                <a:cubicBezTo>
                  <a:pt x="470" y="388"/>
                  <a:pt x="470" y="388"/>
                  <a:pt x="470" y="388"/>
                </a:cubicBezTo>
                <a:cubicBezTo>
                  <a:pt x="475" y="380"/>
                  <a:pt x="479" y="372"/>
                  <a:pt x="483" y="363"/>
                </a:cubicBezTo>
                <a:cubicBezTo>
                  <a:pt x="522" y="367"/>
                  <a:pt x="522" y="367"/>
                  <a:pt x="522" y="367"/>
                </a:cubicBezTo>
                <a:cubicBezTo>
                  <a:pt x="527" y="354"/>
                  <a:pt x="531" y="340"/>
                  <a:pt x="534" y="326"/>
                </a:cubicBezTo>
                <a:cubicBezTo>
                  <a:pt x="499" y="309"/>
                  <a:pt x="499" y="309"/>
                  <a:pt x="499" y="309"/>
                </a:cubicBezTo>
                <a:cubicBezTo>
                  <a:pt x="500" y="299"/>
                  <a:pt x="502" y="290"/>
                  <a:pt x="502" y="280"/>
                </a:cubicBezTo>
                <a:close/>
                <a:moveTo>
                  <a:pt x="270" y="458"/>
                </a:moveTo>
                <a:cubicBezTo>
                  <a:pt x="166" y="458"/>
                  <a:pt x="82" y="373"/>
                  <a:pt x="82" y="269"/>
                </a:cubicBezTo>
                <a:cubicBezTo>
                  <a:pt x="82" y="165"/>
                  <a:pt x="166" y="81"/>
                  <a:pt x="270" y="81"/>
                </a:cubicBezTo>
                <a:cubicBezTo>
                  <a:pt x="374" y="81"/>
                  <a:pt x="459" y="165"/>
                  <a:pt x="459" y="269"/>
                </a:cubicBezTo>
                <a:cubicBezTo>
                  <a:pt x="459" y="373"/>
                  <a:pt x="374" y="458"/>
                  <a:pt x="270" y="458"/>
                </a:cubicBezTo>
                <a:close/>
              </a:path>
            </a:pathLst>
          </a:custGeom>
          <a:solidFill>
            <a:srgbClr val="44546B"/>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bodyPr>
          <a:lstStyle/>
          <a:p>
            <a:endParaRPr lang="en-US" sz="2400"/>
          </a:p>
        </p:txBody>
      </p:sp>
      <p:grpSp>
        <p:nvGrpSpPr>
          <p:cNvPr id="131" name="Group 130"/>
          <p:cNvGrpSpPr/>
          <p:nvPr/>
        </p:nvGrpSpPr>
        <p:grpSpPr>
          <a:xfrm>
            <a:off x="6865995" y="1648097"/>
            <a:ext cx="864156" cy="241300"/>
            <a:chOff x="1531143" y="1350169"/>
            <a:chExt cx="1364457" cy="381000"/>
          </a:xfrm>
        </p:grpSpPr>
        <p:cxnSp>
          <p:nvCxnSpPr>
            <p:cNvPr id="132" name="Straight Connector 131"/>
            <p:cNvCxnSpPr/>
            <p:nvPr/>
          </p:nvCxnSpPr>
          <p:spPr>
            <a:xfrm>
              <a:off x="1828800" y="1352550"/>
              <a:ext cx="1066800" cy="1588"/>
            </a:xfrm>
            <a:prstGeom prst="line">
              <a:avLst/>
            </a:prstGeom>
            <a:ln w="1905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rot="5400000" flipH="1" flipV="1">
              <a:off x="1493043" y="1388269"/>
              <a:ext cx="381000" cy="304800"/>
            </a:xfrm>
            <a:prstGeom prst="line">
              <a:avLst/>
            </a:prstGeom>
            <a:ln w="19050">
              <a:solidFill>
                <a:schemeClr val="bg1"/>
              </a:solidFill>
              <a:headEnd type="oval"/>
            </a:ln>
          </p:spPr>
          <p:style>
            <a:lnRef idx="1">
              <a:schemeClr val="accent1"/>
            </a:lnRef>
            <a:fillRef idx="0">
              <a:schemeClr val="accent1"/>
            </a:fillRef>
            <a:effectRef idx="0">
              <a:schemeClr val="accent1"/>
            </a:effectRef>
            <a:fontRef idx="minor">
              <a:schemeClr val="tx1"/>
            </a:fontRef>
          </p:style>
        </p:cxnSp>
      </p:grpSp>
      <p:grpSp>
        <p:nvGrpSpPr>
          <p:cNvPr id="134" name="Group 133"/>
          <p:cNvGrpSpPr/>
          <p:nvPr/>
        </p:nvGrpSpPr>
        <p:grpSpPr>
          <a:xfrm flipV="1">
            <a:off x="8910482" y="4639176"/>
            <a:ext cx="622299" cy="251884"/>
            <a:chOff x="1531143" y="1350169"/>
            <a:chExt cx="1364457" cy="381000"/>
          </a:xfrm>
        </p:grpSpPr>
        <p:cxnSp>
          <p:nvCxnSpPr>
            <p:cNvPr id="135" name="Straight Connector 134"/>
            <p:cNvCxnSpPr/>
            <p:nvPr/>
          </p:nvCxnSpPr>
          <p:spPr>
            <a:xfrm>
              <a:off x="1828800" y="1352550"/>
              <a:ext cx="1066800" cy="1588"/>
            </a:xfrm>
            <a:prstGeom prst="line">
              <a:avLst/>
            </a:prstGeom>
            <a:ln w="1905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rot="5400000" flipH="1" flipV="1">
              <a:off x="1493043" y="1388269"/>
              <a:ext cx="381000" cy="304800"/>
            </a:xfrm>
            <a:prstGeom prst="line">
              <a:avLst/>
            </a:prstGeom>
            <a:ln w="19050">
              <a:solidFill>
                <a:schemeClr val="bg1"/>
              </a:solidFill>
              <a:headEnd type="oval"/>
            </a:ln>
          </p:spPr>
          <p:style>
            <a:lnRef idx="1">
              <a:schemeClr val="accent1"/>
            </a:lnRef>
            <a:fillRef idx="0">
              <a:schemeClr val="accent1"/>
            </a:fillRef>
            <a:effectRef idx="0">
              <a:schemeClr val="accent1"/>
            </a:effectRef>
            <a:fontRef idx="minor">
              <a:schemeClr val="tx1"/>
            </a:fontRef>
          </p:style>
        </p:cxnSp>
      </p:grpSp>
      <p:cxnSp>
        <p:nvCxnSpPr>
          <p:cNvPr id="138" name="Straight Connector 137"/>
          <p:cNvCxnSpPr>
            <a:cxnSpLocks/>
          </p:cNvCxnSpPr>
          <p:nvPr/>
        </p:nvCxnSpPr>
        <p:spPr>
          <a:xfrm>
            <a:off x="5871129" y="5552018"/>
            <a:ext cx="301073" cy="391584"/>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140" name="Group 139"/>
          <p:cNvGrpSpPr/>
          <p:nvPr/>
        </p:nvGrpSpPr>
        <p:grpSpPr>
          <a:xfrm>
            <a:off x="7605870" y="2872186"/>
            <a:ext cx="1239681" cy="241300"/>
            <a:chOff x="1531143" y="1350169"/>
            <a:chExt cx="1364457" cy="381000"/>
          </a:xfrm>
        </p:grpSpPr>
        <p:cxnSp>
          <p:nvCxnSpPr>
            <p:cNvPr id="141" name="Straight Connector 140"/>
            <p:cNvCxnSpPr/>
            <p:nvPr/>
          </p:nvCxnSpPr>
          <p:spPr>
            <a:xfrm>
              <a:off x="1828800" y="1352550"/>
              <a:ext cx="1066800" cy="1588"/>
            </a:xfrm>
            <a:prstGeom prst="line">
              <a:avLst/>
            </a:prstGeom>
            <a:ln w="1905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rot="5400000" flipH="1" flipV="1">
              <a:off x="1493043" y="1388269"/>
              <a:ext cx="381000" cy="304800"/>
            </a:xfrm>
            <a:prstGeom prst="line">
              <a:avLst/>
            </a:prstGeom>
            <a:ln w="19050">
              <a:solidFill>
                <a:schemeClr val="bg1"/>
              </a:solidFill>
              <a:headEnd type="oval"/>
            </a:ln>
          </p:spPr>
          <p:style>
            <a:lnRef idx="1">
              <a:schemeClr val="accent1"/>
            </a:lnRef>
            <a:fillRef idx="0">
              <a:schemeClr val="accent1"/>
            </a:fillRef>
            <a:effectRef idx="0">
              <a:schemeClr val="accent1"/>
            </a:effectRef>
            <a:fontRef idx="minor">
              <a:schemeClr val="tx1"/>
            </a:fontRef>
          </p:style>
        </p:cxnSp>
      </p:grpSp>
      <p:grpSp>
        <p:nvGrpSpPr>
          <p:cNvPr id="143" name="Group 142"/>
          <p:cNvGrpSpPr/>
          <p:nvPr/>
        </p:nvGrpSpPr>
        <p:grpSpPr>
          <a:xfrm flipH="1">
            <a:off x="2957246" y="2295106"/>
            <a:ext cx="864156" cy="241300"/>
            <a:chOff x="1531143" y="1350169"/>
            <a:chExt cx="1364457" cy="381000"/>
          </a:xfrm>
        </p:grpSpPr>
        <p:cxnSp>
          <p:nvCxnSpPr>
            <p:cNvPr id="144" name="Straight Connector 143"/>
            <p:cNvCxnSpPr/>
            <p:nvPr/>
          </p:nvCxnSpPr>
          <p:spPr>
            <a:xfrm>
              <a:off x="1828800" y="1352550"/>
              <a:ext cx="1066800" cy="1588"/>
            </a:xfrm>
            <a:prstGeom prst="line">
              <a:avLst/>
            </a:prstGeom>
            <a:ln w="1905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5400000" flipH="1" flipV="1">
              <a:off x="1493043" y="1388269"/>
              <a:ext cx="381000" cy="304800"/>
            </a:xfrm>
            <a:prstGeom prst="line">
              <a:avLst/>
            </a:prstGeom>
            <a:ln w="19050">
              <a:solidFill>
                <a:schemeClr val="bg1"/>
              </a:solidFill>
              <a:headEnd type="oval"/>
            </a:ln>
          </p:spPr>
          <p:style>
            <a:lnRef idx="1">
              <a:schemeClr val="accent1"/>
            </a:lnRef>
            <a:fillRef idx="0">
              <a:schemeClr val="accent1"/>
            </a:fillRef>
            <a:effectRef idx="0">
              <a:schemeClr val="accent1"/>
            </a:effectRef>
            <a:fontRef idx="minor">
              <a:schemeClr val="tx1"/>
            </a:fontRef>
          </p:style>
        </p:cxnSp>
      </p:grpSp>
      <p:grpSp>
        <p:nvGrpSpPr>
          <p:cNvPr id="146" name="Group 145"/>
          <p:cNvGrpSpPr/>
          <p:nvPr/>
        </p:nvGrpSpPr>
        <p:grpSpPr>
          <a:xfrm flipH="1" flipV="1">
            <a:off x="2412168" y="4496808"/>
            <a:ext cx="864156" cy="391628"/>
            <a:chOff x="1531143" y="1350169"/>
            <a:chExt cx="1364457" cy="381000"/>
          </a:xfrm>
        </p:grpSpPr>
        <p:cxnSp>
          <p:nvCxnSpPr>
            <p:cNvPr id="147" name="Straight Connector 146"/>
            <p:cNvCxnSpPr/>
            <p:nvPr/>
          </p:nvCxnSpPr>
          <p:spPr>
            <a:xfrm>
              <a:off x="1828800" y="1352550"/>
              <a:ext cx="1066800" cy="1588"/>
            </a:xfrm>
            <a:prstGeom prst="line">
              <a:avLst/>
            </a:prstGeom>
            <a:ln w="1905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rot="5400000" flipH="1" flipV="1">
              <a:off x="1493043" y="1388269"/>
              <a:ext cx="381000" cy="304800"/>
            </a:xfrm>
            <a:prstGeom prst="line">
              <a:avLst/>
            </a:prstGeom>
            <a:ln w="19050">
              <a:solidFill>
                <a:schemeClr val="bg1"/>
              </a:solidFill>
              <a:headEnd type="oval"/>
            </a:ln>
          </p:spPr>
          <p:style>
            <a:lnRef idx="1">
              <a:schemeClr val="accent1"/>
            </a:lnRef>
            <a:fillRef idx="0">
              <a:schemeClr val="accent1"/>
            </a:fillRef>
            <a:effectRef idx="0">
              <a:schemeClr val="accent1"/>
            </a:effectRef>
            <a:fontRef idx="minor">
              <a:schemeClr val="tx1"/>
            </a:fontRef>
          </p:style>
        </p:cxnSp>
      </p:grpSp>
      <p:sp>
        <p:nvSpPr>
          <p:cNvPr id="149" name="TextBox 148"/>
          <p:cNvSpPr txBox="1"/>
          <p:nvPr/>
        </p:nvSpPr>
        <p:spPr>
          <a:xfrm>
            <a:off x="7876307" y="1513335"/>
            <a:ext cx="2997200" cy="1104918"/>
          </a:xfrm>
          <a:prstGeom prst="rect">
            <a:avLst/>
          </a:prstGeom>
          <a:noFill/>
        </p:spPr>
        <p:txBody>
          <a:bodyPr wrap="square" lIns="0" tIns="0" rIns="0" bIns="0" rtlCol="0" anchor="t">
            <a:spAutoFit/>
          </a:bodyPr>
          <a:lstStyle/>
          <a:p>
            <a:pPr defTabSz="1219170">
              <a:spcBef>
                <a:spcPct val="20000"/>
              </a:spcBef>
              <a:defRPr/>
            </a:pPr>
            <a:r>
              <a:rPr lang="en-US" sz="1600" b="1" dirty="0">
                <a:solidFill>
                  <a:srgbClr val="2C3749"/>
                </a:solidFill>
              </a:rPr>
              <a:t>Title Goes Here </a:t>
            </a:r>
            <a:br>
              <a:rPr lang="en-US" sz="1333" dirty="0">
                <a:solidFill>
                  <a:schemeClr val="accent5"/>
                </a:solidFill>
              </a:rPr>
            </a:br>
            <a:r>
              <a:rPr lang="en-US" sz="1300" dirty="0">
                <a:solidFill>
                  <a:schemeClr val="bg1"/>
                </a:solidFill>
                <a:latin typeface="Candara" panose="020E0502030303020204" pitchFamily="34" charset="0"/>
              </a:rPr>
              <a:t>Lorem ipsum dolor sit amet, consectetur adipiscing elit, sed do eiusmod tempor incididunt ut labore .</a:t>
            </a:r>
          </a:p>
          <a:p>
            <a:pPr defTabSz="1219170">
              <a:spcBef>
                <a:spcPct val="20000"/>
              </a:spcBef>
              <a:defRPr/>
            </a:pPr>
            <a:endParaRPr lang="en-US" sz="1400" dirty="0">
              <a:solidFill>
                <a:schemeClr val="tx1">
                  <a:lumMod val="50000"/>
                  <a:lumOff val="50000"/>
                </a:schemeClr>
              </a:solidFill>
            </a:endParaRPr>
          </a:p>
        </p:txBody>
      </p:sp>
      <p:sp>
        <p:nvSpPr>
          <p:cNvPr id="150" name="TextBox 149"/>
          <p:cNvSpPr txBox="1"/>
          <p:nvPr/>
        </p:nvSpPr>
        <p:spPr>
          <a:xfrm>
            <a:off x="8980799" y="2730482"/>
            <a:ext cx="2644272" cy="1104918"/>
          </a:xfrm>
          <a:prstGeom prst="rect">
            <a:avLst/>
          </a:prstGeom>
          <a:noFill/>
        </p:spPr>
        <p:txBody>
          <a:bodyPr wrap="square" lIns="0" tIns="0" rIns="0" bIns="0" rtlCol="0" anchor="t">
            <a:spAutoFit/>
          </a:bodyPr>
          <a:lstStyle/>
          <a:p>
            <a:pPr defTabSz="1219170">
              <a:spcBef>
                <a:spcPct val="20000"/>
              </a:spcBef>
              <a:defRPr/>
            </a:pPr>
            <a:r>
              <a:rPr lang="en-US" sz="1600" b="1" dirty="0">
                <a:solidFill>
                  <a:srgbClr val="62768F"/>
                </a:solidFill>
              </a:rPr>
              <a:t>Title Goes Here </a:t>
            </a:r>
            <a:br>
              <a:rPr lang="en-US" sz="1333" dirty="0">
                <a:solidFill>
                  <a:schemeClr val="accent5"/>
                </a:solidFill>
              </a:rPr>
            </a:br>
            <a:r>
              <a:rPr lang="en-US" sz="1300" dirty="0">
                <a:solidFill>
                  <a:schemeClr val="bg1"/>
                </a:solidFill>
                <a:latin typeface="Candara" panose="020E0502030303020204" pitchFamily="34" charset="0"/>
              </a:rPr>
              <a:t>Lorem ipsum dolor sit amet, consectetur adipiscing elit, sed do eiusmod tempor incididunt ut labore .</a:t>
            </a:r>
          </a:p>
          <a:p>
            <a:pPr defTabSz="1219170">
              <a:spcBef>
                <a:spcPct val="20000"/>
              </a:spcBef>
              <a:defRPr/>
            </a:pPr>
            <a:endParaRPr lang="en-US" sz="1400" dirty="0">
              <a:solidFill>
                <a:schemeClr val="tx1">
                  <a:lumMod val="50000"/>
                  <a:lumOff val="50000"/>
                </a:schemeClr>
              </a:solidFill>
            </a:endParaRPr>
          </a:p>
        </p:txBody>
      </p:sp>
      <p:sp>
        <p:nvSpPr>
          <p:cNvPr id="151" name="TextBox 150"/>
          <p:cNvSpPr txBox="1"/>
          <p:nvPr/>
        </p:nvSpPr>
        <p:spPr>
          <a:xfrm>
            <a:off x="9652000" y="4678527"/>
            <a:ext cx="2540000" cy="1304973"/>
          </a:xfrm>
          <a:prstGeom prst="rect">
            <a:avLst/>
          </a:prstGeom>
          <a:noFill/>
        </p:spPr>
        <p:txBody>
          <a:bodyPr wrap="square" lIns="0" tIns="0" rIns="0" bIns="0" rtlCol="0" anchor="t">
            <a:spAutoFit/>
          </a:bodyPr>
          <a:lstStyle/>
          <a:p>
            <a:pPr defTabSz="1219170">
              <a:spcBef>
                <a:spcPct val="20000"/>
              </a:spcBef>
              <a:defRPr/>
            </a:pPr>
            <a:r>
              <a:rPr lang="en-US" sz="1600" b="1" dirty="0">
                <a:solidFill>
                  <a:srgbClr val="B5B5B5"/>
                </a:solidFill>
              </a:rPr>
              <a:t>Title Goes Here </a:t>
            </a:r>
            <a:br>
              <a:rPr lang="en-US" sz="1333" dirty="0">
                <a:solidFill>
                  <a:schemeClr val="accent5"/>
                </a:solidFill>
              </a:rPr>
            </a:br>
            <a:r>
              <a:rPr lang="en-US" sz="1300" dirty="0">
                <a:solidFill>
                  <a:schemeClr val="bg1"/>
                </a:solidFill>
                <a:latin typeface="Candara" panose="020E0502030303020204" pitchFamily="34" charset="0"/>
              </a:rPr>
              <a:t>Lorem ipsum dolor sit amet, consectetur adipiscing elit, sed do eiusmod tempor incididunt ut labore .</a:t>
            </a:r>
          </a:p>
          <a:p>
            <a:pPr defTabSz="1219170">
              <a:spcBef>
                <a:spcPct val="20000"/>
              </a:spcBef>
              <a:defRPr/>
            </a:pPr>
            <a:endParaRPr lang="en-US" sz="1400" dirty="0">
              <a:solidFill>
                <a:schemeClr val="tx1">
                  <a:lumMod val="50000"/>
                  <a:lumOff val="50000"/>
                </a:schemeClr>
              </a:solidFill>
            </a:endParaRPr>
          </a:p>
        </p:txBody>
      </p:sp>
      <p:sp>
        <p:nvSpPr>
          <p:cNvPr id="152" name="TextBox 151"/>
          <p:cNvSpPr txBox="1"/>
          <p:nvPr/>
        </p:nvSpPr>
        <p:spPr>
          <a:xfrm>
            <a:off x="157713" y="2148033"/>
            <a:ext cx="2654300" cy="1104918"/>
          </a:xfrm>
          <a:prstGeom prst="rect">
            <a:avLst/>
          </a:prstGeom>
          <a:noFill/>
        </p:spPr>
        <p:txBody>
          <a:bodyPr wrap="square" lIns="0" tIns="0" rIns="0" bIns="0" rtlCol="0" anchor="t">
            <a:spAutoFit/>
          </a:bodyPr>
          <a:lstStyle/>
          <a:p>
            <a:pPr algn="r" defTabSz="1219170">
              <a:spcBef>
                <a:spcPct val="20000"/>
              </a:spcBef>
              <a:defRPr/>
            </a:pPr>
            <a:r>
              <a:rPr lang="en-US" sz="1600" b="1" dirty="0">
                <a:solidFill>
                  <a:srgbClr val="44546B"/>
                </a:solidFill>
              </a:rPr>
              <a:t>Title Goes Here </a:t>
            </a:r>
            <a:br>
              <a:rPr lang="en-US" sz="1333" dirty="0">
                <a:solidFill>
                  <a:schemeClr val="accent2"/>
                </a:solidFill>
              </a:rPr>
            </a:br>
            <a:r>
              <a:rPr lang="en-US" sz="1300" dirty="0">
                <a:solidFill>
                  <a:schemeClr val="bg1"/>
                </a:solidFill>
                <a:latin typeface="Candara" panose="020E0502030303020204" pitchFamily="34" charset="0"/>
              </a:rPr>
              <a:t>Lorem ipsum dolor sit amet, consectetur adipiscing elit, sed do eiusmod tempor incididunt ut labore .</a:t>
            </a:r>
          </a:p>
          <a:p>
            <a:pPr algn="r" defTabSz="1219170">
              <a:spcBef>
                <a:spcPct val="20000"/>
              </a:spcBef>
              <a:defRPr/>
            </a:pPr>
            <a:endParaRPr lang="en-US" sz="1400" dirty="0">
              <a:solidFill>
                <a:schemeClr val="tx1">
                  <a:lumMod val="50000"/>
                  <a:lumOff val="50000"/>
                </a:schemeClr>
              </a:solidFill>
            </a:endParaRPr>
          </a:p>
        </p:txBody>
      </p:sp>
      <p:sp>
        <p:nvSpPr>
          <p:cNvPr id="153" name="TextBox 152"/>
          <p:cNvSpPr txBox="1"/>
          <p:nvPr/>
        </p:nvSpPr>
        <p:spPr>
          <a:xfrm>
            <a:off x="120617" y="4762048"/>
            <a:ext cx="2169954" cy="1304973"/>
          </a:xfrm>
          <a:prstGeom prst="rect">
            <a:avLst/>
          </a:prstGeom>
          <a:noFill/>
        </p:spPr>
        <p:txBody>
          <a:bodyPr wrap="square" lIns="0" tIns="0" rIns="0" bIns="0" rtlCol="0" anchor="t">
            <a:spAutoFit/>
          </a:bodyPr>
          <a:lstStyle/>
          <a:p>
            <a:pPr algn="r" defTabSz="1219170">
              <a:spcBef>
                <a:spcPct val="20000"/>
              </a:spcBef>
              <a:defRPr/>
            </a:pPr>
            <a:r>
              <a:rPr lang="en-US" sz="1600" b="1" dirty="0">
                <a:solidFill>
                  <a:srgbClr val="8397B1"/>
                </a:solidFill>
              </a:rPr>
              <a:t>Title Goes Here </a:t>
            </a:r>
            <a:br>
              <a:rPr lang="en-US" sz="1333" dirty="0">
                <a:solidFill>
                  <a:schemeClr val="accent5"/>
                </a:solidFill>
              </a:rPr>
            </a:br>
            <a:r>
              <a:rPr lang="en-US" sz="1300" dirty="0">
                <a:solidFill>
                  <a:schemeClr val="bg1"/>
                </a:solidFill>
                <a:latin typeface="Candara" panose="020E0502030303020204" pitchFamily="34" charset="0"/>
              </a:rPr>
              <a:t>Lorem ipsum dolor sit amet, consectetur adipiscing elit, sed do eiusmod tempor incididunt ut labore .</a:t>
            </a:r>
          </a:p>
          <a:p>
            <a:pPr algn="r" defTabSz="1219170">
              <a:spcBef>
                <a:spcPct val="20000"/>
              </a:spcBef>
              <a:defRPr/>
            </a:pPr>
            <a:endParaRPr lang="en-US" sz="1400" dirty="0">
              <a:solidFill>
                <a:schemeClr val="tx1">
                  <a:lumMod val="50000"/>
                  <a:lumOff val="50000"/>
                </a:schemeClr>
              </a:solidFill>
            </a:endParaRPr>
          </a:p>
        </p:txBody>
      </p:sp>
      <p:sp>
        <p:nvSpPr>
          <p:cNvPr id="154" name="TextBox 153"/>
          <p:cNvSpPr txBox="1"/>
          <p:nvPr/>
        </p:nvSpPr>
        <p:spPr>
          <a:xfrm>
            <a:off x="6313646" y="5806518"/>
            <a:ext cx="2789976" cy="1104918"/>
          </a:xfrm>
          <a:prstGeom prst="rect">
            <a:avLst/>
          </a:prstGeom>
          <a:noFill/>
        </p:spPr>
        <p:txBody>
          <a:bodyPr wrap="square" lIns="0" tIns="0" rIns="0" bIns="0" rtlCol="0" anchor="t">
            <a:spAutoFit/>
          </a:bodyPr>
          <a:lstStyle/>
          <a:p>
            <a:pPr defTabSz="1219170">
              <a:spcBef>
                <a:spcPct val="20000"/>
              </a:spcBef>
              <a:defRPr/>
            </a:pPr>
            <a:r>
              <a:rPr lang="en-US" sz="1600" b="1" dirty="0">
                <a:solidFill>
                  <a:srgbClr val="EF3425"/>
                </a:solidFill>
              </a:rPr>
              <a:t>Title Goes Here </a:t>
            </a:r>
            <a:br>
              <a:rPr lang="en-US" sz="1333" dirty="0">
                <a:solidFill>
                  <a:schemeClr val="accent5"/>
                </a:solidFill>
              </a:rPr>
            </a:br>
            <a:r>
              <a:rPr lang="en-US" sz="1300" dirty="0">
                <a:solidFill>
                  <a:schemeClr val="bg1"/>
                </a:solidFill>
                <a:latin typeface="Candara" panose="020E0502030303020204" pitchFamily="34" charset="0"/>
              </a:rPr>
              <a:t>Lorem ipsum dolor sit amet, consectetur adipiscing elit, sed do eiusmod tempor incididunt ut labore .</a:t>
            </a:r>
          </a:p>
          <a:p>
            <a:pPr algn="r" defTabSz="1219170">
              <a:spcBef>
                <a:spcPct val="20000"/>
              </a:spcBef>
              <a:defRPr/>
            </a:pPr>
            <a:endParaRPr lang="en-US" sz="1400" dirty="0">
              <a:solidFill>
                <a:schemeClr val="tx1">
                  <a:lumMod val="50000"/>
                  <a:lumOff val="50000"/>
                </a:schemeClr>
              </a:solidFill>
            </a:endParaRPr>
          </a:p>
        </p:txBody>
      </p:sp>
      <p:sp>
        <p:nvSpPr>
          <p:cNvPr id="44" name="TextBox 43">
            <a:extLst>
              <a:ext uri="{FF2B5EF4-FFF2-40B4-BE49-F238E27FC236}">
                <a16:creationId xmlns:a16="http://schemas.microsoft.com/office/drawing/2014/main" id="{2FE07A11-14F3-49A1-9F01-056D84D1D751}"/>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10347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3131"/>
                                        </p:tgtEl>
                                        <p:attrNameLst>
                                          <p:attrName>style.visibility</p:attrName>
                                        </p:attrNameLst>
                                      </p:cBhvr>
                                      <p:to>
                                        <p:strVal val="visible"/>
                                      </p:to>
                                    </p:set>
                                    <p:anim calcmode="lin" valueType="num">
                                      <p:cBhvr>
                                        <p:cTn id="11" dur="1000" fill="hold"/>
                                        <p:tgtEl>
                                          <p:spTgt spid="3131"/>
                                        </p:tgtEl>
                                        <p:attrNameLst>
                                          <p:attrName>ppt_w</p:attrName>
                                        </p:attrNameLst>
                                      </p:cBhvr>
                                      <p:tavLst>
                                        <p:tav tm="0">
                                          <p:val>
                                            <p:fltVal val="0"/>
                                          </p:val>
                                        </p:tav>
                                        <p:tav tm="100000">
                                          <p:val>
                                            <p:strVal val="#ppt_w"/>
                                          </p:val>
                                        </p:tav>
                                      </p:tavLst>
                                    </p:anim>
                                    <p:anim calcmode="lin" valueType="num">
                                      <p:cBhvr>
                                        <p:cTn id="12" dur="1000" fill="hold"/>
                                        <p:tgtEl>
                                          <p:spTgt spid="3131"/>
                                        </p:tgtEl>
                                        <p:attrNameLst>
                                          <p:attrName>ppt_h</p:attrName>
                                        </p:attrNameLst>
                                      </p:cBhvr>
                                      <p:tavLst>
                                        <p:tav tm="0">
                                          <p:val>
                                            <p:fltVal val="0"/>
                                          </p:val>
                                        </p:tav>
                                        <p:tav tm="100000">
                                          <p:val>
                                            <p:strVal val="#ppt_h"/>
                                          </p:val>
                                        </p:tav>
                                      </p:tavLst>
                                    </p:anim>
                                    <p:anim calcmode="lin" valueType="num">
                                      <p:cBhvr>
                                        <p:cTn id="13" dur="1000" fill="hold"/>
                                        <p:tgtEl>
                                          <p:spTgt spid="3131"/>
                                        </p:tgtEl>
                                        <p:attrNameLst>
                                          <p:attrName>style.rotation</p:attrName>
                                        </p:attrNameLst>
                                      </p:cBhvr>
                                      <p:tavLst>
                                        <p:tav tm="0">
                                          <p:val>
                                            <p:fltVal val="90"/>
                                          </p:val>
                                        </p:tav>
                                        <p:tav tm="100000">
                                          <p:val>
                                            <p:fltVal val="0"/>
                                          </p:val>
                                        </p:tav>
                                      </p:tavLst>
                                    </p:anim>
                                    <p:animEffect transition="in" filter="fade">
                                      <p:cBhvr>
                                        <p:cTn id="14" dur="1000"/>
                                        <p:tgtEl>
                                          <p:spTgt spid="3131"/>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3132"/>
                                        </p:tgtEl>
                                        <p:attrNameLst>
                                          <p:attrName>style.visibility</p:attrName>
                                        </p:attrNameLst>
                                      </p:cBhvr>
                                      <p:to>
                                        <p:strVal val="visible"/>
                                      </p:to>
                                    </p:set>
                                    <p:anim calcmode="lin" valueType="num">
                                      <p:cBhvr>
                                        <p:cTn id="17" dur="1000" fill="hold"/>
                                        <p:tgtEl>
                                          <p:spTgt spid="3132"/>
                                        </p:tgtEl>
                                        <p:attrNameLst>
                                          <p:attrName>ppt_w</p:attrName>
                                        </p:attrNameLst>
                                      </p:cBhvr>
                                      <p:tavLst>
                                        <p:tav tm="0">
                                          <p:val>
                                            <p:fltVal val="0"/>
                                          </p:val>
                                        </p:tav>
                                        <p:tav tm="100000">
                                          <p:val>
                                            <p:strVal val="#ppt_w"/>
                                          </p:val>
                                        </p:tav>
                                      </p:tavLst>
                                    </p:anim>
                                    <p:anim calcmode="lin" valueType="num">
                                      <p:cBhvr>
                                        <p:cTn id="18" dur="1000" fill="hold"/>
                                        <p:tgtEl>
                                          <p:spTgt spid="3132"/>
                                        </p:tgtEl>
                                        <p:attrNameLst>
                                          <p:attrName>ppt_h</p:attrName>
                                        </p:attrNameLst>
                                      </p:cBhvr>
                                      <p:tavLst>
                                        <p:tav tm="0">
                                          <p:val>
                                            <p:fltVal val="0"/>
                                          </p:val>
                                        </p:tav>
                                        <p:tav tm="100000">
                                          <p:val>
                                            <p:strVal val="#ppt_h"/>
                                          </p:val>
                                        </p:tav>
                                      </p:tavLst>
                                    </p:anim>
                                    <p:anim calcmode="lin" valueType="num">
                                      <p:cBhvr>
                                        <p:cTn id="19" dur="1000" fill="hold"/>
                                        <p:tgtEl>
                                          <p:spTgt spid="3132"/>
                                        </p:tgtEl>
                                        <p:attrNameLst>
                                          <p:attrName>style.rotation</p:attrName>
                                        </p:attrNameLst>
                                      </p:cBhvr>
                                      <p:tavLst>
                                        <p:tav tm="0">
                                          <p:val>
                                            <p:fltVal val="90"/>
                                          </p:val>
                                        </p:tav>
                                        <p:tav tm="100000">
                                          <p:val>
                                            <p:fltVal val="0"/>
                                          </p:val>
                                        </p:tav>
                                      </p:tavLst>
                                    </p:anim>
                                    <p:animEffect transition="in" filter="fade">
                                      <p:cBhvr>
                                        <p:cTn id="20" dur="1000"/>
                                        <p:tgtEl>
                                          <p:spTgt spid="3132"/>
                                        </p:tgtEl>
                                      </p:cBhvr>
                                    </p:animEffect>
                                  </p:childTnLst>
                                </p:cTn>
                              </p:par>
                            </p:childTnLst>
                          </p:cTn>
                        </p:par>
                        <p:par>
                          <p:cTn id="21" fill="hold">
                            <p:stCondLst>
                              <p:cond delay="1500"/>
                            </p:stCondLst>
                            <p:childTnLst>
                              <p:par>
                                <p:cTn id="22" presetID="18" presetClass="entr" presetSubtype="6" fill="hold" nodeType="afterEffect">
                                  <p:stCondLst>
                                    <p:cond delay="0"/>
                                  </p:stCondLst>
                                  <p:childTnLst>
                                    <p:set>
                                      <p:cBhvr>
                                        <p:cTn id="23" dur="1" fill="hold">
                                          <p:stCondLst>
                                            <p:cond delay="0"/>
                                          </p:stCondLst>
                                        </p:cTn>
                                        <p:tgtEl>
                                          <p:spTgt spid="138"/>
                                        </p:tgtEl>
                                        <p:attrNameLst>
                                          <p:attrName>style.visibility</p:attrName>
                                        </p:attrNameLst>
                                      </p:cBhvr>
                                      <p:to>
                                        <p:strVal val="visible"/>
                                      </p:to>
                                    </p:set>
                                    <p:animEffect transition="in" filter="strips(downRight)">
                                      <p:cBhvr>
                                        <p:cTn id="24" dur="500"/>
                                        <p:tgtEl>
                                          <p:spTgt spid="138"/>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54"/>
                                        </p:tgtEl>
                                        <p:attrNameLst>
                                          <p:attrName>style.visibility</p:attrName>
                                        </p:attrNameLst>
                                      </p:cBhvr>
                                      <p:to>
                                        <p:strVal val="visible"/>
                                      </p:to>
                                    </p:set>
                                    <p:animEffect transition="in" filter="fade">
                                      <p:cBhvr>
                                        <p:cTn id="28" dur="1000"/>
                                        <p:tgtEl>
                                          <p:spTgt spid="154"/>
                                        </p:tgtEl>
                                      </p:cBhvr>
                                    </p:animEffect>
                                    <p:anim calcmode="lin" valueType="num">
                                      <p:cBhvr>
                                        <p:cTn id="29" dur="1000" fill="hold"/>
                                        <p:tgtEl>
                                          <p:spTgt spid="154"/>
                                        </p:tgtEl>
                                        <p:attrNameLst>
                                          <p:attrName>ppt_x</p:attrName>
                                        </p:attrNameLst>
                                      </p:cBhvr>
                                      <p:tavLst>
                                        <p:tav tm="0">
                                          <p:val>
                                            <p:strVal val="#ppt_x"/>
                                          </p:val>
                                        </p:tav>
                                        <p:tav tm="100000">
                                          <p:val>
                                            <p:strVal val="#ppt_x"/>
                                          </p:val>
                                        </p:tav>
                                      </p:tavLst>
                                    </p:anim>
                                    <p:anim calcmode="lin" valueType="num">
                                      <p:cBhvr>
                                        <p:cTn id="30" dur="1000" fill="hold"/>
                                        <p:tgtEl>
                                          <p:spTgt spid="154"/>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31" presetClass="entr" presetSubtype="0" fill="hold" grpId="0" nodeType="afterEffect">
                                  <p:stCondLst>
                                    <p:cond delay="0"/>
                                  </p:stCondLst>
                                  <p:childTnLst>
                                    <p:set>
                                      <p:cBhvr>
                                        <p:cTn id="33" dur="1" fill="hold">
                                          <p:stCondLst>
                                            <p:cond delay="0"/>
                                          </p:stCondLst>
                                        </p:cTn>
                                        <p:tgtEl>
                                          <p:spTgt spid="3133"/>
                                        </p:tgtEl>
                                        <p:attrNameLst>
                                          <p:attrName>style.visibility</p:attrName>
                                        </p:attrNameLst>
                                      </p:cBhvr>
                                      <p:to>
                                        <p:strVal val="visible"/>
                                      </p:to>
                                    </p:set>
                                    <p:anim calcmode="lin" valueType="num">
                                      <p:cBhvr>
                                        <p:cTn id="34" dur="1000" fill="hold"/>
                                        <p:tgtEl>
                                          <p:spTgt spid="3133"/>
                                        </p:tgtEl>
                                        <p:attrNameLst>
                                          <p:attrName>ppt_w</p:attrName>
                                        </p:attrNameLst>
                                      </p:cBhvr>
                                      <p:tavLst>
                                        <p:tav tm="0">
                                          <p:val>
                                            <p:fltVal val="0"/>
                                          </p:val>
                                        </p:tav>
                                        <p:tav tm="100000">
                                          <p:val>
                                            <p:strVal val="#ppt_w"/>
                                          </p:val>
                                        </p:tav>
                                      </p:tavLst>
                                    </p:anim>
                                    <p:anim calcmode="lin" valueType="num">
                                      <p:cBhvr>
                                        <p:cTn id="35" dur="1000" fill="hold"/>
                                        <p:tgtEl>
                                          <p:spTgt spid="3133"/>
                                        </p:tgtEl>
                                        <p:attrNameLst>
                                          <p:attrName>ppt_h</p:attrName>
                                        </p:attrNameLst>
                                      </p:cBhvr>
                                      <p:tavLst>
                                        <p:tav tm="0">
                                          <p:val>
                                            <p:fltVal val="0"/>
                                          </p:val>
                                        </p:tav>
                                        <p:tav tm="100000">
                                          <p:val>
                                            <p:strVal val="#ppt_h"/>
                                          </p:val>
                                        </p:tav>
                                      </p:tavLst>
                                    </p:anim>
                                    <p:anim calcmode="lin" valueType="num">
                                      <p:cBhvr>
                                        <p:cTn id="36" dur="1000" fill="hold"/>
                                        <p:tgtEl>
                                          <p:spTgt spid="3133"/>
                                        </p:tgtEl>
                                        <p:attrNameLst>
                                          <p:attrName>style.rotation</p:attrName>
                                        </p:attrNameLst>
                                      </p:cBhvr>
                                      <p:tavLst>
                                        <p:tav tm="0">
                                          <p:val>
                                            <p:fltVal val="90"/>
                                          </p:val>
                                        </p:tav>
                                        <p:tav tm="100000">
                                          <p:val>
                                            <p:fltVal val="0"/>
                                          </p:val>
                                        </p:tav>
                                      </p:tavLst>
                                    </p:anim>
                                    <p:animEffect transition="in" filter="fade">
                                      <p:cBhvr>
                                        <p:cTn id="37" dur="1000"/>
                                        <p:tgtEl>
                                          <p:spTgt spid="3133"/>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3134"/>
                                        </p:tgtEl>
                                        <p:attrNameLst>
                                          <p:attrName>style.visibility</p:attrName>
                                        </p:attrNameLst>
                                      </p:cBhvr>
                                      <p:to>
                                        <p:strVal val="visible"/>
                                      </p:to>
                                    </p:set>
                                    <p:anim calcmode="lin" valueType="num">
                                      <p:cBhvr>
                                        <p:cTn id="40" dur="1000" fill="hold"/>
                                        <p:tgtEl>
                                          <p:spTgt spid="3134"/>
                                        </p:tgtEl>
                                        <p:attrNameLst>
                                          <p:attrName>ppt_w</p:attrName>
                                        </p:attrNameLst>
                                      </p:cBhvr>
                                      <p:tavLst>
                                        <p:tav tm="0">
                                          <p:val>
                                            <p:fltVal val="0"/>
                                          </p:val>
                                        </p:tav>
                                        <p:tav tm="100000">
                                          <p:val>
                                            <p:strVal val="#ppt_w"/>
                                          </p:val>
                                        </p:tav>
                                      </p:tavLst>
                                    </p:anim>
                                    <p:anim calcmode="lin" valueType="num">
                                      <p:cBhvr>
                                        <p:cTn id="41" dur="1000" fill="hold"/>
                                        <p:tgtEl>
                                          <p:spTgt spid="3134"/>
                                        </p:tgtEl>
                                        <p:attrNameLst>
                                          <p:attrName>ppt_h</p:attrName>
                                        </p:attrNameLst>
                                      </p:cBhvr>
                                      <p:tavLst>
                                        <p:tav tm="0">
                                          <p:val>
                                            <p:fltVal val="0"/>
                                          </p:val>
                                        </p:tav>
                                        <p:tav tm="100000">
                                          <p:val>
                                            <p:strVal val="#ppt_h"/>
                                          </p:val>
                                        </p:tav>
                                      </p:tavLst>
                                    </p:anim>
                                    <p:anim calcmode="lin" valueType="num">
                                      <p:cBhvr>
                                        <p:cTn id="42" dur="1000" fill="hold"/>
                                        <p:tgtEl>
                                          <p:spTgt spid="3134"/>
                                        </p:tgtEl>
                                        <p:attrNameLst>
                                          <p:attrName>style.rotation</p:attrName>
                                        </p:attrNameLst>
                                      </p:cBhvr>
                                      <p:tavLst>
                                        <p:tav tm="0">
                                          <p:val>
                                            <p:fltVal val="90"/>
                                          </p:val>
                                        </p:tav>
                                        <p:tav tm="100000">
                                          <p:val>
                                            <p:fltVal val="0"/>
                                          </p:val>
                                        </p:tav>
                                      </p:tavLst>
                                    </p:anim>
                                    <p:animEffect transition="in" filter="fade">
                                      <p:cBhvr>
                                        <p:cTn id="43" dur="1000"/>
                                        <p:tgtEl>
                                          <p:spTgt spid="3134"/>
                                        </p:tgtEl>
                                      </p:cBhvr>
                                    </p:animEffect>
                                  </p:childTnLst>
                                </p:cTn>
                              </p:par>
                            </p:childTnLst>
                          </p:cTn>
                        </p:par>
                        <p:par>
                          <p:cTn id="44" fill="hold">
                            <p:stCondLst>
                              <p:cond delay="4000"/>
                            </p:stCondLst>
                            <p:childTnLst>
                              <p:par>
                                <p:cTn id="45" presetID="18" presetClass="entr" presetSubtype="12" fill="hold" nodeType="afterEffect">
                                  <p:stCondLst>
                                    <p:cond delay="0"/>
                                  </p:stCondLst>
                                  <p:childTnLst>
                                    <p:set>
                                      <p:cBhvr>
                                        <p:cTn id="46" dur="1" fill="hold">
                                          <p:stCondLst>
                                            <p:cond delay="0"/>
                                          </p:stCondLst>
                                        </p:cTn>
                                        <p:tgtEl>
                                          <p:spTgt spid="146"/>
                                        </p:tgtEl>
                                        <p:attrNameLst>
                                          <p:attrName>style.visibility</p:attrName>
                                        </p:attrNameLst>
                                      </p:cBhvr>
                                      <p:to>
                                        <p:strVal val="visible"/>
                                      </p:to>
                                    </p:set>
                                    <p:animEffect transition="in" filter="strips(downLeft)">
                                      <p:cBhvr>
                                        <p:cTn id="47" dur="500"/>
                                        <p:tgtEl>
                                          <p:spTgt spid="146"/>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53"/>
                                        </p:tgtEl>
                                        <p:attrNameLst>
                                          <p:attrName>style.visibility</p:attrName>
                                        </p:attrNameLst>
                                      </p:cBhvr>
                                      <p:to>
                                        <p:strVal val="visible"/>
                                      </p:to>
                                    </p:set>
                                    <p:animEffect transition="in" filter="fade">
                                      <p:cBhvr>
                                        <p:cTn id="51" dur="1000"/>
                                        <p:tgtEl>
                                          <p:spTgt spid="153"/>
                                        </p:tgtEl>
                                      </p:cBhvr>
                                    </p:animEffect>
                                    <p:anim calcmode="lin" valueType="num">
                                      <p:cBhvr>
                                        <p:cTn id="52" dur="1000" fill="hold"/>
                                        <p:tgtEl>
                                          <p:spTgt spid="153"/>
                                        </p:tgtEl>
                                        <p:attrNameLst>
                                          <p:attrName>ppt_x</p:attrName>
                                        </p:attrNameLst>
                                      </p:cBhvr>
                                      <p:tavLst>
                                        <p:tav tm="0">
                                          <p:val>
                                            <p:strVal val="#ppt_x"/>
                                          </p:val>
                                        </p:tav>
                                        <p:tav tm="100000">
                                          <p:val>
                                            <p:strVal val="#ppt_x"/>
                                          </p:val>
                                        </p:tav>
                                      </p:tavLst>
                                    </p:anim>
                                    <p:anim calcmode="lin" valueType="num">
                                      <p:cBhvr>
                                        <p:cTn id="53" dur="1000" fill="hold"/>
                                        <p:tgtEl>
                                          <p:spTgt spid="153"/>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31" presetClass="entr" presetSubtype="0" fill="hold" grpId="0" nodeType="afterEffect">
                                  <p:stCondLst>
                                    <p:cond delay="0"/>
                                  </p:stCondLst>
                                  <p:childTnLst>
                                    <p:set>
                                      <p:cBhvr>
                                        <p:cTn id="56" dur="1" fill="hold">
                                          <p:stCondLst>
                                            <p:cond delay="0"/>
                                          </p:stCondLst>
                                        </p:cTn>
                                        <p:tgtEl>
                                          <p:spTgt spid="3141"/>
                                        </p:tgtEl>
                                        <p:attrNameLst>
                                          <p:attrName>style.visibility</p:attrName>
                                        </p:attrNameLst>
                                      </p:cBhvr>
                                      <p:to>
                                        <p:strVal val="visible"/>
                                      </p:to>
                                    </p:set>
                                    <p:anim calcmode="lin" valueType="num">
                                      <p:cBhvr>
                                        <p:cTn id="57" dur="1000" fill="hold"/>
                                        <p:tgtEl>
                                          <p:spTgt spid="3141"/>
                                        </p:tgtEl>
                                        <p:attrNameLst>
                                          <p:attrName>ppt_w</p:attrName>
                                        </p:attrNameLst>
                                      </p:cBhvr>
                                      <p:tavLst>
                                        <p:tav tm="0">
                                          <p:val>
                                            <p:fltVal val="0"/>
                                          </p:val>
                                        </p:tav>
                                        <p:tav tm="100000">
                                          <p:val>
                                            <p:strVal val="#ppt_w"/>
                                          </p:val>
                                        </p:tav>
                                      </p:tavLst>
                                    </p:anim>
                                    <p:anim calcmode="lin" valueType="num">
                                      <p:cBhvr>
                                        <p:cTn id="58" dur="1000" fill="hold"/>
                                        <p:tgtEl>
                                          <p:spTgt spid="3141"/>
                                        </p:tgtEl>
                                        <p:attrNameLst>
                                          <p:attrName>ppt_h</p:attrName>
                                        </p:attrNameLst>
                                      </p:cBhvr>
                                      <p:tavLst>
                                        <p:tav tm="0">
                                          <p:val>
                                            <p:fltVal val="0"/>
                                          </p:val>
                                        </p:tav>
                                        <p:tav tm="100000">
                                          <p:val>
                                            <p:strVal val="#ppt_h"/>
                                          </p:val>
                                        </p:tav>
                                      </p:tavLst>
                                    </p:anim>
                                    <p:anim calcmode="lin" valueType="num">
                                      <p:cBhvr>
                                        <p:cTn id="59" dur="1000" fill="hold"/>
                                        <p:tgtEl>
                                          <p:spTgt spid="3141"/>
                                        </p:tgtEl>
                                        <p:attrNameLst>
                                          <p:attrName>style.rotation</p:attrName>
                                        </p:attrNameLst>
                                      </p:cBhvr>
                                      <p:tavLst>
                                        <p:tav tm="0">
                                          <p:val>
                                            <p:fltVal val="90"/>
                                          </p:val>
                                        </p:tav>
                                        <p:tav tm="100000">
                                          <p:val>
                                            <p:fltVal val="0"/>
                                          </p:val>
                                        </p:tav>
                                      </p:tavLst>
                                    </p:anim>
                                    <p:animEffect transition="in" filter="fade">
                                      <p:cBhvr>
                                        <p:cTn id="60" dur="1000"/>
                                        <p:tgtEl>
                                          <p:spTgt spid="3141"/>
                                        </p:tgtEl>
                                      </p:cBhvr>
                                    </p:animEffect>
                                  </p:childTnLst>
                                </p:cTn>
                              </p:par>
                              <p:par>
                                <p:cTn id="61" presetID="31" presetClass="entr" presetSubtype="0" fill="hold" grpId="0" nodeType="withEffect">
                                  <p:stCondLst>
                                    <p:cond delay="0"/>
                                  </p:stCondLst>
                                  <p:childTnLst>
                                    <p:set>
                                      <p:cBhvr>
                                        <p:cTn id="62" dur="1" fill="hold">
                                          <p:stCondLst>
                                            <p:cond delay="0"/>
                                          </p:stCondLst>
                                        </p:cTn>
                                        <p:tgtEl>
                                          <p:spTgt spid="3142"/>
                                        </p:tgtEl>
                                        <p:attrNameLst>
                                          <p:attrName>style.visibility</p:attrName>
                                        </p:attrNameLst>
                                      </p:cBhvr>
                                      <p:to>
                                        <p:strVal val="visible"/>
                                      </p:to>
                                    </p:set>
                                    <p:anim calcmode="lin" valueType="num">
                                      <p:cBhvr>
                                        <p:cTn id="63" dur="1000" fill="hold"/>
                                        <p:tgtEl>
                                          <p:spTgt spid="3142"/>
                                        </p:tgtEl>
                                        <p:attrNameLst>
                                          <p:attrName>ppt_w</p:attrName>
                                        </p:attrNameLst>
                                      </p:cBhvr>
                                      <p:tavLst>
                                        <p:tav tm="0">
                                          <p:val>
                                            <p:fltVal val="0"/>
                                          </p:val>
                                        </p:tav>
                                        <p:tav tm="100000">
                                          <p:val>
                                            <p:strVal val="#ppt_w"/>
                                          </p:val>
                                        </p:tav>
                                      </p:tavLst>
                                    </p:anim>
                                    <p:anim calcmode="lin" valueType="num">
                                      <p:cBhvr>
                                        <p:cTn id="64" dur="1000" fill="hold"/>
                                        <p:tgtEl>
                                          <p:spTgt spid="3142"/>
                                        </p:tgtEl>
                                        <p:attrNameLst>
                                          <p:attrName>ppt_h</p:attrName>
                                        </p:attrNameLst>
                                      </p:cBhvr>
                                      <p:tavLst>
                                        <p:tav tm="0">
                                          <p:val>
                                            <p:fltVal val="0"/>
                                          </p:val>
                                        </p:tav>
                                        <p:tav tm="100000">
                                          <p:val>
                                            <p:strVal val="#ppt_h"/>
                                          </p:val>
                                        </p:tav>
                                      </p:tavLst>
                                    </p:anim>
                                    <p:anim calcmode="lin" valueType="num">
                                      <p:cBhvr>
                                        <p:cTn id="65" dur="1000" fill="hold"/>
                                        <p:tgtEl>
                                          <p:spTgt spid="3142"/>
                                        </p:tgtEl>
                                        <p:attrNameLst>
                                          <p:attrName>style.rotation</p:attrName>
                                        </p:attrNameLst>
                                      </p:cBhvr>
                                      <p:tavLst>
                                        <p:tav tm="0">
                                          <p:val>
                                            <p:fltVal val="90"/>
                                          </p:val>
                                        </p:tav>
                                        <p:tav tm="100000">
                                          <p:val>
                                            <p:fltVal val="0"/>
                                          </p:val>
                                        </p:tav>
                                      </p:tavLst>
                                    </p:anim>
                                    <p:animEffect transition="in" filter="fade">
                                      <p:cBhvr>
                                        <p:cTn id="66" dur="1000"/>
                                        <p:tgtEl>
                                          <p:spTgt spid="3142"/>
                                        </p:tgtEl>
                                      </p:cBhvr>
                                    </p:animEffect>
                                  </p:childTnLst>
                                </p:cTn>
                              </p:par>
                            </p:childTnLst>
                          </p:cTn>
                        </p:par>
                        <p:par>
                          <p:cTn id="67" fill="hold">
                            <p:stCondLst>
                              <p:cond delay="6500"/>
                            </p:stCondLst>
                            <p:childTnLst>
                              <p:par>
                                <p:cTn id="68" presetID="18" presetClass="entr" presetSubtype="9" fill="hold" nodeType="afterEffect">
                                  <p:stCondLst>
                                    <p:cond delay="0"/>
                                  </p:stCondLst>
                                  <p:childTnLst>
                                    <p:set>
                                      <p:cBhvr>
                                        <p:cTn id="69" dur="1" fill="hold">
                                          <p:stCondLst>
                                            <p:cond delay="0"/>
                                          </p:stCondLst>
                                        </p:cTn>
                                        <p:tgtEl>
                                          <p:spTgt spid="143"/>
                                        </p:tgtEl>
                                        <p:attrNameLst>
                                          <p:attrName>style.visibility</p:attrName>
                                        </p:attrNameLst>
                                      </p:cBhvr>
                                      <p:to>
                                        <p:strVal val="visible"/>
                                      </p:to>
                                    </p:set>
                                    <p:animEffect transition="in" filter="strips(upLeft)">
                                      <p:cBhvr>
                                        <p:cTn id="70" dur="500"/>
                                        <p:tgtEl>
                                          <p:spTgt spid="143"/>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152"/>
                                        </p:tgtEl>
                                        <p:attrNameLst>
                                          <p:attrName>style.visibility</p:attrName>
                                        </p:attrNameLst>
                                      </p:cBhvr>
                                      <p:to>
                                        <p:strVal val="visible"/>
                                      </p:to>
                                    </p:set>
                                    <p:animEffect transition="in" filter="fade">
                                      <p:cBhvr>
                                        <p:cTn id="74" dur="1000"/>
                                        <p:tgtEl>
                                          <p:spTgt spid="152"/>
                                        </p:tgtEl>
                                      </p:cBhvr>
                                    </p:animEffect>
                                    <p:anim calcmode="lin" valueType="num">
                                      <p:cBhvr>
                                        <p:cTn id="75" dur="1000" fill="hold"/>
                                        <p:tgtEl>
                                          <p:spTgt spid="152"/>
                                        </p:tgtEl>
                                        <p:attrNameLst>
                                          <p:attrName>ppt_x</p:attrName>
                                        </p:attrNameLst>
                                      </p:cBhvr>
                                      <p:tavLst>
                                        <p:tav tm="0">
                                          <p:val>
                                            <p:strVal val="#ppt_x"/>
                                          </p:val>
                                        </p:tav>
                                        <p:tav tm="100000">
                                          <p:val>
                                            <p:strVal val="#ppt_x"/>
                                          </p:val>
                                        </p:tav>
                                      </p:tavLst>
                                    </p:anim>
                                    <p:anim calcmode="lin" valueType="num">
                                      <p:cBhvr>
                                        <p:cTn id="76" dur="1000" fill="hold"/>
                                        <p:tgtEl>
                                          <p:spTgt spid="152"/>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31" presetClass="entr" presetSubtype="0" fill="hold" grpId="0" nodeType="afterEffect">
                                  <p:stCondLst>
                                    <p:cond delay="0"/>
                                  </p:stCondLst>
                                  <p:childTnLst>
                                    <p:set>
                                      <p:cBhvr>
                                        <p:cTn id="79" dur="1" fill="hold">
                                          <p:stCondLst>
                                            <p:cond delay="0"/>
                                          </p:stCondLst>
                                        </p:cTn>
                                        <p:tgtEl>
                                          <p:spTgt spid="3137"/>
                                        </p:tgtEl>
                                        <p:attrNameLst>
                                          <p:attrName>style.visibility</p:attrName>
                                        </p:attrNameLst>
                                      </p:cBhvr>
                                      <p:to>
                                        <p:strVal val="visible"/>
                                      </p:to>
                                    </p:set>
                                    <p:anim calcmode="lin" valueType="num">
                                      <p:cBhvr>
                                        <p:cTn id="80" dur="1000" fill="hold"/>
                                        <p:tgtEl>
                                          <p:spTgt spid="3137"/>
                                        </p:tgtEl>
                                        <p:attrNameLst>
                                          <p:attrName>ppt_w</p:attrName>
                                        </p:attrNameLst>
                                      </p:cBhvr>
                                      <p:tavLst>
                                        <p:tav tm="0">
                                          <p:val>
                                            <p:fltVal val="0"/>
                                          </p:val>
                                        </p:tav>
                                        <p:tav tm="100000">
                                          <p:val>
                                            <p:strVal val="#ppt_w"/>
                                          </p:val>
                                        </p:tav>
                                      </p:tavLst>
                                    </p:anim>
                                    <p:anim calcmode="lin" valueType="num">
                                      <p:cBhvr>
                                        <p:cTn id="81" dur="1000" fill="hold"/>
                                        <p:tgtEl>
                                          <p:spTgt spid="3137"/>
                                        </p:tgtEl>
                                        <p:attrNameLst>
                                          <p:attrName>ppt_h</p:attrName>
                                        </p:attrNameLst>
                                      </p:cBhvr>
                                      <p:tavLst>
                                        <p:tav tm="0">
                                          <p:val>
                                            <p:fltVal val="0"/>
                                          </p:val>
                                        </p:tav>
                                        <p:tav tm="100000">
                                          <p:val>
                                            <p:strVal val="#ppt_h"/>
                                          </p:val>
                                        </p:tav>
                                      </p:tavLst>
                                    </p:anim>
                                    <p:anim calcmode="lin" valueType="num">
                                      <p:cBhvr>
                                        <p:cTn id="82" dur="1000" fill="hold"/>
                                        <p:tgtEl>
                                          <p:spTgt spid="3137"/>
                                        </p:tgtEl>
                                        <p:attrNameLst>
                                          <p:attrName>style.rotation</p:attrName>
                                        </p:attrNameLst>
                                      </p:cBhvr>
                                      <p:tavLst>
                                        <p:tav tm="0">
                                          <p:val>
                                            <p:fltVal val="90"/>
                                          </p:val>
                                        </p:tav>
                                        <p:tav tm="100000">
                                          <p:val>
                                            <p:fltVal val="0"/>
                                          </p:val>
                                        </p:tav>
                                      </p:tavLst>
                                    </p:anim>
                                    <p:animEffect transition="in" filter="fade">
                                      <p:cBhvr>
                                        <p:cTn id="83" dur="1000"/>
                                        <p:tgtEl>
                                          <p:spTgt spid="3137"/>
                                        </p:tgtEl>
                                      </p:cBhvr>
                                    </p:animEffect>
                                  </p:childTnLst>
                                </p:cTn>
                              </p:par>
                              <p:par>
                                <p:cTn id="84" presetID="31" presetClass="entr" presetSubtype="0" fill="hold" grpId="0" nodeType="withEffect">
                                  <p:stCondLst>
                                    <p:cond delay="0"/>
                                  </p:stCondLst>
                                  <p:childTnLst>
                                    <p:set>
                                      <p:cBhvr>
                                        <p:cTn id="85" dur="1" fill="hold">
                                          <p:stCondLst>
                                            <p:cond delay="0"/>
                                          </p:stCondLst>
                                        </p:cTn>
                                        <p:tgtEl>
                                          <p:spTgt spid="3138"/>
                                        </p:tgtEl>
                                        <p:attrNameLst>
                                          <p:attrName>style.visibility</p:attrName>
                                        </p:attrNameLst>
                                      </p:cBhvr>
                                      <p:to>
                                        <p:strVal val="visible"/>
                                      </p:to>
                                    </p:set>
                                    <p:anim calcmode="lin" valueType="num">
                                      <p:cBhvr>
                                        <p:cTn id="86" dur="1000" fill="hold"/>
                                        <p:tgtEl>
                                          <p:spTgt spid="3138"/>
                                        </p:tgtEl>
                                        <p:attrNameLst>
                                          <p:attrName>ppt_w</p:attrName>
                                        </p:attrNameLst>
                                      </p:cBhvr>
                                      <p:tavLst>
                                        <p:tav tm="0">
                                          <p:val>
                                            <p:fltVal val="0"/>
                                          </p:val>
                                        </p:tav>
                                        <p:tav tm="100000">
                                          <p:val>
                                            <p:strVal val="#ppt_w"/>
                                          </p:val>
                                        </p:tav>
                                      </p:tavLst>
                                    </p:anim>
                                    <p:anim calcmode="lin" valueType="num">
                                      <p:cBhvr>
                                        <p:cTn id="87" dur="1000" fill="hold"/>
                                        <p:tgtEl>
                                          <p:spTgt spid="3138"/>
                                        </p:tgtEl>
                                        <p:attrNameLst>
                                          <p:attrName>ppt_h</p:attrName>
                                        </p:attrNameLst>
                                      </p:cBhvr>
                                      <p:tavLst>
                                        <p:tav tm="0">
                                          <p:val>
                                            <p:fltVal val="0"/>
                                          </p:val>
                                        </p:tav>
                                        <p:tav tm="100000">
                                          <p:val>
                                            <p:strVal val="#ppt_h"/>
                                          </p:val>
                                        </p:tav>
                                      </p:tavLst>
                                    </p:anim>
                                    <p:anim calcmode="lin" valueType="num">
                                      <p:cBhvr>
                                        <p:cTn id="88" dur="1000" fill="hold"/>
                                        <p:tgtEl>
                                          <p:spTgt spid="3138"/>
                                        </p:tgtEl>
                                        <p:attrNameLst>
                                          <p:attrName>style.rotation</p:attrName>
                                        </p:attrNameLst>
                                      </p:cBhvr>
                                      <p:tavLst>
                                        <p:tav tm="0">
                                          <p:val>
                                            <p:fltVal val="90"/>
                                          </p:val>
                                        </p:tav>
                                        <p:tav tm="100000">
                                          <p:val>
                                            <p:fltVal val="0"/>
                                          </p:val>
                                        </p:tav>
                                      </p:tavLst>
                                    </p:anim>
                                    <p:animEffect transition="in" filter="fade">
                                      <p:cBhvr>
                                        <p:cTn id="89" dur="1000"/>
                                        <p:tgtEl>
                                          <p:spTgt spid="3138"/>
                                        </p:tgtEl>
                                      </p:cBhvr>
                                    </p:animEffect>
                                  </p:childTnLst>
                                </p:cTn>
                              </p:par>
                            </p:childTnLst>
                          </p:cTn>
                        </p:par>
                        <p:par>
                          <p:cTn id="90" fill="hold">
                            <p:stCondLst>
                              <p:cond delay="9000"/>
                            </p:stCondLst>
                            <p:childTnLst>
                              <p:par>
                                <p:cTn id="91" presetID="18" presetClass="entr" presetSubtype="3" fill="hold" nodeType="afterEffect">
                                  <p:stCondLst>
                                    <p:cond delay="0"/>
                                  </p:stCondLst>
                                  <p:childTnLst>
                                    <p:set>
                                      <p:cBhvr>
                                        <p:cTn id="92" dur="1" fill="hold">
                                          <p:stCondLst>
                                            <p:cond delay="0"/>
                                          </p:stCondLst>
                                        </p:cTn>
                                        <p:tgtEl>
                                          <p:spTgt spid="131"/>
                                        </p:tgtEl>
                                        <p:attrNameLst>
                                          <p:attrName>style.visibility</p:attrName>
                                        </p:attrNameLst>
                                      </p:cBhvr>
                                      <p:to>
                                        <p:strVal val="visible"/>
                                      </p:to>
                                    </p:set>
                                    <p:animEffect transition="in" filter="strips(upRight)">
                                      <p:cBhvr>
                                        <p:cTn id="93" dur="500"/>
                                        <p:tgtEl>
                                          <p:spTgt spid="131"/>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149"/>
                                        </p:tgtEl>
                                        <p:attrNameLst>
                                          <p:attrName>style.visibility</p:attrName>
                                        </p:attrNameLst>
                                      </p:cBhvr>
                                      <p:to>
                                        <p:strVal val="visible"/>
                                      </p:to>
                                    </p:set>
                                    <p:animEffect transition="in" filter="fade">
                                      <p:cBhvr>
                                        <p:cTn id="97" dur="1000"/>
                                        <p:tgtEl>
                                          <p:spTgt spid="149"/>
                                        </p:tgtEl>
                                      </p:cBhvr>
                                    </p:animEffect>
                                    <p:anim calcmode="lin" valueType="num">
                                      <p:cBhvr>
                                        <p:cTn id="98" dur="1000" fill="hold"/>
                                        <p:tgtEl>
                                          <p:spTgt spid="149"/>
                                        </p:tgtEl>
                                        <p:attrNameLst>
                                          <p:attrName>ppt_x</p:attrName>
                                        </p:attrNameLst>
                                      </p:cBhvr>
                                      <p:tavLst>
                                        <p:tav tm="0">
                                          <p:val>
                                            <p:strVal val="#ppt_x"/>
                                          </p:val>
                                        </p:tav>
                                        <p:tav tm="100000">
                                          <p:val>
                                            <p:strVal val="#ppt_x"/>
                                          </p:val>
                                        </p:tav>
                                      </p:tavLst>
                                    </p:anim>
                                    <p:anim calcmode="lin" valueType="num">
                                      <p:cBhvr>
                                        <p:cTn id="99" dur="1000" fill="hold"/>
                                        <p:tgtEl>
                                          <p:spTgt spid="149"/>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31" presetClass="entr" presetSubtype="0" fill="hold" grpId="0" nodeType="afterEffect">
                                  <p:stCondLst>
                                    <p:cond delay="0"/>
                                  </p:stCondLst>
                                  <p:childTnLst>
                                    <p:set>
                                      <p:cBhvr>
                                        <p:cTn id="102" dur="1" fill="hold">
                                          <p:stCondLst>
                                            <p:cond delay="0"/>
                                          </p:stCondLst>
                                        </p:cTn>
                                        <p:tgtEl>
                                          <p:spTgt spid="3135"/>
                                        </p:tgtEl>
                                        <p:attrNameLst>
                                          <p:attrName>style.visibility</p:attrName>
                                        </p:attrNameLst>
                                      </p:cBhvr>
                                      <p:to>
                                        <p:strVal val="visible"/>
                                      </p:to>
                                    </p:set>
                                    <p:anim calcmode="lin" valueType="num">
                                      <p:cBhvr>
                                        <p:cTn id="103" dur="1000" fill="hold"/>
                                        <p:tgtEl>
                                          <p:spTgt spid="3135"/>
                                        </p:tgtEl>
                                        <p:attrNameLst>
                                          <p:attrName>ppt_w</p:attrName>
                                        </p:attrNameLst>
                                      </p:cBhvr>
                                      <p:tavLst>
                                        <p:tav tm="0">
                                          <p:val>
                                            <p:fltVal val="0"/>
                                          </p:val>
                                        </p:tav>
                                        <p:tav tm="100000">
                                          <p:val>
                                            <p:strVal val="#ppt_w"/>
                                          </p:val>
                                        </p:tav>
                                      </p:tavLst>
                                    </p:anim>
                                    <p:anim calcmode="lin" valueType="num">
                                      <p:cBhvr>
                                        <p:cTn id="104" dur="1000" fill="hold"/>
                                        <p:tgtEl>
                                          <p:spTgt spid="3135"/>
                                        </p:tgtEl>
                                        <p:attrNameLst>
                                          <p:attrName>ppt_h</p:attrName>
                                        </p:attrNameLst>
                                      </p:cBhvr>
                                      <p:tavLst>
                                        <p:tav tm="0">
                                          <p:val>
                                            <p:fltVal val="0"/>
                                          </p:val>
                                        </p:tav>
                                        <p:tav tm="100000">
                                          <p:val>
                                            <p:strVal val="#ppt_h"/>
                                          </p:val>
                                        </p:tav>
                                      </p:tavLst>
                                    </p:anim>
                                    <p:anim calcmode="lin" valueType="num">
                                      <p:cBhvr>
                                        <p:cTn id="105" dur="1000" fill="hold"/>
                                        <p:tgtEl>
                                          <p:spTgt spid="3135"/>
                                        </p:tgtEl>
                                        <p:attrNameLst>
                                          <p:attrName>style.rotation</p:attrName>
                                        </p:attrNameLst>
                                      </p:cBhvr>
                                      <p:tavLst>
                                        <p:tav tm="0">
                                          <p:val>
                                            <p:fltVal val="90"/>
                                          </p:val>
                                        </p:tav>
                                        <p:tav tm="100000">
                                          <p:val>
                                            <p:fltVal val="0"/>
                                          </p:val>
                                        </p:tav>
                                      </p:tavLst>
                                    </p:anim>
                                    <p:animEffect transition="in" filter="fade">
                                      <p:cBhvr>
                                        <p:cTn id="106" dur="1000"/>
                                        <p:tgtEl>
                                          <p:spTgt spid="3135"/>
                                        </p:tgtEl>
                                      </p:cBhvr>
                                    </p:animEffect>
                                  </p:childTnLst>
                                </p:cTn>
                              </p:par>
                              <p:par>
                                <p:cTn id="107" presetID="31" presetClass="entr" presetSubtype="0" fill="hold" grpId="0" nodeType="withEffect">
                                  <p:stCondLst>
                                    <p:cond delay="0"/>
                                  </p:stCondLst>
                                  <p:childTnLst>
                                    <p:set>
                                      <p:cBhvr>
                                        <p:cTn id="108" dur="1" fill="hold">
                                          <p:stCondLst>
                                            <p:cond delay="0"/>
                                          </p:stCondLst>
                                        </p:cTn>
                                        <p:tgtEl>
                                          <p:spTgt spid="3136"/>
                                        </p:tgtEl>
                                        <p:attrNameLst>
                                          <p:attrName>style.visibility</p:attrName>
                                        </p:attrNameLst>
                                      </p:cBhvr>
                                      <p:to>
                                        <p:strVal val="visible"/>
                                      </p:to>
                                    </p:set>
                                    <p:anim calcmode="lin" valueType="num">
                                      <p:cBhvr>
                                        <p:cTn id="109" dur="1000" fill="hold"/>
                                        <p:tgtEl>
                                          <p:spTgt spid="3136"/>
                                        </p:tgtEl>
                                        <p:attrNameLst>
                                          <p:attrName>ppt_w</p:attrName>
                                        </p:attrNameLst>
                                      </p:cBhvr>
                                      <p:tavLst>
                                        <p:tav tm="0">
                                          <p:val>
                                            <p:fltVal val="0"/>
                                          </p:val>
                                        </p:tav>
                                        <p:tav tm="100000">
                                          <p:val>
                                            <p:strVal val="#ppt_w"/>
                                          </p:val>
                                        </p:tav>
                                      </p:tavLst>
                                    </p:anim>
                                    <p:anim calcmode="lin" valueType="num">
                                      <p:cBhvr>
                                        <p:cTn id="110" dur="1000" fill="hold"/>
                                        <p:tgtEl>
                                          <p:spTgt spid="3136"/>
                                        </p:tgtEl>
                                        <p:attrNameLst>
                                          <p:attrName>ppt_h</p:attrName>
                                        </p:attrNameLst>
                                      </p:cBhvr>
                                      <p:tavLst>
                                        <p:tav tm="0">
                                          <p:val>
                                            <p:fltVal val="0"/>
                                          </p:val>
                                        </p:tav>
                                        <p:tav tm="100000">
                                          <p:val>
                                            <p:strVal val="#ppt_h"/>
                                          </p:val>
                                        </p:tav>
                                      </p:tavLst>
                                    </p:anim>
                                    <p:anim calcmode="lin" valueType="num">
                                      <p:cBhvr>
                                        <p:cTn id="111" dur="1000" fill="hold"/>
                                        <p:tgtEl>
                                          <p:spTgt spid="3136"/>
                                        </p:tgtEl>
                                        <p:attrNameLst>
                                          <p:attrName>style.rotation</p:attrName>
                                        </p:attrNameLst>
                                      </p:cBhvr>
                                      <p:tavLst>
                                        <p:tav tm="0">
                                          <p:val>
                                            <p:fltVal val="90"/>
                                          </p:val>
                                        </p:tav>
                                        <p:tav tm="100000">
                                          <p:val>
                                            <p:fltVal val="0"/>
                                          </p:val>
                                        </p:tav>
                                      </p:tavLst>
                                    </p:anim>
                                    <p:animEffect transition="in" filter="fade">
                                      <p:cBhvr>
                                        <p:cTn id="112" dur="1000"/>
                                        <p:tgtEl>
                                          <p:spTgt spid="3136"/>
                                        </p:tgtEl>
                                      </p:cBhvr>
                                    </p:animEffect>
                                  </p:childTnLst>
                                </p:cTn>
                              </p:par>
                            </p:childTnLst>
                          </p:cTn>
                        </p:par>
                        <p:par>
                          <p:cTn id="113" fill="hold">
                            <p:stCondLst>
                              <p:cond delay="11500"/>
                            </p:stCondLst>
                            <p:childTnLst>
                              <p:par>
                                <p:cTn id="114" presetID="18" presetClass="entr" presetSubtype="3" fill="hold" nodeType="afterEffect">
                                  <p:stCondLst>
                                    <p:cond delay="0"/>
                                  </p:stCondLst>
                                  <p:childTnLst>
                                    <p:set>
                                      <p:cBhvr>
                                        <p:cTn id="115" dur="1" fill="hold">
                                          <p:stCondLst>
                                            <p:cond delay="0"/>
                                          </p:stCondLst>
                                        </p:cTn>
                                        <p:tgtEl>
                                          <p:spTgt spid="140"/>
                                        </p:tgtEl>
                                        <p:attrNameLst>
                                          <p:attrName>style.visibility</p:attrName>
                                        </p:attrNameLst>
                                      </p:cBhvr>
                                      <p:to>
                                        <p:strVal val="visible"/>
                                      </p:to>
                                    </p:set>
                                    <p:animEffect transition="in" filter="strips(upRight)">
                                      <p:cBhvr>
                                        <p:cTn id="116" dur="500"/>
                                        <p:tgtEl>
                                          <p:spTgt spid="140"/>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150"/>
                                        </p:tgtEl>
                                        <p:attrNameLst>
                                          <p:attrName>style.visibility</p:attrName>
                                        </p:attrNameLst>
                                      </p:cBhvr>
                                      <p:to>
                                        <p:strVal val="visible"/>
                                      </p:to>
                                    </p:set>
                                    <p:animEffect transition="in" filter="fade">
                                      <p:cBhvr>
                                        <p:cTn id="120" dur="1000"/>
                                        <p:tgtEl>
                                          <p:spTgt spid="150"/>
                                        </p:tgtEl>
                                      </p:cBhvr>
                                    </p:animEffect>
                                    <p:anim calcmode="lin" valueType="num">
                                      <p:cBhvr>
                                        <p:cTn id="121" dur="1000" fill="hold"/>
                                        <p:tgtEl>
                                          <p:spTgt spid="150"/>
                                        </p:tgtEl>
                                        <p:attrNameLst>
                                          <p:attrName>ppt_x</p:attrName>
                                        </p:attrNameLst>
                                      </p:cBhvr>
                                      <p:tavLst>
                                        <p:tav tm="0">
                                          <p:val>
                                            <p:strVal val="#ppt_x"/>
                                          </p:val>
                                        </p:tav>
                                        <p:tav tm="100000">
                                          <p:val>
                                            <p:strVal val="#ppt_x"/>
                                          </p:val>
                                        </p:tav>
                                      </p:tavLst>
                                    </p:anim>
                                    <p:anim calcmode="lin" valueType="num">
                                      <p:cBhvr>
                                        <p:cTn id="122" dur="1000" fill="hold"/>
                                        <p:tgtEl>
                                          <p:spTgt spid="150"/>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31" presetClass="entr" presetSubtype="0" fill="hold" grpId="0" nodeType="afterEffect">
                                  <p:stCondLst>
                                    <p:cond delay="0"/>
                                  </p:stCondLst>
                                  <p:childTnLst>
                                    <p:set>
                                      <p:cBhvr>
                                        <p:cTn id="125" dur="1" fill="hold">
                                          <p:stCondLst>
                                            <p:cond delay="0"/>
                                          </p:stCondLst>
                                        </p:cTn>
                                        <p:tgtEl>
                                          <p:spTgt spid="3139"/>
                                        </p:tgtEl>
                                        <p:attrNameLst>
                                          <p:attrName>style.visibility</p:attrName>
                                        </p:attrNameLst>
                                      </p:cBhvr>
                                      <p:to>
                                        <p:strVal val="visible"/>
                                      </p:to>
                                    </p:set>
                                    <p:anim calcmode="lin" valueType="num">
                                      <p:cBhvr>
                                        <p:cTn id="126" dur="1000" fill="hold"/>
                                        <p:tgtEl>
                                          <p:spTgt spid="3139"/>
                                        </p:tgtEl>
                                        <p:attrNameLst>
                                          <p:attrName>ppt_w</p:attrName>
                                        </p:attrNameLst>
                                      </p:cBhvr>
                                      <p:tavLst>
                                        <p:tav tm="0">
                                          <p:val>
                                            <p:fltVal val="0"/>
                                          </p:val>
                                        </p:tav>
                                        <p:tav tm="100000">
                                          <p:val>
                                            <p:strVal val="#ppt_w"/>
                                          </p:val>
                                        </p:tav>
                                      </p:tavLst>
                                    </p:anim>
                                    <p:anim calcmode="lin" valueType="num">
                                      <p:cBhvr>
                                        <p:cTn id="127" dur="1000" fill="hold"/>
                                        <p:tgtEl>
                                          <p:spTgt spid="3139"/>
                                        </p:tgtEl>
                                        <p:attrNameLst>
                                          <p:attrName>ppt_h</p:attrName>
                                        </p:attrNameLst>
                                      </p:cBhvr>
                                      <p:tavLst>
                                        <p:tav tm="0">
                                          <p:val>
                                            <p:fltVal val="0"/>
                                          </p:val>
                                        </p:tav>
                                        <p:tav tm="100000">
                                          <p:val>
                                            <p:strVal val="#ppt_h"/>
                                          </p:val>
                                        </p:tav>
                                      </p:tavLst>
                                    </p:anim>
                                    <p:anim calcmode="lin" valueType="num">
                                      <p:cBhvr>
                                        <p:cTn id="128" dur="1000" fill="hold"/>
                                        <p:tgtEl>
                                          <p:spTgt spid="3139"/>
                                        </p:tgtEl>
                                        <p:attrNameLst>
                                          <p:attrName>style.rotation</p:attrName>
                                        </p:attrNameLst>
                                      </p:cBhvr>
                                      <p:tavLst>
                                        <p:tav tm="0">
                                          <p:val>
                                            <p:fltVal val="90"/>
                                          </p:val>
                                        </p:tav>
                                        <p:tav tm="100000">
                                          <p:val>
                                            <p:fltVal val="0"/>
                                          </p:val>
                                        </p:tav>
                                      </p:tavLst>
                                    </p:anim>
                                    <p:animEffect transition="in" filter="fade">
                                      <p:cBhvr>
                                        <p:cTn id="129" dur="1000"/>
                                        <p:tgtEl>
                                          <p:spTgt spid="3139"/>
                                        </p:tgtEl>
                                      </p:cBhvr>
                                    </p:animEffect>
                                  </p:childTnLst>
                                </p:cTn>
                              </p:par>
                              <p:par>
                                <p:cTn id="130" presetID="31" presetClass="entr" presetSubtype="0" fill="hold" grpId="0" nodeType="withEffect">
                                  <p:stCondLst>
                                    <p:cond delay="0"/>
                                  </p:stCondLst>
                                  <p:childTnLst>
                                    <p:set>
                                      <p:cBhvr>
                                        <p:cTn id="131" dur="1" fill="hold">
                                          <p:stCondLst>
                                            <p:cond delay="0"/>
                                          </p:stCondLst>
                                        </p:cTn>
                                        <p:tgtEl>
                                          <p:spTgt spid="3140"/>
                                        </p:tgtEl>
                                        <p:attrNameLst>
                                          <p:attrName>style.visibility</p:attrName>
                                        </p:attrNameLst>
                                      </p:cBhvr>
                                      <p:to>
                                        <p:strVal val="visible"/>
                                      </p:to>
                                    </p:set>
                                    <p:anim calcmode="lin" valueType="num">
                                      <p:cBhvr>
                                        <p:cTn id="132" dur="1000" fill="hold"/>
                                        <p:tgtEl>
                                          <p:spTgt spid="3140"/>
                                        </p:tgtEl>
                                        <p:attrNameLst>
                                          <p:attrName>ppt_w</p:attrName>
                                        </p:attrNameLst>
                                      </p:cBhvr>
                                      <p:tavLst>
                                        <p:tav tm="0">
                                          <p:val>
                                            <p:fltVal val="0"/>
                                          </p:val>
                                        </p:tav>
                                        <p:tav tm="100000">
                                          <p:val>
                                            <p:strVal val="#ppt_w"/>
                                          </p:val>
                                        </p:tav>
                                      </p:tavLst>
                                    </p:anim>
                                    <p:anim calcmode="lin" valueType="num">
                                      <p:cBhvr>
                                        <p:cTn id="133" dur="1000" fill="hold"/>
                                        <p:tgtEl>
                                          <p:spTgt spid="3140"/>
                                        </p:tgtEl>
                                        <p:attrNameLst>
                                          <p:attrName>ppt_h</p:attrName>
                                        </p:attrNameLst>
                                      </p:cBhvr>
                                      <p:tavLst>
                                        <p:tav tm="0">
                                          <p:val>
                                            <p:fltVal val="0"/>
                                          </p:val>
                                        </p:tav>
                                        <p:tav tm="100000">
                                          <p:val>
                                            <p:strVal val="#ppt_h"/>
                                          </p:val>
                                        </p:tav>
                                      </p:tavLst>
                                    </p:anim>
                                    <p:anim calcmode="lin" valueType="num">
                                      <p:cBhvr>
                                        <p:cTn id="134" dur="1000" fill="hold"/>
                                        <p:tgtEl>
                                          <p:spTgt spid="3140"/>
                                        </p:tgtEl>
                                        <p:attrNameLst>
                                          <p:attrName>style.rotation</p:attrName>
                                        </p:attrNameLst>
                                      </p:cBhvr>
                                      <p:tavLst>
                                        <p:tav tm="0">
                                          <p:val>
                                            <p:fltVal val="90"/>
                                          </p:val>
                                        </p:tav>
                                        <p:tav tm="100000">
                                          <p:val>
                                            <p:fltVal val="0"/>
                                          </p:val>
                                        </p:tav>
                                      </p:tavLst>
                                    </p:anim>
                                    <p:animEffect transition="in" filter="fade">
                                      <p:cBhvr>
                                        <p:cTn id="135" dur="1000"/>
                                        <p:tgtEl>
                                          <p:spTgt spid="3140"/>
                                        </p:tgtEl>
                                      </p:cBhvr>
                                    </p:animEffect>
                                  </p:childTnLst>
                                </p:cTn>
                              </p:par>
                            </p:childTnLst>
                          </p:cTn>
                        </p:par>
                        <p:par>
                          <p:cTn id="136" fill="hold">
                            <p:stCondLst>
                              <p:cond delay="14000"/>
                            </p:stCondLst>
                            <p:childTnLst>
                              <p:par>
                                <p:cTn id="137" presetID="18" presetClass="entr" presetSubtype="6" fill="hold" nodeType="afterEffect">
                                  <p:stCondLst>
                                    <p:cond delay="0"/>
                                  </p:stCondLst>
                                  <p:childTnLst>
                                    <p:set>
                                      <p:cBhvr>
                                        <p:cTn id="138" dur="1" fill="hold">
                                          <p:stCondLst>
                                            <p:cond delay="0"/>
                                          </p:stCondLst>
                                        </p:cTn>
                                        <p:tgtEl>
                                          <p:spTgt spid="134"/>
                                        </p:tgtEl>
                                        <p:attrNameLst>
                                          <p:attrName>style.visibility</p:attrName>
                                        </p:attrNameLst>
                                      </p:cBhvr>
                                      <p:to>
                                        <p:strVal val="visible"/>
                                      </p:to>
                                    </p:set>
                                    <p:animEffect transition="in" filter="strips(downRight)">
                                      <p:cBhvr>
                                        <p:cTn id="139" dur="500"/>
                                        <p:tgtEl>
                                          <p:spTgt spid="134"/>
                                        </p:tgtEl>
                                      </p:cBhvr>
                                    </p:animEffect>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151"/>
                                        </p:tgtEl>
                                        <p:attrNameLst>
                                          <p:attrName>style.visibility</p:attrName>
                                        </p:attrNameLst>
                                      </p:cBhvr>
                                      <p:to>
                                        <p:strVal val="visible"/>
                                      </p:to>
                                    </p:set>
                                    <p:animEffect transition="in" filter="fade">
                                      <p:cBhvr>
                                        <p:cTn id="143" dur="1000"/>
                                        <p:tgtEl>
                                          <p:spTgt spid="151"/>
                                        </p:tgtEl>
                                      </p:cBhvr>
                                    </p:animEffect>
                                    <p:anim calcmode="lin" valueType="num">
                                      <p:cBhvr>
                                        <p:cTn id="144" dur="1000" fill="hold"/>
                                        <p:tgtEl>
                                          <p:spTgt spid="151"/>
                                        </p:tgtEl>
                                        <p:attrNameLst>
                                          <p:attrName>ppt_x</p:attrName>
                                        </p:attrNameLst>
                                      </p:cBhvr>
                                      <p:tavLst>
                                        <p:tav tm="0">
                                          <p:val>
                                            <p:strVal val="#ppt_x"/>
                                          </p:val>
                                        </p:tav>
                                        <p:tav tm="100000">
                                          <p:val>
                                            <p:strVal val="#ppt_x"/>
                                          </p:val>
                                        </p:tav>
                                      </p:tavLst>
                                    </p:anim>
                                    <p:anim calcmode="lin" valueType="num">
                                      <p:cBhvr>
                                        <p:cTn id="145" dur="1000" fill="hold"/>
                                        <p:tgtEl>
                                          <p:spTgt spid="1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40" grpId="0" animBg="1"/>
      <p:bldP spid="3132" grpId="0" animBg="1"/>
      <p:bldP spid="3134" grpId="0" animBg="1"/>
      <p:bldP spid="3142" grpId="0" animBg="1"/>
      <p:bldP spid="3138" grpId="0" animBg="1"/>
      <p:bldP spid="3131" grpId="0" animBg="1"/>
      <p:bldP spid="3133" grpId="0" animBg="1"/>
      <p:bldP spid="3136" grpId="0" animBg="1"/>
      <p:bldP spid="3135" grpId="0" animBg="1"/>
      <p:bldP spid="3137" grpId="0" animBg="1"/>
      <p:bldP spid="3139" grpId="0" animBg="1"/>
      <p:bldP spid="3141" grpId="0" animBg="1"/>
      <p:bldP spid="149" grpId="0"/>
      <p:bldP spid="150" grpId="0"/>
      <p:bldP spid="151" grpId="0"/>
      <p:bldP spid="152" grpId="0"/>
      <p:bldP spid="153" grpId="0"/>
      <p:bldP spid="154" grpId="0"/>
      <p:bldP spid="4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B107032D-C4DB-4C51-8563-DD19E6B3449B}"/>
              </a:ext>
            </a:extLst>
          </p:cNvPr>
          <p:cNvSpPr>
            <a:spLocks noChangeAspect="1"/>
          </p:cNvSpPr>
          <p:nvPr/>
        </p:nvSpPr>
        <p:spPr>
          <a:xfrm>
            <a:off x="3501912" y="3574859"/>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59697A86-18F6-4D3E-A65B-D34740CA471E}"/>
              </a:ext>
            </a:extLst>
          </p:cNvPr>
          <p:cNvSpPr>
            <a:spLocks noChangeAspect="1"/>
          </p:cNvSpPr>
          <p:nvPr/>
        </p:nvSpPr>
        <p:spPr>
          <a:xfrm rot="10800000">
            <a:off x="3273049" y="5003143"/>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Oval 15">
            <a:extLst>
              <a:ext uri="{FF2B5EF4-FFF2-40B4-BE49-F238E27FC236}">
                <a16:creationId xmlns:a16="http://schemas.microsoft.com/office/drawing/2014/main" id="{51433CCF-BE39-4EF0-A934-9A25AD5CEF77}"/>
              </a:ext>
            </a:extLst>
          </p:cNvPr>
          <p:cNvSpPr>
            <a:spLocks noChangeAspect="1"/>
          </p:cNvSpPr>
          <p:nvPr/>
        </p:nvSpPr>
        <p:spPr>
          <a:xfrm>
            <a:off x="3711027" y="4077723"/>
            <a:ext cx="1849243" cy="1849243"/>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DE5CA8E9-A35D-4FB9-80AC-17F627F12C26}"/>
              </a:ext>
            </a:extLst>
          </p:cNvPr>
          <p:cNvSpPr txBox="1"/>
          <p:nvPr/>
        </p:nvSpPr>
        <p:spPr>
          <a:xfrm>
            <a:off x="3756599" y="4128616"/>
            <a:ext cx="1750700" cy="892552"/>
          </a:xfrm>
          <a:prstGeom prst="rect">
            <a:avLst/>
          </a:prstGeom>
          <a:noFill/>
        </p:spPr>
        <p:txBody>
          <a:bodyPr wrap="square" rtlCol="0">
            <a:spAutoFit/>
          </a:bodyPr>
          <a:lstStyle/>
          <a:p>
            <a:pPr algn="ctr"/>
            <a:r>
              <a:rPr lang="en-US" sz="2400" b="1" dirty="0">
                <a:solidFill>
                  <a:srgbClr val="8397B1"/>
                </a:solidFill>
              </a:rPr>
              <a:t>02</a:t>
            </a:r>
          </a:p>
          <a:p>
            <a:pPr algn="ctr"/>
            <a:r>
              <a:rPr lang="en-US" sz="1400" b="1" dirty="0">
                <a:solidFill>
                  <a:srgbClr val="8397B1"/>
                </a:solidFill>
                <a:latin typeface="Candara" panose="020E0502030303020204" pitchFamily="34" charset="0"/>
              </a:rPr>
              <a:t>LOREM IPSUM</a:t>
            </a:r>
          </a:p>
          <a:p>
            <a:pPr algn="ctr"/>
            <a:r>
              <a:rPr lang="en-US" sz="1000" b="1" dirty="0">
                <a:solidFill>
                  <a:srgbClr val="8397B1"/>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19" name="TextBox 18">
            <a:extLst>
              <a:ext uri="{FF2B5EF4-FFF2-40B4-BE49-F238E27FC236}">
                <a16:creationId xmlns:a16="http://schemas.microsoft.com/office/drawing/2014/main" id="{0266B164-1805-453F-9E1B-3CC6F1710121}"/>
              </a:ext>
            </a:extLst>
          </p:cNvPr>
          <p:cNvSpPr txBox="1"/>
          <p:nvPr/>
        </p:nvSpPr>
        <p:spPr>
          <a:xfrm>
            <a:off x="3786158" y="4927616"/>
            <a:ext cx="1751914" cy="707886"/>
          </a:xfrm>
          <a:prstGeom prst="rect">
            <a:avLst/>
          </a:prstGeom>
          <a:noFill/>
        </p:spPr>
        <p:txBody>
          <a:bodyPr wrap="square" rtlCol="0">
            <a:spAutoFit/>
          </a:bodyPr>
          <a:lstStyle/>
          <a:p>
            <a:pPr algn="ctr"/>
            <a:r>
              <a:rPr lang="en-US" sz="1000" dirty="0">
                <a:solidFill>
                  <a:srgbClr val="4D4D4D"/>
                </a:solidFill>
                <a:latin typeface="Candara" panose="020E0502030303020204" pitchFamily="34" charset="0"/>
              </a:rPr>
              <a:t>Lorem ipsum dolor sit amet, consectetur adipiscing elit, sed do eiusmod tempor incididunt.</a:t>
            </a:r>
            <a:endParaRPr lang="en-US" sz="1000" b="1" dirty="0">
              <a:solidFill>
                <a:srgbClr val="4D4D4D"/>
              </a:solidFill>
              <a:latin typeface="Candara" panose="020E0502030303020204" pitchFamily="34" charset="0"/>
            </a:endParaRPr>
          </a:p>
        </p:txBody>
      </p:sp>
      <p:sp>
        <p:nvSpPr>
          <p:cNvPr id="27" name="Freeform: Shape 26">
            <a:extLst>
              <a:ext uri="{FF2B5EF4-FFF2-40B4-BE49-F238E27FC236}">
                <a16:creationId xmlns:a16="http://schemas.microsoft.com/office/drawing/2014/main" id="{0D3C63A8-544C-415A-9008-9CBB6F854F93}"/>
              </a:ext>
            </a:extLst>
          </p:cNvPr>
          <p:cNvSpPr>
            <a:spLocks noChangeAspect="1"/>
          </p:cNvSpPr>
          <p:nvPr/>
        </p:nvSpPr>
        <p:spPr>
          <a:xfrm>
            <a:off x="1219464" y="1676400"/>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Shape 27">
            <a:extLst>
              <a:ext uri="{FF2B5EF4-FFF2-40B4-BE49-F238E27FC236}">
                <a16:creationId xmlns:a16="http://schemas.microsoft.com/office/drawing/2014/main" id="{228D5DEB-ED06-4058-9997-FF6BFE3C0801}"/>
              </a:ext>
            </a:extLst>
          </p:cNvPr>
          <p:cNvSpPr>
            <a:spLocks noChangeAspect="1"/>
          </p:cNvSpPr>
          <p:nvPr/>
        </p:nvSpPr>
        <p:spPr>
          <a:xfrm rot="10800000">
            <a:off x="990600" y="3104684"/>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Oval 28">
            <a:extLst>
              <a:ext uri="{FF2B5EF4-FFF2-40B4-BE49-F238E27FC236}">
                <a16:creationId xmlns:a16="http://schemas.microsoft.com/office/drawing/2014/main" id="{5DC6D23A-1EEF-41D0-914E-B025E3DB0BC6}"/>
              </a:ext>
            </a:extLst>
          </p:cNvPr>
          <p:cNvSpPr>
            <a:spLocks noChangeAspect="1"/>
          </p:cNvSpPr>
          <p:nvPr/>
        </p:nvSpPr>
        <p:spPr>
          <a:xfrm>
            <a:off x="1428579" y="2179264"/>
            <a:ext cx="1849243" cy="1849243"/>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72628258-9633-4BCC-BD1D-8D4A05E4F8FD}"/>
              </a:ext>
            </a:extLst>
          </p:cNvPr>
          <p:cNvSpPr txBox="1"/>
          <p:nvPr/>
        </p:nvSpPr>
        <p:spPr>
          <a:xfrm>
            <a:off x="1474151" y="2230157"/>
            <a:ext cx="1750700" cy="892552"/>
          </a:xfrm>
          <a:prstGeom prst="rect">
            <a:avLst/>
          </a:prstGeom>
          <a:noFill/>
        </p:spPr>
        <p:txBody>
          <a:bodyPr wrap="square" rtlCol="0">
            <a:spAutoFit/>
          </a:bodyPr>
          <a:lstStyle/>
          <a:p>
            <a:pPr algn="ctr"/>
            <a:r>
              <a:rPr lang="en-US" sz="2400" b="1" dirty="0">
                <a:solidFill>
                  <a:srgbClr val="EF3425"/>
                </a:solidFill>
              </a:rPr>
              <a:t>01</a:t>
            </a:r>
          </a:p>
          <a:p>
            <a:pPr algn="ctr"/>
            <a:r>
              <a:rPr lang="en-US" sz="1400" b="1" dirty="0">
                <a:solidFill>
                  <a:srgbClr val="EF3425"/>
                </a:solidFill>
                <a:latin typeface="Candara" panose="020E0502030303020204" pitchFamily="34" charset="0"/>
              </a:rPr>
              <a:t>LOREM IPSUM</a:t>
            </a:r>
          </a:p>
          <a:p>
            <a:pPr algn="ctr"/>
            <a:r>
              <a:rPr lang="en-US" sz="1000" b="1" dirty="0">
                <a:solidFill>
                  <a:srgbClr val="EF3425"/>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31" name="TextBox 30">
            <a:extLst>
              <a:ext uri="{FF2B5EF4-FFF2-40B4-BE49-F238E27FC236}">
                <a16:creationId xmlns:a16="http://schemas.microsoft.com/office/drawing/2014/main" id="{873EF7C0-C8BB-4DF1-AA52-917269A0D158}"/>
              </a:ext>
            </a:extLst>
          </p:cNvPr>
          <p:cNvSpPr txBox="1"/>
          <p:nvPr/>
        </p:nvSpPr>
        <p:spPr>
          <a:xfrm>
            <a:off x="1503709" y="3029158"/>
            <a:ext cx="1751914" cy="707886"/>
          </a:xfrm>
          <a:prstGeom prst="rect">
            <a:avLst/>
          </a:prstGeom>
          <a:noFill/>
        </p:spPr>
        <p:txBody>
          <a:bodyPr wrap="square" rtlCol="0">
            <a:spAutoFit/>
          </a:bodyPr>
          <a:lstStyle/>
          <a:p>
            <a:pPr algn="ctr"/>
            <a:r>
              <a:rPr lang="en-US" sz="1000" dirty="0">
                <a:solidFill>
                  <a:srgbClr val="4D4D4D"/>
                </a:solidFill>
                <a:latin typeface="Candara" panose="020E0502030303020204" pitchFamily="34" charset="0"/>
              </a:rPr>
              <a:t>Lorem ipsum dolor sit amet, consectetur adipiscing elit, sed do eiusmod tempor incididunt.</a:t>
            </a:r>
            <a:endParaRPr lang="en-US" sz="1000" b="1" dirty="0">
              <a:solidFill>
                <a:srgbClr val="4D4D4D"/>
              </a:solidFill>
              <a:latin typeface="Candara" panose="020E0502030303020204" pitchFamily="34" charset="0"/>
            </a:endParaRPr>
          </a:p>
        </p:txBody>
      </p:sp>
      <p:sp>
        <p:nvSpPr>
          <p:cNvPr id="32" name="Freeform: Shape 31">
            <a:extLst>
              <a:ext uri="{FF2B5EF4-FFF2-40B4-BE49-F238E27FC236}">
                <a16:creationId xmlns:a16="http://schemas.microsoft.com/office/drawing/2014/main" id="{748F80AC-2571-4556-B158-2E0917AC9499}"/>
              </a:ext>
            </a:extLst>
          </p:cNvPr>
          <p:cNvSpPr>
            <a:spLocks noChangeAspect="1"/>
          </p:cNvSpPr>
          <p:nvPr/>
        </p:nvSpPr>
        <p:spPr>
          <a:xfrm>
            <a:off x="6394098" y="1676400"/>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3" name="Freeform: Shape 32">
            <a:extLst>
              <a:ext uri="{FF2B5EF4-FFF2-40B4-BE49-F238E27FC236}">
                <a16:creationId xmlns:a16="http://schemas.microsoft.com/office/drawing/2014/main" id="{3A445D15-50FC-40E3-85FA-2C92099D5342}"/>
              </a:ext>
            </a:extLst>
          </p:cNvPr>
          <p:cNvSpPr>
            <a:spLocks noChangeAspect="1"/>
          </p:cNvSpPr>
          <p:nvPr/>
        </p:nvSpPr>
        <p:spPr>
          <a:xfrm rot="10800000">
            <a:off x="6165234" y="3104684"/>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Oval 33">
            <a:extLst>
              <a:ext uri="{FF2B5EF4-FFF2-40B4-BE49-F238E27FC236}">
                <a16:creationId xmlns:a16="http://schemas.microsoft.com/office/drawing/2014/main" id="{032A3E77-9293-43A0-AF41-58B1C1A4C250}"/>
              </a:ext>
            </a:extLst>
          </p:cNvPr>
          <p:cNvSpPr>
            <a:spLocks noChangeAspect="1"/>
          </p:cNvSpPr>
          <p:nvPr/>
        </p:nvSpPr>
        <p:spPr>
          <a:xfrm>
            <a:off x="6603213" y="2179264"/>
            <a:ext cx="1849243" cy="1849243"/>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A60E7165-86B5-49A0-96E7-C1828B1DDA99}"/>
              </a:ext>
            </a:extLst>
          </p:cNvPr>
          <p:cNvSpPr txBox="1"/>
          <p:nvPr/>
        </p:nvSpPr>
        <p:spPr>
          <a:xfrm>
            <a:off x="6648785" y="2230157"/>
            <a:ext cx="1750700" cy="892552"/>
          </a:xfrm>
          <a:prstGeom prst="rect">
            <a:avLst/>
          </a:prstGeom>
          <a:noFill/>
        </p:spPr>
        <p:txBody>
          <a:bodyPr wrap="square" rtlCol="0">
            <a:spAutoFit/>
          </a:bodyPr>
          <a:lstStyle/>
          <a:p>
            <a:pPr algn="ctr"/>
            <a:r>
              <a:rPr lang="en-US" sz="2400" b="1" dirty="0">
                <a:solidFill>
                  <a:srgbClr val="44546B"/>
                </a:solidFill>
              </a:rPr>
              <a:t>03</a:t>
            </a:r>
          </a:p>
          <a:p>
            <a:pPr algn="ctr"/>
            <a:r>
              <a:rPr lang="en-US" sz="1400" b="1" dirty="0">
                <a:solidFill>
                  <a:srgbClr val="44546B"/>
                </a:solidFill>
                <a:latin typeface="Candara" panose="020E0502030303020204" pitchFamily="34" charset="0"/>
              </a:rPr>
              <a:t>LOREM IPSUM</a:t>
            </a:r>
          </a:p>
          <a:p>
            <a:pPr algn="ctr"/>
            <a:r>
              <a:rPr lang="en-US" sz="1000" b="1" dirty="0">
                <a:solidFill>
                  <a:srgbClr val="44546B"/>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36" name="TextBox 35">
            <a:extLst>
              <a:ext uri="{FF2B5EF4-FFF2-40B4-BE49-F238E27FC236}">
                <a16:creationId xmlns:a16="http://schemas.microsoft.com/office/drawing/2014/main" id="{59EC8A9A-4DDB-4957-80D9-BAAD92E4E6AA}"/>
              </a:ext>
            </a:extLst>
          </p:cNvPr>
          <p:cNvSpPr txBox="1"/>
          <p:nvPr/>
        </p:nvSpPr>
        <p:spPr>
          <a:xfrm>
            <a:off x="6678344" y="3029158"/>
            <a:ext cx="1751914" cy="707886"/>
          </a:xfrm>
          <a:prstGeom prst="rect">
            <a:avLst/>
          </a:prstGeom>
          <a:noFill/>
        </p:spPr>
        <p:txBody>
          <a:bodyPr wrap="square" rtlCol="0">
            <a:spAutoFit/>
          </a:bodyPr>
          <a:lstStyle/>
          <a:p>
            <a:pPr algn="ctr"/>
            <a:r>
              <a:rPr lang="en-US" sz="1000" dirty="0">
                <a:solidFill>
                  <a:srgbClr val="4D4D4D"/>
                </a:solidFill>
                <a:latin typeface="Candara" panose="020E0502030303020204" pitchFamily="34" charset="0"/>
              </a:rPr>
              <a:t>Lorem ipsum dolor sit amet, consectetur adipiscing elit, sed do eiusmod tempor incididunt.</a:t>
            </a:r>
            <a:endParaRPr lang="en-US" sz="1000" b="1" dirty="0">
              <a:solidFill>
                <a:srgbClr val="4D4D4D"/>
              </a:solidFill>
              <a:latin typeface="Candara" panose="020E0502030303020204" pitchFamily="34" charset="0"/>
            </a:endParaRPr>
          </a:p>
        </p:txBody>
      </p:sp>
      <p:sp>
        <p:nvSpPr>
          <p:cNvPr id="37" name="Freeform: Shape 36">
            <a:extLst>
              <a:ext uri="{FF2B5EF4-FFF2-40B4-BE49-F238E27FC236}">
                <a16:creationId xmlns:a16="http://schemas.microsoft.com/office/drawing/2014/main" id="{2B8FE1AE-507E-4A66-AF84-0C3DEFF063C0}"/>
              </a:ext>
            </a:extLst>
          </p:cNvPr>
          <p:cNvSpPr>
            <a:spLocks noChangeAspect="1"/>
          </p:cNvSpPr>
          <p:nvPr/>
        </p:nvSpPr>
        <p:spPr>
          <a:xfrm>
            <a:off x="8648877" y="3574859"/>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Freeform: Shape 37">
            <a:extLst>
              <a:ext uri="{FF2B5EF4-FFF2-40B4-BE49-F238E27FC236}">
                <a16:creationId xmlns:a16="http://schemas.microsoft.com/office/drawing/2014/main" id="{54592AED-8DE1-4D03-B8C0-2D3A6BAAC21A}"/>
              </a:ext>
            </a:extLst>
          </p:cNvPr>
          <p:cNvSpPr>
            <a:spLocks noChangeAspect="1"/>
          </p:cNvSpPr>
          <p:nvPr/>
        </p:nvSpPr>
        <p:spPr>
          <a:xfrm rot="10800000">
            <a:off x="8420013" y="5003143"/>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 name="Oval 38">
            <a:extLst>
              <a:ext uri="{FF2B5EF4-FFF2-40B4-BE49-F238E27FC236}">
                <a16:creationId xmlns:a16="http://schemas.microsoft.com/office/drawing/2014/main" id="{6CFEEB0D-6C6F-4179-96EA-C02CD1EEEF73}"/>
              </a:ext>
            </a:extLst>
          </p:cNvPr>
          <p:cNvSpPr>
            <a:spLocks noChangeAspect="1"/>
          </p:cNvSpPr>
          <p:nvPr/>
        </p:nvSpPr>
        <p:spPr>
          <a:xfrm>
            <a:off x="8857991" y="4077723"/>
            <a:ext cx="1849243" cy="1849243"/>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04B9D983-50F5-4544-8F33-8BB88B7ED8C7}"/>
              </a:ext>
            </a:extLst>
          </p:cNvPr>
          <p:cNvSpPr txBox="1"/>
          <p:nvPr/>
        </p:nvSpPr>
        <p:spPr>
          <a:xfrm>
            <a:off x="8903564" y="4128616"/>
            <a:ext cx="1750700" cy="892552"/>
          </a:xfrm>
          <a:prstGeom prst="rect">
            <a:avLst/>
          </a:prstGeom>
          <a:noFill/>
        </p:spPr>
        <p:txBody>
          <a:bodyPr wrap="square" rtlCol="0">
            <a:spAutoFit/>
          </a:bodyPr>
          <a:lstStyle/>
          <a:p>
            <a:pPr algn="ctr"/>
            <a:r>
              <a:rPr lang="en-US" sz="2400" b="1" dirty="0">
                <a:solidFill>
                  <a:srgbClr val="2C3749"/>
                </a:solidFill>
              </a:rPr>
              <a:t>04</a:t>
            </a:r>
          </a:p>
          <a:p>
            <a:pPr algn="ctr"/>
            <a:r>
              <a:rPr lang="en-US" sz="1400" b="1" dirty="0">
                <a:solidFill>
                  <a:srgbClr val="2C3749"/>
                </a:solidFill>
                <a:latin typeface="Candara" panose="020E0502030303020204" pitchFamily="34" charset="0"/>
              </a:rPr>
              <a:t>LOREM IPSUM</a:t>
            </a:r>
          </a:p>
          <a:p>
            <a:pPr algn="ctr"/>
            <a:r>
              <a:rPr lang="en-US" sz="1000" b="1" dirty="0">
                <a:solidFill>
                  <a:srgbClr val="2C3749"/>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41" name="TextBox 40">
            <a:extLst>
              <a:ext uri="{FF2B5EF4-FFF2-40B4-BE49-F238E27FC236}">
                <a16:creationId xmlns:a16="http://schemas.microsoft.com/office/drawing/2014/main" id="{0B1E649F-0517-4294-8EC1-12D54998C70B}"/>
              </a:ext>
            </a:extLst>
          </p:cNvPr>
          <p:cNvSpPr txBox="1"/>
          <p:nvPr/>
        </p:nvSpPr>
        <p:spPr>
          <a:xfrm>
            <a:off x="8933122" y="4927616"/>
            <a:ext cx="1751914" cy="707886"/>
          </a:xfrm>
          <a:prstGeom prst="rect">
            <a:avLst/>
          </a:prstGeom>
          <a:noFill/>
        </p:spPr>
        <p:txBody>
          <a:bodyPr wrap="square" rtlCol="0">
            <a:spAutoFit/>
          </a:bodyPr>
          <a:lstStyle/>
          <a:p>
            <a:pPr algn="ctr"/>
            <a:r>
              <a:rPr lang="en-US" sz="1000" dirty="0">
                <a:solidFill>
                  <a:srgbClr val="4D4D4D"/>
                </a:solidFill>
                <a:latin typeface="Candara" panose="020E0502030303020204" pitchFamily="34" charset="0"/>
              </a:rPr>
              <a:t>Lorem ipsum dolor sit amet, consectetur adipiscing elit, sed do eiusmod tempor incididunt.</a:t>
            </a:r>
            <a:endParaRPr lang="en-US" sz="1000" b="1" dirty="0">
              <a:solidFill>
                <a:srgbClr val="4D4D4D"/>
              </a:solidFill>
              <a:latin typeface="Candara" panose="020E0502030303020204" pitchFamily="34" charset="0"/>
            </a:endParaRPr>
          </a:p>
        </p:txBody>
      </p:sp>
      <p:sp>
        <p:nvSpPr>
          <p:cNvPr id="23" name="TextBox 22">
            <a:extLst>
              <a:ext uri="{FF2B5EF4-FFF2-40B4-BE49-F238E27FC236}">
                <a16:creationId xmlns:a16="http://schemas.microsoft.com/office/drawing/2014/main" id="{CACCDD5C-1EE6-4A49-AB77-A9589CFA9922}"/>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80293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1000" fill="hold"/>
                                        <p:tgtEl>
                                          <p:spTgt spid="27"/>
                                        </p:tgtEl>
                                        <p:attrNameLst>
                                          <p:attrName>ppt_w</p:attrName>
                                        </p:attrNameLst>
                                      </p:cBhvr>
                                      <p:tavLst>
                                        <p:tav tm="0">
                                          <p:val>
                                            <p:fltVal val="0"/>
                                          </p:val>
                                        </p:tav>
                                        <p:tav tm="100000">
                                          <p:val>
                                            <p:strVal val="#ppt_w"/>
                                          </p:val>
                                        </p:tav>
                                      </p:tavLst>
                                    </p:anim>
                                    <p:anim calcmode="lin" valueType="num">
                                      <p:cBhvr>
                                        <p:cTn id="12" dur="1000" fill="hold"/>
                                        <p:tgtEl>
                                          <p:spTgt spid="27"/>
                                        </p:tgtEl>
                                        <p:attrNameLst>
                                          <p:attrName>ppt_h</p:attrName>
                                        </p:attrNameLst>
                                      </p:cBhvr>
                                      <p:tavLst>
                                        <p:tav tm="0">
                                          <p:val>
                                            <p:fltVal val="0"/>
                                          </p:val>
                                        </p:tav>
                                        <p:tav tm="100000">
                                          <p:val>
                                            <p:strVal val="#ppt_h"/>
                                          </p:val>
                                        </p:tav>
                                      </p:tavLst>
                                    </p:anim>
                                    <p:anim calcmode="lin" valueType="num">
                                      <p:cBhvr>
                                        <p:cTn id="13" dur="1000" fill="hold"/>
                                        <p:tgtEl>
                                          <p:spTgt spid="27"/>
                                        </p:tgtEl>
                                        <p:attrNameLst>
                                          <p:attrName>style.rotation</p:attrName>
                                        </p:attrNameLst>
                                      </p:cBhvr>
                                      <p:tavLst>
                                        <p:tav tm="0">
                                          <p:val>
                                            <p:fltVal val="90"/>
                                          </p:val>
                                        </p:tav>
                                        <p:tav tm="100000">
                                          <p:val>
                                            <p:fltVal val="0"/>
                                          </p:val>
                                        </p:tav>
                                      </p:tavLst>
                                    </p:anim>
                                    <p:animEffect transition="in" filter="fade">
                                      <p:cBhvr>
                                        <p:cTn id="14" dur="1000"/>
                                        <p:tgtEl>
                                          <p:spTgt spid="27"/>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1000" fill="hold"/>
                                        <p:tgtEl>
                                          <p:spTgt spid="28"/>
                                        </p:tgtEl>
                                        <p:attrNameLst>
                                          <p:attrName>ppt_w</p:attrName>
                                        </p:attrNameLst>
                                      </p:cBhvr>
                                      <p:tavLst>
                                        <p:tav tm="0">
                                          <p:val>
                                            <p:fltVal val="0"/>
                                          </p:val>
                                        </p:tav>
                                        <p:tav tm="100000">
                                          <p:val>
                                            <p:strVal val="#ppt_w"/>
                                          </p:val>
                                        </p:tav>
                                      </p:tavLst>
                                    </p:anim>
                                    <p:anim calcmode="lin" valueType="num">
                                      <p:cBhvr>
                                        <p:cTn id="18" dur="1000" fill="hold"/>
                                        <p:tgtEl>
                                          <p:spTgt spid="28"/>
                                        </p:tgtEl>
                                        <p:attrNameLst>
                                          <p:attrName>ppt_h</p:attrName>
                                        </p:attrNameLst>
                                      </p:cBhvr>
                                      <p:tavLst>
                                        <p:tav tm="0">
                                          <p:val>
                                            <p:fltVal val="0"/>
                                          </p:val>
                                        </p:tav>
                                        <p:tav tm="100000">
                                          <p:val>
                                            <p:strVal val="#ppt_h"/>
                                          </p:val>
                                        </p:tav>
                                      </p:tavLst>
                                    </p:anim>
                                    <p:anim calcmode="lin" valueType="num">
                                      <p:cBhvr>
                                        <p:cTn id="19" dur="1000" fill="hold"/>
                                        <p:tgtEl>
                                          <p:spTgt spid="28"/>
                                        </p:tgtEl>
                                        <p:attrNameLst>
                                          <p:attrName>style.rotation</p:attrName>
                                        </p:attrNameLst>
                                      </p:cBhvr>
                                      <p:tavLst>
                                        <p:tav tm="0">
                                          <p:val>
                                            <p:fltVal val="90"/>
                                          </p:val>
                                        </p:tav>
                                        <p:tav tm="100000">
                                          <p:val>
                                            <p:fltVal val="0"/>
                                          </p:val>
                                        </p:tav>
                                      </p:tavLst>
                                    </p:anim>
                                    <p:animEffect transition="in" filter="fade">
                                      <p:cBhvr>
                                        <p:cTn id="20" dur="1000"/>
                                        <p:tgtEl>
                                          <p:spTgt spid="28"/>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Effect transition="in" filter="fade">
                                      <p:cBhvr>
                                        <p:cTn id="26" dur="500"/>
                                        <p:tgtEl>
                                          <p:spTgt spid="29"/>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up)">
                                      <p:cBhvr>
                                        <p:cTn id="30" dur="500"/>
                                        <p:tgtEl>
                                          <p:spTgt spid="30"/>
                                        </p:tgtEl>
                                      </p:cBhvr>
                                    </p:animEffect>
                                  </p:childTnLst>
                                </p:cTn>
                              </p:par>
                            </p:childTnLst>
                          </p:cTn>
                        </p:par>
                        <p:par>
                          <p:cTn id="31" fill="hold">
                            <p:stCondLst>
                              <p:cond delay="2500"/>
                            </p:stCondLst>
                            <p:childTnLst>
                              <p:par>
                                <p:cTn id="32" presetID="22" presetClass="entr" presetSubtype="1" fill="hold" grpId="0" nodeType="afterEffect">
                                  <p:stCondLst>
                                    <p:cond delay="0"/>
                                  </p:stCondLst>
                                  <p:childTnLst>
                                    <p:set>
                                      <p:cBhvr>
                                        <p:cTn id="33" dur="1" fill="hold">
                                          <p:stCondLst>
                                            <p:cond delay="0"/>
                                          </p:stCondLst>
                                        </p:cTn>
                                        <p:tgtEl>
                                          <p:spTgt spid="31"/>
                                        </p:tgtEl>
                                        <p:attrNameLst>
                                          <p:attrName>style.visibility</p:attrName>
                                        </p:attrNameLst>
                                      </p:cBhvr>
                                      <p:to>
                                        <p:strVal val="visible"/>
                                      </p:to>
                                    </p:set>
                                    <p:animEffect transition="in" filter="wipe(up)">
                                      <p:cBhvr>
                                        <p:cTn id="34" dur="500"/>
                                        <p:tgtEl>
                                          <p:spTgt spid="31"/>
                                        </p:tgtEl>
                                      </p:cBhvr>
                                    </p:animEffect>
                                  </p:childTnLst>
                                </p:cTn>
                              </p:par>
                            </p:childTnLst>
                          </p:cTn>
                        </p:par>
                        <p:par>
                          <p:cTn id="35" fill="hold">
                            <p:stCondLst>
                              <p:cond delay="3000"/>
                            </p:stCondLst>
                            <p:childTnLst>
                              <p:par>
                                <p:cTn id="36" presetID="31"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1000" fill="hold"/>
                                        <p:tgtEl>
                                          <p:spTgt spid="11"/>
                                        </p:tgtEl>
                                        <p:attrNameLst>
                                          <p:attrName>ppt_w</p:attrName>
                                        </p:attrNameLst>
                                      </p:cBhvr>
                                      <p:tavLst>
                                        <p:tav tm="0">
                                          <p:val>
                                            <p:fltVal val="0"/>
                                          </p:val>
                                        </p:tav>
                                        <p:tav tm="100000">
                                          <p:val>
                                            <p:strVal val="#ppt_w"/>
                                          </p:val>
                                        </p:tav>
                                      </p:tavLst>
                                    </p:anim>
                                    <p:anim calcmode="lin" valueType="num">
                                      <p:cBhvr>
                                        <p:cTn id="39" dur="1000" fill="hold"/>
                                        <p:tgtEl>
                                          <p:spTgt spid="11"/>
                                        </p:tgtEl>
                                        <p:attrNameLst>
                                          <p:attrName>ppt_h</p:attrName>
                                        </p:attrNameLst>
                                      </p:cBhvr>
                                      <p:tavLst>
                                        <p:tav tm="0">
                                          <p:val>
                                            <p:fltVal val="0"/>
                                          </p:val>
                                        </p:tav>
                                        <p:tav tm="100000">
                                          <p:val>
                                            <p:strVal val="#ppt_h"/>
                                          </p:val>
                                        </p:tav>
                                      </p:tavLst>
                                    </p:anim>
                                    <p:anim calcmode="lin" valueType="num">
                                      <p:cBhvr>
                                        <p:cTn id="40" dur="1000" fill="hold"/>
                                        <p:tgtEl>
                                          <p:spTgt spid="11"/>
                                        </p:tgtEl>
                                        <p:attrNameLst>
                                          <p:attrName>style.rotation</p:attrName>
                                        </p:attrNameLst>
                                      </p:cBhvr>
                                      <p:tavLst>
                                        <p:tav tm="0">
                                          <p:val>
                                            <p:fltVal val="90"/>
                                          </p:val>
                                        </p:tav>
                                        <p:tav tm="100000">
                                          <p:val>
                                            <p:fltVal val="0"/>
                                          </p:val>
                                        </p:tav>
                                      </p:tavLst>
                                    </p:anim>
                                    <p:animEffect transition="in" filter="fade">
                                      <p:cBhvr>
                                        <p:cTn id="41" dur="1000"/>
                                        <p:tgtEl>
                                          <p:spTgt spid="11"/>
                                        </p:tgtEl>
                                      </p:cBhvr>
                                    </p:animEffect>
                                  </p:childTnLst>
                                </p:cTn>
                              </p:par>
                              <p:par>
                                <p:cTn id="42" presetID="31" presetClass="entr" presetSubtype="0" fill="hold" grpId="0" nodeType="with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1000" fill="hold"/>
                                        <p:tgtEl>
                                          <p:spTgt spid="14"/>
                                        </p:tgtEl>
                                        <p:attrNameLst>
                                          <p:attrName>ppt_w</p:attrName>
                                        </p:attrNameLst>
                                      </p:cBhvr>
                                      <p:tavLst>
                                        <p:tav tm="0">
                                          <p:val>
                                            <p:fltVal val="0"/>
                                          </p:val>
                                        </p:tav>
                                        <p:tav tm="100000">
                                          <p:val>
                                            <p:strVal val="#ppt_w"/>
                                          </p:val>
                                        </p:tav>
                                      </p:tavLst>
                                    </p:anim>
                                    <p:anim calcmode="lin" valueType="num">
                                      <p:cBhvr>
                                        <p:cTn id="45" dur="1000" fill="hold"/>
                                        <p:tgtEl>
                                          <p:spTgt spid="14"/>
                                        </p:tgtEl>
                                        <p:attrNameLst>
                                          <p:attrName>ppt_h</p:attrName>
                                        </p:attrNameLst>
                                      </p:cBhvr>
                                      <p:tavLst>
                                        <p:tav tm="0">
                                          <p:val>
                                            <p:fltVal val="0"/>
                                          </p:val>
                                        </p:tav>
                                        <p:tav tm="100000">
                                          <p:val>
                                            <p:strVal val="#ppt_h"/>
                                          </p:val>
                                        </p:tav>
                                      </p:tavLst>
                                    </p:anim>
                                    <p:anim calcmode="lin" valueType="num">
                                      <p:cBhvr>
                                        <p:cTn id="46" dur="1000" fill="hold"/>
                                        <p:tgtEl>
                                          <p:spTgt spid="14"/>
                                        </p:tgtEl>
                                        <p:attrNameLst>
                                          <p:attrName>style.rotation</p:attrName>
                                        </p:attrNameLst>
                                      </p:cBhvr>
                                      <p:tavLst>
                                        <p:tav tm="0">
                                          <p:val>
                                            <p:fltVal val="90"/>
                                          </p:val>
                                        </p:tav>
                                        <p:tav tm="100000">
                                          <p:val>
                                            <p:fltVal val="0"/>
                                          </p:val>
                                        </p:tav>
                                      </p:tavLst>
                                    </p:anim>
                                    <p:animEffect transition="in" filter="fade">
                                      <p:cBhvr>
                                        <p:cTn id="47" dur="1000"/>
                                        <p:tgtEl>
                                          <p:spTgt spid="14"/>
                                        </p:tgtEl>
                                      </p:cBhvr>
                                    </p:animEffect>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p:cTn id="51" dur="500" fill="hold"/>
                                        <p:tgtEl>
                                          <p:spTgt spid="16"/>
                                        </p:tgtEl>
                                        <p:attrNameLst>
                                          <p:attrName>ppt_w</p:attrName>
                                        </p:attrNameLst>
                                      </p:cBhvr>
                                      <p:tavLst>
                                        <p:tav tm="0">
                                          <p:val>
                                            <p:fltVal val="0"/>
                                          </p:val>
                                        </p:tav>
                                        <p:tav tm="100000">
                                          <p:val>
                                            <p:strVal val="#ppt_w"/>
                                          </p:val>
                                        </p:tav>
                                      </p:tavLst>
                                    </p:anim>
                                    <p:anim calcmode="lin" valueType="num">
                                      <p:cBhvr>
                                        <p:cTn id="52" dur="500" fill="hold"/>
                                        <p:tgtEl>
                                          <p:spTgt spid="16"/>
                                        </p:tgtEl>
                                        <p:attrNameLst>
                                          <p:attrName>ppt_h</p:attrName>
                                        </p:attrNameLst>
                                      </p:cBhvr>
                                      <p:tavLst>
                                        <p:tav tm="0">
                                          <p:val>
                                            <p:fltVal val="0"/>
                                          </p:val>
                                        </p:tav>
                                        <p:tav tm="100000">
                                          <p:val>
                                            <p:strVal val="#ppt_h"/>
                                          </p:val>
                                        </p:tav>
                                      </p:tavLst>
                                    </p:anim>
                                    <p:animEffect transition="in" filter="fade">
                                      <p:cBhvr>
                                        <p:cTn id="53" dur="500"/>
                                        <p:tgtEl>
                                          <p:spTgt spid="16"/>
                                        </p:tgtEl>
                                      </p:cBhvr>
                                    </p:animEffect>
                                  </p:childTnLst>
                                </p:cTn>
                              </p:par>
                            </p:childTnLst>
                          </p:cTn>
                        </p:par>
                        <p:par>
                          <p:cTn id="54" fill="hold">
                            <p:stCondLst>
                              <p:cond delay="45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5000"/>
                            </p:stCondLst>
                            <p:childTnLst>
                              <p:par>
                                <p:cTn id="59" presetID="22" presetClass="entr" presetSubtype="1" fill="hold" grpId="0" nodeType="after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wipe(up)">
                                      <p:cBhvr>
                                        <p:cTn id="61" dur="500"/>
                                        <p:tgtEl>
                                          <p:spTgt spid="19"/>
                                        </p:tgtEl>
                                      </p:cBhvr>
                                    </p:animEffect>
                                  </p:childTnLst>
                                </p:cTn>
                              </p:par>
                            </p:childTnLst>
                          </p:cTn>
                        </p:par>
                        <p:par>
                          <p:cTn id="62" fill="hold">
                            <p:stCondLst>
                              <p:cond delay="5500"/>
                            </p:stCondLst>
                            <p:childTnLst>
                              <p:par>
                                <p:cTn id="63" presetID="31" presetClass="entr" presetSubtype="0"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1000" fill="hold"/>
                                        <p:tgtEl>
                                          <p:spTgt spid="32"/>
                                        </p:tgtEl>
                                        <p:attrNameLst>
                                          <p:attrName>ppt_w</p:attrName>
                                        </p:attrNameLst>
                                      </p:cBhvr>
                                      <p:tavLst>
                                        <p:tav tm="0">
                                          <p:val>
                                            <p:fltVal val="0"/>
                                          </p:val>
                                        </p:tav>
                                        <p:tav tm="100000">
                                          <p:val>
                                            <p:strVal val="#ppt_w"/>
                                          </p:val>
                                        </p:tav>
                                      </p:tavLst>
                                    </p:anim>
                                    <p:anim calcmode="lin" valueType="num">
                                      <p:cBhvr>
                                        <p:cTn id="66" dur="1000" fill="hold"/>
                                        <p:tgtEl>
                                          <p:spTgt spid="32"/>
                                        </p:tgtEl>
                                        <p:attrNameLst>
                                          <p:attrName>ppt_h</p:attrName>
                                        </p:attrNameLst>
                                      </p:cBhvr>
                                      <p:tavLst>
                                        <p:tav tm="0">
                                          <p:val>
                                            <p:fltVal val="0"/>
                                          </p:val>
                                        </p:tav>
                                        <p:tav tm="100000">
                                          <p:val>
                                            <p:strVal val="#ppt_h"/>
                                          </p:val>
                                        </p:tav>
                                      </p:tavLst>
                                    </p:anim>
                                    <p:anim calcmode="lin" valueType="num">
                                      <p:cBhvr>
                                        <p:cTn id="67" dur="1000" fill="hold"/>
                                        <p:tgtEl>
                                          <p:spTgt spid="32"/>
                                        </p:tgtEl>
                                        <p:attrNameLst>
                                          <p:attrName>style.rotation</p:attrName>
                                        </p:attrNameLst>
                                      </p:cBhvr>
                                      <p:tavLst>
                                        <p:tav tm="0">
                                          <p:val>
                                            <p:fltVal val="90"/>
                                          </p:val>
                                        </p:tav>
                                        <p:tav tm="100000">
                                          <p:val>
                                            <p:fltVal val="0"/>
                                          </p:val>
                                        </p:tav>
                                      </p:tavLst>
                                    </p:anim>
                                    <p:animEffect transition="in" filter="fade">
                                      <p:cBhvr>
                                        <p:cTn id="68" dur="1000"/>
                                        <p:tgtEl>
                                          <p:spTgt spid="32"/>
                                        </p:tgtEl>
                                      </p:cBhvr>
                                    </p:animEffect>
                                  </p:childTnLst>
                                </p:cTn>
                              </p:par>
                              <p:par>
                                <p:cTn id="69" presetID="31" presetClass="entr" presetSubtype="0" fill="hold" grpId="0" nodeType="with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p:cTn id="71" dur="1000" fill="hold"/>
                                        <p:tgtEl>
                                          <p:spTgt spid="33"/>
                                        </p:tgtEl>
                                        <p:attrNameLst>
                                          <p:attrName>ppt_w</p:attrName>
                                        </p:attrNameLst>
                                      </p:cBhvr>
                                      <p:tavLst>
                                        <p:tav tm="0">
                                          <p:val>
                                            <p:fltVal val="0"/>
                                          </p:val>
                                        </p:tav>
                                        <p:tav tm="100000">
                                          <p:val>
                                            <p:strVal val="#ppt_w"/>
                                          </p:val>
                                        </p:tav>
                                      </p:tavLst>
                                    </p:anim>
                                    <p:anim calcmode="lin" valueType="num">
                                      <p:cBhvr>
                                        <p:cTn id="72" dur="1000" fill="hold"/>
                                        <p:tgtEl>
                                          <p:spTgt spid="33"/>
                                        </p:tgtEl>
                                        <p:attrNameLst>
                                          <p:attrName>ppt_h</p:attrName>
                                        </p:attrNameLst>
                                      </p:cBhvr>
                                      <p:tavLst>
                                        <p:tav tm="0">
                                          <p:val>
                                            <p:fltVal val="0"/>
                                          </p:val>
                                        </p:tav>
                                        <p:tav tm="100000">
                                          <p:val>
                                            <p:strVal val="#ppt_h"/>
                                          </p:val>
                                        </p:tav>
                                      </p:tavLst>
                                    </p:anim>
                                    <p:anim calcmode="lin" valueType="num">
                                      <p:cBhvr>
                                        <p:cTn id="73" dur="1000" fill="hold"/>
                                        <p:tgtEl>
                                          <p:spTgt spid="33"/>
                                        </p:tgtEl>
                                        <p:attrNameLst>
                                          <p:attrName>style.rotation</p:attrName>
                                        </p:attrNameLst>
                                      </p:cBhvr>
                                      <p:tavLst>
                                        <p:tav tm="0">
                                          <p:val>
                                            <p:fltVal val="90"/>
                                          </p:val>
                                        </p:tav>
                                        <p:tav tm="100000">
                                          <p:val>
                                            <p:fltVal val="0"/>
                                          </p:val>
                                        </p:tav>
                                      </p:tavLst>
                                    </p:anim>
                                    <p:animEffect transition="in" filter="fade">
                                      <p:cBhvr>
                                        <p:cTn id="74" dur="1000"/>
                                        <p:tgtEl>
                                          <p:spTgt spid="33"/>
                                        </p:tgtEl>
                                      </p:cBhvr>
                                    </p:animEffect>
                                  </p:childTnLst>
                                </p:cTn>
                              </p:par>
                            </p:childTnLst>
                          </p:cTn>
                        </p:par>
                        <p:par>
                          <p:cTn id="75" fill="hold">
                            <p:stCondLst>
                              <p:cond delay="6500"/>
                            </p:stCondLst>
                            <p:childTnLst>
                              <p:par>
                                <p:cTn id="76" presetID="53" presetClass="entr" presetSubtype="16" fill="hold" grpId="0" nodeType="after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p:cTn id="78" dur="500" fill="hold"/>
                                        <p:tgtEl>
                                          <p:spTgt spid="34"/>
                                        </p:tgtEl>
                                        <p:attrNameLst>
                                          <p:attrName>ppt_w</p:attrName>
                                        </p:attrNameLst>
                                      </p:cBhvr>
                                      <p:tavLst>
                                        <p:tav tm="0">
                                          <p:val>
                                            <p:fltVal val="0"/>
                                          </p:val>
                                        </p:tav>
                                        <p:tav tm="100000">
                                          <p:val>
                                            <p:strVal val="#ppt_w"/>
                                          </p:val>
                                        </p:tav>
                                      </p:tavLst>
                                    </p:anim>
                                    <p:anim calcmode="lin" valueType="num">
                                      <p:cBhvr>
                                        <p:cTn id="79" dur="500" fill="hold"/>
                                        <p:tgtEl>
                                          <p:spTgt spid="34"/>
                                        </p:tgtEl>
                                        <p:attrNameLst>
                                          <p:attrName>ppt_h</p:attrName>
                                        </p:attrNameLst>
                                      </p:cBhvr>
                                      <p:tavLst>
                                        <p:tav tm="0">
                                          <p:val>
                                            <p:fltVal val="0"/>
                                          </p:val>
                                        </p:tav>
                                        <p:tav tm="100000">
                                          <p:val>
                                            <p:strVal val="#ppt_h"/>
                                          </p:val>
                                        </p:tav>
                                      </p:tavLst>
                                    </p:anim>
                                    <p:animEffect transition="in" filter="fade">
                                      <p:cBhvr>
                                        <p:cTn id="80" dur="500"/>
                                        <p:tgtEl>
                                          <p:spTgt spid="34"/>
                                        </p:tgtEl>
                                      </p:cBhvr>
                                    </p:animEffect>
                                  </p:childTnLst>
                                </p:cTn>
                              </p:par>
                            </p:childTnLst>
                          </p:cTn>
                        </p:par>
                        <p:par>
                          <p:cTn id="81" fill="hold">
                            <p:stCondLst>
                              <p:cond delay="7000"/>
                            </p:stCondLst>
                            <p:childTnLst>
                              <p:par>
                                <p:cTn id="82" presetID="22" presetClass="entr" presetSubtype="1" fill="hold" grpId="0" nodeType="afterEffect">
                                  <p:stCondLst>
                                    <p:cond delay="0"/>
                                  </p:stCondLst>
                                  <p:childTnLst>
                                    <p:set>
                                      <p:cBhvr>
                                        <p:cTn id="83" dur="1" fill="hold">
                                          <p:stCondLst>
                                            <p:cond delay="0"/>
                                          </p:stCondLst>
                                        </p:cTn>
                                        <p:tgtEl>
                                          <p:spTgt spid="35"/>
                                        </p:tgtEl>
                                        <p:attrNameLst>
                                          <p:attrName>style.visibility</p:attrName>
                                        </p:attrNameLst>
                                      </p:cBhvr>
                                      <p:to>
                                        <p:strVal val="visible"/>
                                      </p:to>
                                    </p:set>
                                    <p:animEffect transition="in" filter="wipe(up)">
                                      <p:cBhvr>
                                        <p:cTn id="84" dur="500"/>
                                        <p:tgtEl>
                                          <p:spTgt spid="35"/>
                                        </p:tgtEl>
                                      </p:cBhvr>
                                    </p:animEffect>
                                  </p:childTnLst>
                                </p:cTn>
                              </p:par>
                            </p:childTnLst>
                          </p:cTn>
                        </p:par>
                        <p:par>
                          <p:cTn id="85" fill="hold">
                            <p:stCondLst>
                              <p:cond delay="7500"/>
                            </p:stCondLst>
                            <p:childTnLst>
                              <p:par>
                                <p:cTn id="86" presetID="22" presetClass="entr" presetSubtype="1" fill="hold" grpId="0" nodeType="afterEffect">
                                  <p:stCondLst>
                                    <p:cond delay="0"/>
                                  </p:stCondLst>
                                  <p:childTnLst>
                                    <p:set>
                                      <p:cBhvr>
                                        <p:cTn id="87" dur="1" fill="hold">
                                          <p:stCondLst>
                                            <p:cond delay="0"/>
                                          </p:stCondLst>
                                        </p:cTn>
                                        <p:tgtEl>
                                          <p:spTgt spid="36"/>
                                        </p:tgtEl>
                                        <p:attrNameLst>
                                          <p:attrName>style.visibility</p:attrName>
                                        </p:attrNameLst>
                                      </p:cBhvr>
                                      <p:to>
                                        <p:strVal val="visible"/>
                                      </p:to>
                                    </p:set>
                                    <p:animEffect transition="in" filter="wipe(up)">
                                      <p:cBhvr>
                                        <p:cTn id="88" dur="500"/>
                                        <p:tgtEl>
                                          <p:spTgt spid="36"/>
                                        </p:tgtEl>
                                      </p:cBhvr>
                                    </p:animEffect>
                                  </p:childTnLst>
                                </p:cTn>
                              </p:par>
                            </p:childTnLst>
                          </p:cTn>
                        </p:par>
                        <p:par>
                          <p:cTn id="89" fill="hold">
                            <p:stCondLst>
                              <p:cond delay="8000"/>
                            </p:stCondLst>
                            <p:childTnLst>
                              <p:par>
                                <p:cTn id="90" presetID="31" presetClass="entr" presetSubtype="0" fill="hold" grpId="0" nodeType="afterEffect">
                                  <p:stCondLst>
                                    <p:cond delay="0"/>
                                  </p:stCondLst>
                                  <p:childTnLst>
                                    <p:set>
                                      <p:cBhvr>
                                        <p:cTn id="91" dur="1" fill="hold">
                                          <p:stCondLst>
                                            <p:cond delay="0"/>
                                          </p:stCondLst>
                                        </p:cTn>
                                        <p:tgtEl>
                                          <p:spTgt spid="37"/>
                                        </p:tgtEl>
                                        <p:attrNameLst>
                                          <p:attrName>style.visibility</p:attrName>
                                        </p:attrNameLst>
                                      </p:cBhvr>
                                      <p:to>
                                        <p:strVal val="visible"/>
                                      </p:to>
                                    </p:set>
                                    <p:anim calcmode="lin" valueType="num">
                                      <p:cBhvr>
                                        <p:cTn id="92" dur="1000" fill="hold"/>
                                        <p:tgtEl>
                                          <p:spTgt spid="37"/>
                                        </p:tgtEl>
                                        <p:attrNameLst>
                                          <p:attrName>ppt_w</p:attrName>
                                        </p:attrNameLst>
                                      </p:cBhvr>
                                      <p:tavLst>
                                        <p:tav tm="0">
                                          <p:val>
                                            <p:fltVal val="0"/>
                                          </p:val>
                                        </p:tav>
                                        <p:tav tm="100000">
                                          <p:val>
                                            <p:strVal val="#ppt_w"/>
                                          </p:val>
                                        </p:tav>
                                      </p:tavLst>
                                    </p:anim>
                                    <p:anim calcmode="lin" valueType="num">
                                      <p:cBhvr>
                                        <p:cTn id="93" dur="1000" fill="hold"/>
                                        <p:tgtEl>
                                          <p:spTgt spid="37"/>
                                        </p:tgtEl>
                                        <p:attrNameLst>
                                          <p:attrName>ppt_h</p:attrName>
                                        </p:attrNameLst>
                                      </p:cBhvr>
                                      <p:tavLst>
                                        <p:tav tm="0">
                                          <p:val>
                                            <p:fltVal val="0"/>
                                          </p:val>
                                        </p:tav>
                                        <p:tav tm="100000">
                                          <p:val>
                                            <p:strVal val="#ppt_h"/>
                                          </p:val>
                                        </p:tav>
                                      </p:tavLst>
                                    </p:anim>
                                    <p:anim calcmode="lin" valueType="num">
                                      <p:cBhvr>
                                        <p:cTn id="94" dur="1000" fill="hold"/>
                                        <p:tgtEl>
                                          <p:spTgt spid="37"/>
                                        </p:tgtEl>
                                        <p:attrNameLst>
                                          <p:attrName>style.rotation</p:attrName>
                                        </p:attrNameLst>
                                      </p:cBhvr>
                                      <p:tavLst>
                                        <p:tav tm="0">
                                          <p:val>
                                            <p:fltVal val="90"/>
                                          </p:val>
                                        </p:tav>
                                        <p:tav tm="100000">
                                          <p:val>
                                            <p:fltVal val="0"/>
                                          </p:val>
                                        </p:tav>
                                      </p:tavLst>
                                    </p:anim>
                                    <p:animEffect transition="in" filter="fade">
                                      <p:cBhvr>
                                        <p:cTn id="95" dur="1000"/>
                                        <p:tgtEl>
                                          <p:spTgt spid="37"/>
                                        </p:tgtEl>
                                      </p:cBhvr>
                                    </p:animEffect>
                                  </p:childTnLst>
                                </p:cTn>
                              </p:par>
                              <p:par>
                                <p:cTn id="96" presetID="31"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 calcmode="lin" valueType="num">
                                      <p:cBhvr>
                                        <p:cTn id="98" dur="1000" fill="hold"/>
                                        <p:tgtEl>
                                          <p:spTgt spid="38"/>
                                        </p:tgtEl>
                                        <p:attrNameLst>
                                          <p:attrName>ppt_w</p:attrName>
                                        </p:attrNameLst>
                                      </p:cBhvr>
                                      <p:tavLst>
                                        <p:tav tm="0">
                                          <p:val>
                                            <p:fltVal val="0"/>
                                          </p:val>
                                        </p:tav>
                                        <p:tav tm="100000">
                                          <p:val>
                                            <p:strVal val="#ppt_w"/>
                                          </p:val>
                                        </p:tav>
                                      </p:tavLst>
                                    </p:anim>
                                    <p:anim calcmode="lin" valueType="num">
                                      <p:cBhvr>
                                        <p:cTn id="99" dur="1000" fill="hold"/>
                                        <p:tgtEl>
                                          <p:spTgt spid="38"/>
                                        </p:tgtEl>
                                        <p:attrNameLst>
                                          <p:attrName>ppt_h</p:attrName>
                                        </p:attrNameLst>
                                      </p:cBhvr>
                                      <p:tavLst>
                                        <p:tav tm="0">
                                          <p:val>
                                            <p:fltVal val="0"/>
                                          </p:val>
                                        </p:tav>
                                        <p:tav tm="100000">
                                          <p:val>
                                            <p:strVal val="#ppt_h"/>
                                          </p:val>
                                        </p:tav>
                                      </p:tavLst>
                                    </p:anim>
                                    <p:anim calcmode="lin" valueType="num">
                                      <p:cBhvr>
                                        <p:cTn id="100" dur="1000" fill="hold"/>
                                        <p:tgtEl>
                                          <p:spTgt spid="38"/>
                                        </p:tgtEl>
                                        <p:attrNameLst>
                                          <p:attrName>style.rotation</p:attrName>
                                        </p:attrNameLst>
                                      </p:cBhvr>
                                      <p:tavLst>
                                        <p:tav tm="0">
                                          <p:val>
                                            <p:fltVal val="90"/>
                                          </p:val>
                                        </p:tav>
                                        <p:tav tm="100000">
                                          <p:val>
                                            <p:fltVal val="0"/>
                                          </p:val>
                                        </p:tav>
                                      </p:tavLst>
                                    </p:anim>
                                    <p:animEffect transition="in" filter="fade">
                                      <p:cBhvr>
                                        <p:cTn id="101" dur="1000"/>
                                        <p:tgtEl>
                                          <p:spTgt spid="38"/>
                                        </p:tgtEl>
                                      </p:cBhvr>
                                    </p:animEffect>
                                  </p:childTnLst>
                                </p:cTn>
                              </p:par>
                            </p:childTnLst>
                          </p:cTn>
                        </p:par>
                        <p:par>
                          <p:cTn id="102" fill="hold">
                            <p:stCondLst>
                              <p:cond delay="9000"/>
                            </p:stCondLst>
                            <p:childTnLst>
                              <p:par>
                                <p:cTn id="103" presetID="53" presetClass="entr" presetSubtype="16"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 calcmode="lin" valueType="num">
                                      <p:cBhvr>
                                        <p:cTn id="105" dur="500" fill="hold"/>
                                        <p:tgtEl>
                                          <p:spTgt spid="39"/>
                                        </p:tgtEl>
                                        <p:attrNameLst>
                                          <p:attrName>ppt_w</p:attrName>
                                        </p:attrNameLst>
                                      </p:cBhvr>
                                      <p:tavLst>
                                        <p:tav tm="0">
                                          <p:val>
                                            <p:fltVal val="0"/>
                                          </p:val>
                                        </p:tav>
                                        <p:tav tm="100000">
                                          <p:val>
                                            <p:strVal val="#ppt_w"/>
                                          </p:val>
                                        </p:tav>
                                      </p:tavLst>
                                    </p:anim>
                                    <p:anim calcmode="lin" valueType="num">
                                      <p:cBhvr>
                                        <p:cTn id="106" dur="500" fill="hold"/>
                                        <p:tgtEl>
                                          <p:spTgt spid="39"/>
                                        </p:tgtEl>
                                        <p:attrNameLst>
                                          <p:attrName>ppt_h</p:attrName>
                                        </p:attrNameLst>
                                      </p:cBhvr>
                                      <p:tavLst>
                                        <p:tav tm="0">
                                          <p:val>
                                            <p:fltVal val="0"/>
                                          </p:val>
                                        </p:tav>
                                        <p:tav tm="100000">
                                          <p:val>
                                            <p:strVal val="#ppt_h"/>
                                          </p:val>
                                        </p:tav>
                                      </p:tavLst>
                                    </p:anim>
                                    <p:animEffect transition="in" filter="fade">
                                      <p:cBhvr>
                                        <p:cTn id="107" dur="500"/>
                                        <p:tgtEl>
                                          <p:spTgt spid="39"/>
                                        </p:tgtEl>
                                      </p:cBhvr>
                                    </p:animEffect>
                                  </p:childTnLst>
                                </p:cTn>
                              </p:par>
                            </p:childTnLst>
                          </p:cTn>
                        </p:par>
                        <p:par>
                          <p:cTn id="108" fill="hold">
                            <p:stCondLst>
                              <p:cond delay="9500"/>
                            </p:stCondLst>
                            <p:childTnLst>
                              <p:par>
                                <p:cTn id="109" presetID="22" presetClass="entr" presetSubtype="1" fill="hold" grpId="0" nodeType="afterEffect">
                                  <p:stCondLst>
                                    <p:cond delay="0"/>
                                  </p:stCondLst>
                                  <p:childTnLst>
                                    <p:set>
                                      <p:cBhvr>
                                        <p:cTn id="110" dur="1" fill="hold">
                                          <p:stCondLst>
                                            <p:cond delay="0"/>
                                          </p:stCondLst>
                                        </p:cTn>
                                        <p:tgtEl>
                                          <p:spTgt spid="40"/>
                                        </p:tgtEl>
                                        <p:attrNameLst>
                                          <p:attrName>style.visibility</p:attrName>
                                        </p:attrNameLst>
                                      </p:cBhvr>
                                      <p:to>
                                        <p:strVal val="visible"/>
                                      </p:to>
                                    </p:set>
                                    <p:animEffect transition="in" filter="wipe(up)">
                                      <p:cBhvr>
                                        <p:cTn id="111" dur="500"/>
                                        <p:tgtEl>
                                          <p:spTgt spid="40"/>
                                        </p:tgtEl>
                                      </p:cBhvr>
                                    </p:animEffect>
                                  </p:childTnLst>
                                </p:cTn>
                              </p:par>
                              <p:par>
                                <p:cTn id="112" presetID="22" presetClass="entr" presetSubtype="1" fill="hold" grpId="0" nodeType="withEffect">
                                  <p:stCondLst>
                                    <p:cond delay="0"/>
                                  </p:stCondLst>
                                  <p:childTnLst>
                                    <p:set>
                                      <p:cBhvr>
                                        <p:cTn id="113" dur="1" fill="hold">
                                          <p:stCondLst>
                                            <p:cond delay="0"/>
                                          </p:stCondLst>
                                        </p:cTn>
                                        <p:tgtEl>
                                          <p:spTgt spid="41"/>
                                        </p:tgtEl>
                                        <p:attrNameLst>
                                          <p:attrName>style.visibility</p:attrName>
                                        </p:attrNameLst>
                                      </p:cBhvr>
                                      <p:to>
                                        <p:strVal val="visible"/>
                                      </p:to>
                                    </p:set>
                                    <p:animEffect transition="in" filter="wipe(up)">
                                      <p:cBhvr>
                                        <p:cTn id="114"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animBg="1"/>
      <p:bldP spid="16" grpId="0" animBg="1"/>
      <p:bldP spid="18" grpId="0"/>
      <p:bldP spid="19" grpId="0"/>
      <p:bldP spid="27" grpId="0" animBg="1"/>
      <p:bldP spid="28" grpId="0" animBg="1"/>
      <p:bldP spid="29" grpId="0" animBg="1"/>
      <p:bldP spid="30" grpId="0"/>
      <p:bldP spid="31" grpId="0"/>
      <p:bldP spid="32" grpId="0" animBg="1"/>
      <p:bldP spid="33" grpId="0" animBg="1"/>
      <p:bldP spid="34" grpId="0" animBg="1"/>
      <p:bldP spid="35" grpId="0"/>
      <p:bldP spid="36" grpId="0"/>
      <p:bldP spid="37" grpId="0" animBg="1"/>
      <p:bldP spid="38" grpId="0" animBg="1"/>
      <p:bldP spid="39" grpId="0" animBg="1"/>
      <p:bldP spid="40" grpId="0"/>
      <p:bldP spid="41" grpId="0"/>
      <p:bldP spid="2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16" name="Freeform 5"/>
          <p:cNvSpPr>
            <a:spLocks noEditPoints="1"/>
          </p:cNvSpPr>
          <p:nvPr/>
        </p:nvSpPr>
        <p:spPr bwMode="auto">
          <a:xfrm>
            <a:off x="4253491" y="828261"/>
            <a:ext cx="1740027" cy="1825922"/>
          </a:xfrm>
          <a:custGeom>
            <a:avLst/>
            <a:gdLst/>
            <a:ahLst/>
            <a:cxnLst>
              <a:cxn ang="0">
                <a:pos x="233" y="404"/>
              </a:cxn>
              <a:cxn ang="0">
                <a:pos x="239" y="411"/>
              </a:cxn>
              <a:cxn ang="0">
                <a:pos x="234" y="409"/>
              </a:cxn>
              <a:cxn ang="0">
                <a:pos x="247" y="356"/>
              </a:cxn>
              <a:cxn ang="0">
                <a:pos x="261" y="351"/>
              </a:cxn>
              <a:cxn ang="0">
                <a:pos x="272" y="379"/>
              </a:cxn>
              <a:cxn ang="0">
                <a:pos x="240" y="391"/>
              </a:cxn>
              <a:cxn ang="0">
                <a:pos x="239" y="387"/>
              </a:cxn>
              <a:cxn ang="0">
                <a:pos x="15" y="0"/>
              </a:cxn>
              <a:cxn ang="0">
                <a:pos x="6" y="22"/>
              </a:cxn>
              <a:cxn ang="0">
                <a:pos x="5" y="62"/>
              </a:cxn>
              <a:cxn ang="0">
                <a:pos x="27" y="77"/>
              </a:cxn>
              <a:cxn ang="0">
                <a:pos x="101" y="96"/>
              </a:cxn>
              <a:cxn ang="0">
                <a:pos x="145" y="130"/>
              </a:cxn>
              <a:cxn ang="0">
                <a:pos x="173" y="135"/>
              </a:cxn>
              <a:cxn ang="0">
                <a:pos x="191" y="156"/>
              </a:cxn>
              <a:cxn ang="0">
                <a:pos x="184" y="177"/>
              </a:cxn>
              <a:cxn ang="0">
                <a:pos x="220" y="249"/>
              </a:cxn>
              <a:cxn ang="0">
                <a:pos x="220" y="278"/>
              </a:cxn>
              <a:cxn ang="0">
                <a:pos x="255" y="324"/>
              </a:cxn>
              <a:cxn ang="0">
                <a:pos x="271" y="351"/>
              </a:cxn>
              <a:cxn ang="0">
                <a:pos x="296" y="396"/>
              </a:cxn>
              <a:cxn ang="0">
                <a:pos x="307" y="411"/>
              </a:cxn>
              <a:cxn ang="0">
                <a:pos x="347" y="442"/>
              </a:cxn>
              <a:cxn ang="0">
                <a:pos x="374" y="483"/>
              </a:cxn>
              <a:cxn ang="0">
                <a:pos x="403" y="490"/>
              </a:cxn>
              <a:cxn ang="0">
                <a:pos x="429" y="494"/>
              </a:cxn>
              <a:cxn ang="0">
                <a:pos x="430" y="520"/>
              </a:cxn>
              <a:cxn ang="0">
                <a:pos x="440" y="549"/>
              </a:cxn>
              <a:cxn ang="0">
                <a:pos x="452" y="571"/>
              </a:cxn>
              <a:cxn ang="0">
                <a:pos x="491" y="581"/>
              </a:cxn>
              <a:cxn ang="0">
                <a:pos x="534" y="621"/>
              </a:cxn>
              <a:cxn ang="0">
                <a:pos x="542" y="624"/>
              </a:cxn>
              <a:cxn ang="0">
                <a:pos x="569" y="659"/>
              </a:cxn>
              <a:cxn ang="0">
                <a:pos x="579" y="667"/>
              </a:cxn>
              <a:cxn ang="0">
                <a:pos x="594" y="660"/>
              </a:cxn>
              <a:cxn ang="0">
                <a:pos x="599" y="648"/>
              </a:cxn>
              <a:cxn ang="0">
                <a:pos x="614" y="639"/>
              </a:cxn>
              <a:cxn ang="0">
                <a:pos x="626" y="621"/>
              </a:cxn>
              <a:cxn ang="0">
                <a:pos x="635" y="605"/>
              </a:cxn>
              <a:cxn ang="0">
                <a:pos x="640" y="594"/>
              </a:cxn>
              <a:cxn ang="0">
                <a:pos x="625" y="580"/>
              </a:cxn>
              <a:cxn ang="0">
                <a:pos x="623" y="544"/>
              </a:cxn>
              <a:cxn ang="0">
                <a:pos x="608" y="513"/>
              </a:cxn>
              <a:cxn ang="0">
                <a:pos x="594" y="494"/>
              </a:cxn>
              <a:cxn ang="0">
                <a:pos x="582" y="453"/>
              </a:cxn>
              <a:cxn ang="0">
                <a:pos x="616" y="450"/>
              </a:cxn>
              <a:cxn ang="0">
                <a:pos x="634" y="443"/>
              </a:cxn>
              <a:cxn ang="0">
                <a:pos x="625" y="398"/>
              </a:cxn>
              <a:cxn ang="0">
                <a:pos x="616" y="365"/>
              </a:cxn>
              <a:cxn ang="0">
                <a:pos x="615" y="319"/>
              </a:cxn>
              <a:cxn ang="0">
                <a:pos x="625" y="295"/>
              </a:cxn>
              <a:cxn ang="0">
                <a:pos x="624" y="274"/>
              </a:cxn>
              <a:cxn ang="0">
                <a:pos x="632" y="228"/>
              </a:cxn>
              <a:cxn ang="0">
                <a:pos x="619" y="201"/>
              </a:cxn>
              <a:cxn ang="0">
                <a:pos x="605" y="187"/>
              </a:cxn>
              <a:cxn ang="0">
                <a:pos x="601" y="162"/>
              </a:cxn>
              <a:cxn ang="0">
                <a:pos x="613" y="141"/>
              </a:cxn>
              <a:cxn ang="0">
                <a:pos x="611" y="126"/>
              </a:cxn>
            </a:cxnLst>
            <a:rect l="0" t="0" r="r" b="b"/>
            <a:pathLst>
              <a:path w="640" h="671">
                <a:moveTo>
                  <a:pt x="234" y="409"/>
                </a:moveTo>
                <a:cubicBezTo>
                  <a:pt x="233" y="408"/>
                  <a:pt x="233" y="407"/>
                  <a:pt x="233" y="406"/>
                </a:cubicBezTo>
                <a:cubicBezTo>
                  <a:pt x="233" y="405"/>
                  <a:pt x="233" y="405"/>
                  <a:pt x="233" y="404"/>
                </a:cubicBezTo>
                <a:cubicBezTo>
                  <a:pt x="234" y="404"/>
                  <a:pt x="235" y="403"/>
                  <a:pt x="236" y="403"/>
                </a:cubicBezTo>
                <a:cubicBezTo>
                  <a:pt x="238" y="403"/>
                  <a:pt x="239" y="403"/>
                  <a:pt x="239" y="406"/>
                </a:cubicBezTo>
                <a:cubicBezTo>
                  <a:pt x="239" y="407"/>
                  <a:pt x="239" y="409"/>
                  <a:pt x="239" y="411"/>
                </a:cubicBezTo>
                <a:cubicBezTo>
                  <a:pt x="239" y="411"/>
                  <a:pt x="238" y="411"/>
                  <a:pt x="238" y="411"/>
                </a:cubicBezTo>
                <a:cubicBezTo>
                  <a:pt x="237" y="411"/>
                  <a:pt x="236" y="411"/>
                  <a:pt x="235" y="411"/>
                </a:cubicBezTo>
                <a:cubicBezTo>
                  <a:pt x="234" y="409"/>
                  <a:pt x="234" y="409"/>
                  <a:pt x="234" y="409"/>
                </a:cubicBezTo>
                <a:close/>
                <a:moveTo>
                  <a:pt x="239" y="387"/>
                </a:moveTo>
                <a:cubicBezTo>
                  <a:pt x="248" y="382"/>
                  <a:pt x="242" y="377"/>
                  <a:pt x="244" y="371"/>
                </a:cubicBezTo>
                <a:cubicBezTo>
                  <a:pt x="244" y="368"/>
                  <a:pt x="244" y="357"/>
                  <a:pt x="247" y="356"/>
                </a:cubicBezTo>
                <a:cubicBezTo>
                  <a:pt x="249" y="356"/>
                  <a:pt x="251" y="357"/>
                  <a:pt x="253" y="356"/>
                </a:cubicBezTo>
                <a:cubicBezTo>
                  <a:pt x="255" y="355"/>
                  <a:pt x="256" y="353"/>
                  <a:pt x="257" y="352"/>
                </a:cubicBezTo>
                <a:cubicBezTo>
                  <a:pt x="258" y="351"/>
                  <a:pt x="260" y="352"/>
                  <a:pt x="261" y="351"/>
                </a:cubicBezTo>
                <a:cubicBezTo>
                  <a:pt x="264" y="350"/>
                  <a:pt x="267" y="346"/>
                  <a:pt x="267" y="352"/>
                </a:cubicBezTo>
                <a:cubicBezTo>
                  <a:pt x="267" y="357"/>
                  <a:pt x="266" y="359"/>
                  <a:pt x="268" y="363"/>
                </a:cubicBezTo>
                <a:cubicBezTo>
                  <a:pt x="271" y="368"/>
                  <a:pt x="273" y="373"/>
                  <a:pt x="272" y="379"/>
                </a:cubicBezTo>
                <a:cubicBezTo>
                  <a:pt x="271" y="383"/>
                  <a:pt x="269" y="387"/>
                  <a:pt x="269" y="390"/>
                </a:cubicBezTo>
                <a:cubicBezTo>
                  <a:pt x="267" y="398"/>
                  <a:pt x="271" y="402"/>
                  <a:pt x="260" y="400"/>
                </a:cubicBezTo>
                <a:cubicBezTo>
                  <a:pt x="257" y="399"/>
                  <a:pt x="241" y="395"/>
                  <a:pt x="240" y="391"/>
                </a:cubicBezTo>
                <a:cubicBezTo>
                  <a:pt x="240" y="391"/>
                  <a:pt x="240" y="391"/>
                  <a:pt x="240" y="391"/>
                </a:cubicBezTo>
                <a:cubicBezTo>
                  <a:pt x="240" y="390"/>
                  <a:pt x="238" y="389"/>
                  <a:pt x="237" y="389"/>
                </a:cubicBezTo>
                <a:cubicBezTo>
                  <a:pt x="239" y="387"/>
                  <a:pt x="239" y="387"/>
                  <a:pt x="239" y="387"/>
                </a:cubicBezTo>
                <a:close/>
                <a:moveTo>
                  <a:pt x="611" y="126"/>
                </a:moveTo>
                <a:cubicBezTo>
                  <a:pt x="387" y="126"/>
                  <a:pt x="387" y="126"/>
                  <a:pt x="387" y="126"/>
                </a:cubicBezTo>
                <a:cubicBezTo>
                  <a:pt x="15" y="0"/>
                  <a:pt x="15" y="0"/>
                  <a:pt x="15" y="0"/>
                </a:cubicBezTo>
                <a:cubicBezTo>
                  <a:pt x="15" y="0"/>
                  <a:pt x="15" y="0"/>
                  <a:pt x="15" y="0"/>
                </a:cubicBezTo>
                <a:cubicBezTo>
                  <a:pt x="11" y="9"/>
                  <a:pt x="11" y="9"/>
                  <a:pt x="11" y="9"/>
                </a:cubicBezTo>
                <a:cubicBezTo>
                  <a:pt x="11" y="13"/>
                  <a:pt x="10" y="19"/>
                  <a:pt x="6" y="22"/>
                </a:cubicBezTo>
                <a:cubicBezTo>
                  <a:pt x="1" y="26"/>
                  <a:pt x="5" y="38"/>
                  <a:pt x="4" y="44"/>
                </a:cubicBezTo>
                <a:cubicBezTo>
                  <a:pt x="3" y="49"/>
                  <a:pt x="0" y="58"/>
                  <a:pt x="5" y="62"/>
                </a:cubicBezTo>
                <a:cubicBezTo>
                  <a:pt x="5" y="62"/>
                  <a:pt x="5" y="62"/>
                  <a:pt x="5" y="62"/>
                </a:cubicBezTo>
                <a:cubicBezTo>
                  <a:pt x="6" y="64"/>
                  <a:pt x="12" y="70"/>
                  <a:pt x="15" y="71"/>
                </a:cubicBezTo>
                <a:cubicBezTo>
                  <a:pt x="17" y="72"/>
                  <a:pt x="20" y="72"/>
                  <a:pt x="23" y="72"/>
                </a:cubicBezTo>
                <a:cubicBezTo>
                  <a:pt x="25" y="73"/>
                  <a:pt x="25" y="76"/>
                  <a:pt x="27" y="77"/>
                </a:cubicBezTo>
                <a:cubicBezTo>
                  <a:pt x="30" y="81"/>
                  <a:pt x="35" y="79"/>
                  <a:pt x="39" y="80"/>
                </a:cubicBezTo>
                <a:cubicBezTo>
                  <a:pt x="44" y="82"/>
                  <a:pt x="47" y="84"/>
                  <a:pt x="50" y="88"/>
                </a:cubicBezTo>
                <a:cubicBezTo>
                  <a:pt x="61" y="94"/>
                  <a:pt x="100" y="126"/>
                  <a:pt x="101" y="96"/>
                </a:cubicBezTo>
                <a:cubicBezTo>
                  <a:pt x="101" y="93"/>
                  <a:pt x="120" y="103"/>
                  <a:pt x="125" y="104"/>
                </a:cubicBezTo>
                <a:cubicBezTo>
                  <a:pt x="137" y="109"/>
                  <a:pt x="131" y="115"/>
                  <a:pt x="133" y="124"/>
                </a:cubicBezTo>
                <a:cubicBezTo>
                  <a:pt x="139" y="124"/>
                  <a:pt x="141" y="128"/>
                  <a:pt x="145" y="130"/>
                </a:cubicBezTo>
                <a:cubicBezTo>
                  <a:pt x="150" y="131"/>
                  <a:pt x="158" y="132"/>
                  <a:pt x="163" y="132"/>
                </a:cubicBezTo>
                <a:cubicBezTo>
                  <a:pt x="166" y="133"/>
                  <a:pt x="167" y="133"/>
                  <a:pt x="169" y="132"/>
                </a:cubicBezTo>
                <a:cubicBezTo>
                  <a:pt x="173" y="129"/>
                  <a:pt x="172" y="133"/>
                  <a:pt x="173" y="135"/>
                </a:cubicBezTo>
                <a:cubicBezTo>
                  <a:pt x="174" y="137"/>
                  <a:pt x="176" y="137"/>
                  <a:pt x="178" y="138"/>
                </a:cubicBezTo>
                <a:cubicBezTo>
                  <a:pt x="180" y="138"/>
                  <a:pt x="180" y="140"/>
                  <a:pt x="182" y="140"/>
                </a:cubicBezTo>
                <a:cubicBezTo>
                  <a:pt x="192" y="135"/>
                  <a:pt x="189" y="150"/>
                  <a:pt x="191" y="156"/>
                </a:cubicBezTo>
                <a:cubicBezTo>
                  <a:pt x="194" y="162"/>
                  <a:pt x="189" y="158"/>
                  <a:pt x="186" y="157"/>
                </a:cubicBezTo>
                <a:cubicBezTo>
                  <a:pt x="182" y="155"/>
                  <a:pt x="186" y="163"/>
                  <a:pt x="186" y="165"/>
                </a:cubicBezTo>
                <a:cubicBezTo>
                  <a:pt x="187" y="171"/>
                  <a:pt x="185" y="172"/>
                  <a:pt x="184" y="177"/>
                </a:cubicBezTo>
                <a:cubicBezTo>
                  <a:pt x="181" y="191"/>
                  <a:pt x="195" y="208"/>
                  <a:pt x="205" y="217"/>
                </a:cubicBezTo>
                <a:cubicBezTo>
                  <a:pt x="210" y="222"/>
                  <a:pt x="211" y="227"/>
                  <a:pt x="208" y="233"/>
                </a:cubicBezTo>
                <a:cubicBezTo>
                  <a:pt x="206" y="239"/>
                  <a:pt x="218" y="242"/>
                  <a:pt x="220" y="249"/>
                </a:cubicBezTo>
                <a:cubicBezTo>
                  <a:pt x="220" y="253"/>
                  <a:pt x="219" y="261"/>
                  <a:pt x="221" y="265"/>
                </a:cubicBezTo>
                <a:cubicBezTo>
                  <a:pt x="222" y="270"/>
                  <a:pt x="220" y="273"/>
                  <a:pt x="220" y="278"/>
                </a:cubicBezTo>
                <a:cubicBezTo>
                  <a:pt x="220" y="278"/>
                  <a:pt x="220" y="278"/>
                  <a:pt x="220" y="278"/>
                </a:cubicBezTo>
                <a:cubicBezTo>
                  <a:pt x="225" y="279"/>
                  <a:pt x="228" y="277"/>
                  <a:pt x="228" y="283"/>
                </a:cubicBezTo>
                <a:cubicBezTo>
                  <a:pt x="228" y="292"/>
                  <a:pt x="233" y="298"/>
                  <a:pt x="238" y="304"/>
                </a:cubicBezTo>
                <a:cubicBezTo>
                  <a:pt x="243" y="310"/>
                  <a:pt x="254" y="318"/>
                  <a:pt x="255" y="324"/>
                </a:cubicBezTo>
                <a:cubicBezTo>
                  <a:pt x="252" y="330"/>
                  <a:pt x="250" y="333"/>
                  <a:pt x="255" y="338"/>
                </a:cubicBezTo>
                <a:cubicBezTo>
                  <a:pt x="256" y="340"/>
                  <a:pt x="257" y="342"/>
                  <a:pt x="258" y="344"/>
                </a:cubicBezTo>
                <a:cubicBezTo>
                  <a:pt x="259" y="346"/>
                  <a:pt x="273" y="334"/>
                  <a:pt x="271" y="351"/>
                </a:cubicBezTo>
                <a:cubicBezTo>
                  <a:pt x="271" y="356"/>
                  <a:pt x="276" y="361"/>
                  <a:pt x="276" y="368"/>
                </a:cubicBezTo>
                <a:cubicBezTo>
                  <a:pt x="276" y="372"/>
                  <a:pt x="275" y="378"/>
                  <a:pt x="280" y="380"/>
                </a:cubicBezTo>
                <a:cubicBezTo>
                  <a:pt x="288" y="382"/>
                  <a:pt x="291" y="390"/>
                  <a:pt x="296" y="396"/>
                </a:cubicBezTo>
                <a:cubicBezTo>
                  <a:pt x="299" y="398"/>
                  <a:pt x="307" y="396"/>
                  <a:pt x="307" y="401"/>
                </a:cubicBezTo>
                <a:cubicBezTo>
                  <a:pt x="306" y="402"/>
                  <a:pt x="299" y="397"/>
                  <a:pt x="298" y="400"/>
                </a:cubicBezTo>
                <a:cubicBezTo>
                  <a:pt x="294" y="401"/>
                  <a:pt x="305" y="410"/>
                  <a:pt x="307" y="411"/>
                </a:cubicBezTo>
                <a:cubicBezTo>
                  <a:pt x="310" y="415"/>
                  <a:pt x="313" y="417"/>
                  <a:pt x="316" y="422"/>
                </a:cubicBezTo>
                <a:cubicBezTo>
                  <a:pt x="321" y="429"/>
                  <a:pt x="319" y="430"/>
                  <a:pt x="327" y="434"/>
                </a:cubicBezTo>
                <a:cubicBezTo>
                  <a:pt x="334" y="438"/>
                  <a:pt x="339" y="440"/>
                  <a:pt x="347" y="442"/>
                </a:cubicBezTo>
                <a:cubicBezTo>
                  <a:pt x="347" y="446"/>
                  <a:pt x="345" y="447"/>
                  <a:pt x="349" y="451"/>
                </a:cubicBezTo>
                <a:cubicBezTo>
                  <a:pt x="354" y="455"/>
                  <a:pt x="354" y="460"/>
                  <a:pt x="358" y="465"/>
                </a:cubicBezTo>
                <a:cubicBezTo>
                  <a:pt x="374" y="483"/>
                  <a:pt x="374" y="483"/>
                  <a:pt x="374" y="483"/>
                </a:cubicBezTo>
                <a:cubicBezTo>
                  <a:pt x="379" y="488"/>
                  <a:pt x="379" y="492"/>
                  <a:pt x="386" y="487"/>
                </a:cubicBezTo>
                <a:cubicBezTo>
                  <a:pt x="392" y="483"/>
                  <a:pt x="396" y="498"/>
                  <a:pt x="401" y="500"/>
                </a:cubicBezTo>
                <a:cubicBezTo>
                  <a:pt x="405" y="502"/>
                  <a:pt x="403" y="492"/>
                  <a:pt x="403" y="490"/>
                </a:cubicBezTo>
                <a:cubicBezTo>
                  <a:pt x="403" y="485"/>
                  <a:pt x="408" y="484"/>
                  <a:pt x="406" y="490"/>
                </a:cubicBezTo>
                <a:cubicBezTo>
                  <a:pt x="404" y="494"/>
                  <a:pt x="416" y="494"/>
                  <a:pt x="420" y="495"/>
                </a:cubicBezTo>
                <a:cubicBezTo>
                  <a:pt x="423" y="496"/>
                  <a:pt x="426" y="494"/>
                  <a:pt x="429" y="494"/>
                </a:cubicBezTo>
                <a:cubicBezTo>
                  <a:pt x="433" y="494"/>
                  <a:pt x="434" y="496"/>
                  <a:pt x="437" y="497"/>
                </a:cubicBezTo>
                <a:cubicBezTo>
                  <a:pt x="437" y="501"/>
                  <a:pt x="426" y="498"/>
                  <a:pt x="428" y="505"/>
                </a:cubicBezTo>
                <a:cubicBezTo>
                  <a:pt x="429" y="506"/>
                  <a:pt x="436" y="523"/>
                  <a:pt x="430" y="520"/>
                </a:cubicBezTo>
                <a:cubicBezTo>
                  <a:pt x="420" y="514"/>
                  <a:pt x="429" y="529"/>
                  <a:pt x="431" y="533"/>
                </a:cubicBezTo>
                <a:cubicBezTo>
                  <a:pt x="433" y="538"/>
                  <a:pt x="432" y="540"/>
                  <a:pt x="433" y="546"/>
                </a:cubicBezTo>
                <a:cubicBezTo>
                  <a:pt x="435" y="554"/>
                  <a:pt x="436" y="547"/>
                  <a:pt x="440" y="549"/>
                </a:cubicBezTo>
                <a:cubicBezTo>
                  <a:pt x="441" y="552"/>
                  <a:pt x="445" y="555"/>
                  <a:pt x="440" y="557"/>
                </a:cubicBezTo>
                <a:cubicBezTo>
                  <a:pt x="440" y="557"/>
                  <a:pt x="440" y="557"/>
                  <a:pt x="440" y="557"/>
                </a:cubicBezTo>
                <a:cubicBezTo>
                  <a:pt x="446" y="562"/>
                  <a:pt x="448" y="565"/>
                  <a:pt x="452" y="571"/>
                </a:cubicBezTo>
                <a:cubicBezTo>
                  <a:pt x="455" y="575"/>
                  <a:pt x="464" y="574"/>
                  <a:pt x="469" y="575"/>
                </a:cubicBezTo>
                <a:cubicBezTo>
                  <a:pt x="473" y="577"/>
                  <a:pt x="475" y="579"/>
                  <a:pt x="479" y="580"/>
                </a:cubicBezTo>
                <a:cubicBezTo>
                  <a:pt x="484" y="581"/>
                  <a:pt x="487" y="576"/>
                  <a:pt x="491" y="581"/>
                </a:cubicBezTo>
                <a:cubicBezTo>
                  <a:pt x="495" y="586"/>
                  <a:pt x="496" y="592"/>
                  <a:pt x="497" y="598"/>
                </a:cubicBezTo>
                <a:cubicBezTo>
                  <a:pt x="496" y="607"/>
                  <a:pt x="507" y="620"/>
                  <a:pt x="515" y="623"/>
                </a:cubicBezTo>
                <a:cubicBezTo>
                  <a:pt x="518" y="623"/>
                  <a:pt x="537" y="623"/>
                  <a:pt x="534" y="621"/>
                </a:cubicBezTo>
                <a:cubicBezTo>
                  <a:pt x="530" y="618"/>
                  <a:pt x="528" y="616"/>
                  <a:pt x="534" y="618"/>
                </a:cubicBezTo>
                <a:cubicBezTo>
                  <a:pt x="540" y="620"/>
                  <a:pt x="533" y="620"/>
                  <a:pt x="536" y="621"/>
                </a:cubicBezTo>
                <a:cubicBezTo>
                  <a:pt x="542" y="624"/>
                  <a:pt x="542" y="624"/>
                  <a:pt x="542" y="624"/>
                </a:cubicBezTo>
                <a:cubicBezTo>
                  <a:pt x="551" y="627"/>
                  <a:pt x="560" y="644"/>
                  <a:pt x="560" y="653"/>
                </a:cubicBezTo>
                <a:cubicBezTo>
                  <a:pt x="560" y="656"/>
                  <a:pt x="559" y="658"/>
                  <a:pt x="559" y="661"/>
                </a:cubicBezTo>
                <a:cubicBezTo>
                  <a:pt x="559" y="671"/>
                  <a:pt x="564" y="652"/>
                  <a:pt x="569" y="659"/>
                </a:cubicBezTo>
                <a:cubicBezTo>
                  <a:pt x="570" y="660"/>
                  <a:pt x="573" y="667"/>
                  <a:pt x="573" y="669"/>
                </a:cubicBezTo>
                <a:cubicBezTo>
                  <a:pt x="573" y="669"/>
                  <a:pt x="573" y="669"/>
                  <a:pt x="573" y="669"/>
                </a:cubicBezTo>
                <a:cubicBezTo>
                  <a:pt x="579" y="667"/>
                  <a:pt x="579" y="667"/>
                  <a:pt x="579" y="667"/>
                </a:cubicBezTo>
                <a:cubicBezTo>
                  <a:pt x="579" y="668"/>
                  <a:pt x="578" y="668"/>
                  <a:pt x="578" y="668"/>
                </a:cubicBezTo>
                <a:cubicBezTo>
                  <a:pt x="580" y="665"/>
                  <a:pt x="581" y="659"/>
                  <a:pt x="585" y="659"/>
                </a:cubicBezTo>
                <a:cubicBezTo>
                  <a:pt x="588" y="659"/>
                  <a:pt x="590" y="661"/>
                  <a:pt x="594" y="660"/>
                </a:cubicBezTo>
                <a:cubicBezTo>
                  <a:pt x="596" y="659"/>
                  <a:pt x="598" y="657"/>
                  <a:pt x="600" y="655"/>
                </a:cubicBezTo>
                <a:cubicBezTo>
                  <a:pt x="602" y="654"/>
                  <a:pt x="603" y="652"/>
                  <a:pt x="600" y="651"/>
                </a:cubicBezTo>
                <a:cubicBezTo>
                  <a:pt x="597" y="650"/>
                  <a:pt x="597" y="649"/>
                  <a:pt x="599" y="648"/>
                </a:cubicBezTo>
                <a:cubicBezTo>
                  <a:pt x="601" y="646"/>
                  <a:pt x="600" y="644"/>
                  <a:pt x="601" y="643"/>
                </a:cubicBezTo>
                <a:cubicBezTo>
                  <a:pt x="603" y="642"/>
                  <a:pt x="603" y="642"/>
                  <a:pt x="606" y="642"/>
                </a:cubicBezTo>
                <a:cubicBezTo>
                  <a:pt x="607" y="642"/>
                  <a:pt x="610" y="639"/>
                  <a:pt x="614" y="639"/>
                </a:cubicBezTo>
                <a:cubicBezTo>
                  <a:pt x="616" y="639"/>
                  <a:pt x="618" y="639"/>
                  <a:pt x="619" y="637"/>
                </a:cubicBezTo>
                <a:cubicBezTo>
                  <a:pt x="621" y="633"/>
                  <a:pt x="616" y="633"/>
                  <a:pt x="622" y="630"/>
                </a:cubicBezTo>
                <a:cubicBezTo>
                  <a:pt x="625" y="629"/>
                  <a:pt x="624" y="624"/>
                  <a:pt x="626" y="621"/>
                </a:cubicBezTo>
                <a:cubicBezTo>
                  <a:pt x="627" y="617"/>
                  <a:pt x="630" y="618"/>
                  <a:pt x="632" y="616"/>
                </a:cubicBezTo>
                <a:cubicBezTo>
                  <a:pt x="634" y="615"/>
                  <a:pt x="629" y="612"/>
                  <a:pt x="632" y="609"/>
                </a:cubicBezTo>
                <a:cubicBezTo>
                  <a:pt x="633" y="608"/>
                  <a:pt x="634" y="607"/>
                  <a:pt x="635" y="605"/>
                </a:cubicBezTo>
                <a:cubicBezTo>
                  <a:pt x="637" y="604"/>
                  <a:pt x="637" y="601"/>
                  <a:pt x="638" y="599"/>
                </a:cubicBezTo>
                <a:cubicBezTo>
                  <a:pt x="640" y="594"/>
                  <a:pt x="640" y="594"/>
                  <a:pt x="640" y="594"/>
                </a:cubicBezTo>
                <a:cubicBezTo>
                  <a:pt x="640" y="594"/>
                  <a:pt x="640" y="594"/>
                  <a:pt x="640" y="594"/>
                </a:cubicBezTo>
                <a:cubicBezTo>
                  <a:pt x="637" y="593"/>
                  <a:pt x="634" y="592"/>
                  <a:pt x="631" y="590"/>
                </a:cubicBezTo>
                <a:cubicBezTo>
                  <a:pt x="630" y="589"/>
                  <a:pt x="626" y="587"/>
                  <a:pt x="626" y="585"/>
                </a:cubicBezTo>
                <a:cubicBezTo>
                  <a:pt x="626" y="583"/>
                  <a:pt x="625" y="582"/>
                  <a:pt x="625" y="580"/>
                </a:cubicBezTo>
                <a:cubicBezTo>
                  <a:pt x="625" y="576"/>
                  <a:pt x="625" y="576"/>
                  <a:pt x="623" y="573"/>
                </a:cubicBezTo>
                <a:cubicBezTo>
                  <a:pt x="619" y="568"/>
                  <a:pt x="623" y="565"/>
                  <a:pt x="626" y="562"/>
                </a:cubicBezTo>
                <a:cubicBezTo>
                  <a:pt x="631" y="556"/>
                  <a:pt x="628" y="548"/>
                  <a:pt x="623" y="544"/>
                </a:cubicBezTo>
                <a:cubicBezTo>
                  <a:pt x="618" y="539"/>
                  <a:pt x="621" y="536"/>
                  <a:pt x="619" y="530"/>
                </a:cubicBezTo>
                <a:cubicBezTo>
                  <a:pt x="618" y="528"/>
                  <a:pt x="614" y="527"/>
                  <a:pt x="613" y="524"/>
                </a:cubicBezTo>
                <a:cubicBezTo>
                  <a:pt x="610" y="521"/>
                  <a:pt x="611" y="516"/>
                  <a:pt x="608" y="513"/>
                </a:cubicBezTo>
                <a:cubicBezTo>
                  <a:pt x="606" y="509"/>
                  <a:pt x="597" y="515"/>
                  <a:pt x="597" y="507"/>
                </a:cubicBezTo>
                <a:cubicBezTo>
                  <a:pt x="596" y="503"/>
                  <a:pt x="600" y="501"/>
                  <a:pt x="600" y="499"/>
                </a:cubicBezTo>
                <a:cubicBezTo>
                  <a:pt x="596" y="499"/>
                  <a:pt x="595" y="498"/>
                  <a:pt x="594" y="494"/>
                </a:cubicBezTo>
                <a:cubicBezTo>
                  <a:pt x="593" y="486"/>
                  <a:pt x="593" y="487"/>
                  <a:pt x="587" y="483"/>
                </a:cubicBezTo>
                <a:cubicBezTo>
                  <a:pt x="582" y="480"/>
                  <a:pt x="582" y="470"/>
                  <a:pt x="582" y="465"/>
                </a:cubicBezTo>
                <a:cubicBezTo>
                  <a:pt x="582" y="462"/>
                  <a:pt x="583" y="456"/>
                  <a:pt x="582" y="453"/>
                </a:cubicBezTo>
                <a:cubicBezTo>
                  <a:pt x="579" y="446"/>
                  <a:pt x="588" y="453"/>
                  <a:pt x="589" y="453"/>
                </a:cubicBezTo>
                <a:cubicBezTo>
                  <a:pt x="591" y="448"/>
                  <a:pt x="592" y="456"/>
                  <a:pt x="598" y="454"/>
                </a:cubicBezTo>
                <a:cubicBezTo>
                  <a:pt x="604" y="452"/>
                  <a:pt x="610" y="454"/>
                  <a:pt x="616" y="450"/>
                </a:cubicBezTo>
                <a:cubicBezTo>
                  <a:pt x="618" y="448"/>
                  <a:pt x="623" y="452"/>
                  <a:pt x="623" y="448"/>
                </a:cubicBezTo>
                <a:cubicBezTo>
                  <a:pt x="623" y="446"/>
                  <a:pt x="626" y="440"/>
                  <a:pt x="629" y="443"/>
                </a:cubicBezTo>
                <a:cubicBezTo>
                  <a:pt x="631" y="445"/>
                  <a:pt x="633" y="447"/>
                  <a:pt x="634" y="443"/>
                </a:cubicBezTo>
                <a:cubicBezTo>
                  <a:pt x="636" y="437"/>
                  <a:pt x="634" y="430"/>
                  <a:pt x="634" y="424"/>
                </a:cubicBezTo>
                <a:cubicBezTo>
                  <a:pt x="633" y="418"/>
                  <a:pt x="629" y="413"/>
                  <a:pt x="628" y="408"/>
                </a:cubicBezTo>
                <a:cubicBezTo>
                  <a:pt x="628" y="403"/>
                  <a:pt x="629" y="400"/>
                  <a:pt x="625" y="398"/>
                </a:cubicBezTo>
                <a:cubicBezTo>
                  <a:pt x="622" y="397"/>
                  <a:pt x="624" y="394"/>
                  <a:pt x="624" y="392"/>
                </a:cubicBezTo>
                <a:cubicBezTo>
                  <a:pt x="623" y="389"/>
                  <a:pt x="620" y="387"/>
                  <a:pt x="618" y="383"/>
                </a:cubicBezTo>
                <a:cubicBezTo>
                  <a:pt x="617" y="378"/>
                  <a:pt x="616" y="370"/>
                  <a:pt x="616" y="365"/>
                </a:cubicBezTo>
                <a:cubicBezTo>
                  <a:pt x="616" y="356"/>
                  <a:pt x="615" y="352"/>
                  <a:pt x="612" y="344"/>
                </a:cubicBezTo>
                <a:cubicBezTo>
                  <a:pt x="609" y="338"/>
                  <a:pt x="622" y="345"/>
                  <a:pt x="620" y="336"/>
                </a:cubicBezTo>
                <a:cubicBezTo>
                  <a:pt x="619" y="331"/>
                  <a:pt x="617" y="323"/>
                  <a:pt x="615" y="319"/>
                </a:cubicBezTo>
                <a:cubicBezTo>
                  <a:pt x="613" y="317"/>
                  <a:pt x="621" y="317"/>
                  <a:pt x="623" y="315"/>
                </a:cubicBezTo>
                <a:cubicBezTo>
                  <a:pt x="626" y="313"/>
                  <a:pt x="621" y="309"/>
                  <a:pt x="622" y="306"/>
                </a:cubicBezTo>
                <a:cubicBezTo>
                  <a:pt x="623" y="302"/>
                  <a:pt x="621" y="298"/>
                  <a:pt x="625" y="295"/>
                </a:cubicBezTo>
                <a:cubicBezTo>
                  <a:pt x="625" y="293"/>
                  <a:pt x="623" y="292"/>
                  <a:pt x="623" y="290"/>
                </a:cubicBezTo>
                <a:cubicBezTo>
                  <a:pt x="630" y="288"/>
                  <a:pt x="633" y="291"/>
                  <a:pt x="633" y="282"/>
                </a:cubicBezTo>
                <a:cubicBezTo>
                  <a:pt x="633" y="276"/>
                  <a:pt x="622" y="281"/>
                  <a:pt x="624" y="274"/>
                </a:cubicBezTo>
                <a:cubicBezTo>
                  <a:pt x="626" y="270"/>
                  <a:pt x="625" y="268"/>
                  <a:pt x="626" y="263"/>
                </a:cubicBezTo>
                <a:cubicBezTo>
                  <a:pt x="630" y="255"/>
                  <a:pt x="626" y="237"/>
                  <a:pt x="625" y="228"/>
                </a:cubicBezTo>
                <a:cubicBezTo>
                  <a:pt x="623" y="223"/>
                  <a:pt x="630" y="228"/>
                  <a:pt x="632" y="228"/>
                </a:cubicBezTo>
                <a:cubicBezTo>
                  <a:pt x="636" y="228"/>
                  <a:pt x="630" y="219"/>
                  <a:pt x="627" y="218"/>
                </a:cubicBezTo>
                <a:cubicBezTo>
                  <a:pt x="621" y="216"/>
                  <a:pt x="625" y="210"/>
                  <a:pt x="626" y="206"/>
                </a:cubicBezTo>
                <a:cubicBezTo>
                  <a:pt x="626" y="202"/>
                  <a:pt x="619" y="204"/>
                  <a:pt x="619" y="201"/>
                </a:cubicBezTo>
                <a:cubicBezTo>
                  <a:pt x="619" y="199"/>
                  <a:pt x="622" y="198"/>
                  <a:pt x="622" y="197"/>
                </a:cubicBezTo>
                <a:cubicBezTo>
                  <a:pt x="622" y="195"/>
                  <a:pt x="618" y="193"/>
                  <a:pt x="617" y="192"/>
                </a:cubicBezTo>
                <a:cubicBezTo>
                  <a:pt x="613" y="192"/>
                  <a:pt x="606" y="192"/>
                  <a:pt x="605" y="187"/>
                </a:cubicBezTo>
                <a:cubicBezTo>
                  <a:pt x="604" y="183"/>
                  <a:pt x="606" y="181"/>
                  <a:pt x="603" y="176"/>
                </a:cubicBezTo>
                <a:cubicBezTo>
                  <a:pt x="601" y="175"/>
                  <a:pt x="602" y="172"/>
                  <a:pt x="602" y="170"/>
                </a:cubicBezTo>
                <a:cubicBezTo>
                  <a:pt x="602" y="167"/>
                  <a:pt x="601" y="164"/>
                  <a:pt x="601" y="162"/>
                </a:cubicBezTo>
                <a:cubicBezTo>
                  <a:pt x="601" y="162"/>
                  <a:pt x="601" y="162"/>
                  <a:pt x="601" y="162"/>
                </a:cubicBezTo>
                <a:cubicBezTo>
                  <a:pt x="606" y="162"/>
                  <a:pt x="612" y="162"/>
                  <a:pt x="612" y="155"/>
                </a:cubicBezTo>
                <a:cubicBezTo>
                  <a:pt x="612" y="152"/>
                  <a:pt x="611" y="144"/>
                  <a:pt x="613" y="141"/>
                </a:cubicBezTo>
                <a:cubicBezTo>
                  <a:pt x="615" y="139"/>
                  <a:pt x="613" y="138"/>
                  <a:pt x="610" y="136"/>
                </a:cubicBezTo>
                <a:cubicBezTo>
                  <a:pt x="610" y="136"/>
                  <a:pt x="609" y="131"/>
                  <a:pt x="609" y="130"/>
                </a:cubicBezTo>
                <a:cubicBezTo>
                  <a:pt x="611" y="126"/>
                  <a:pt x="611" y="126"/>
                  <a:pt x="611" y="12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Freeform 6"/>
          <p:cNvSpPr>
            <a:spLocks/>
          </p:cNvSpPr>
          <p:nvPr/>
        </p:nvSpPr>
        <p:spPr bwMode="auto">
          <a:xfrm>
            <a:off x="5826631" y="1034414"/>
            <a:ext cx="1526511" cy="1838194"/>
          </a:xfrm>
          <a:custGeom>
            <a:avLst/>
            <a:gdLst/>
            <a:ahLst/>
            <a:cxnLst>
              <a:cxn ang="0">
                <a:pos x="31" y="60"/>
              </a:cxn>
              <a:cxn ang="0">
                <a:pos x="22" y="86"/>
              </a:cxn>
              <a:cxn ang="0">
                <a:pos x="24" y="100"/>
              </a:cxn>
              <a:cxn ang="0">
                <a:pos x="43" y="121"/>
              </a:cxn>
              <a:cxn ang="0">
                <a:pos x="48" y="142"/>
              </a:cxn>
              <a:cxn ang="0">
                <a:pos x="47" y="187"/>
              </a:cxn>
              <a:cxn ang="0">
                <a:pos x="44" y="214"/>
              </a:cxn>
              <a:cxn ang="0">
                <a:pos x="44" y="239"/>
              </a:cxn>
              <a:cxn ang="0">
                <a:pos x="33" y="268"/>
              </a:cxn>
              <a:cxn ang="0">
                <a:pos x="45" y="316"/>
              </a:cxn>
              <a:cxn ang="0">
                <a:pos x="55" y="348"/>
              </a:cxn>
              <a:cxn ang="0">
                <a:pos x="44" y="372"/>
              </a:cxn>
              <a:cxn ang="0">
                <a:pos x="10" y="377"/>
              </a:cxn>
              <a:cxn ang="0">
                <a:pos x="8" y="407"/>
              </a:cxn>
              <a:cxn ang="0">
                <a:pos x="18" y="431"/>
              </a:cxn>
              <a:cxn ang="0">
                <a:pos x="40" y="454"/>
              </a:cxn>
              <a:cxn ang="0">
                <a:pos x="44" y="497"/>
              </a:cxn>
              <a:cxn ang="0">
                <a:pos x="52" y="514"/>
              </a:cxn>
              <a:cxn ang="0">
                <a:pos x="61" y="512"/>
              </a:cxn>
              <a:cxn ang="0">
                <a:pos x="88" y="514"/>
              </a:cxn>
              <a:cxn ang="0">
                <a:pos x="92" y="527"/>
              </a:cxn>
              <a:cxn ang="0">
                <a:pos x="102" y="554"/>
              </a:cxn>
              <a:cxn ang="0">
                <a:pos x="107" y="580"/>
              </a:cxn>
              <a:cxn ang="0">
                <a:pos x="131" y="610"/>
              </a:cxn>
              <a:cxn ang="0">
                <a:pos x="170" y="617"/>
              </a:cxn>
              <a:cxn ang="0">
                <a:pos x="193" y="650"/>
              </a:cxn>
              <a:cxn ang="0">
                <a:pos x="206" y="659"/>
              </a:cxn>
              <a:cxn ang="0">
                <a:pos x="213" y="664"/>
              </a:cxn>
              <a:cxn ang="0">
                <a:pos x="235" y="672"/>
              </a:cxn>
              <a:cxn ang="0">
                <a:pos x="245" y="653"/>
              </a:cxn>
              <a:cxn ang="0">
                <a:pos x="256" y="621"/>
              </a:cxn>
              <a:cxn ang="0">
                <a:pos x="263" y="600"/>
              </a:cxn>
              <a:cxn ang="0">
                <a:pos x="275" y="572"/>
              </a:cxn>
              <a:cxn ang="0">
                <a:pos x="292" y="545"/>
              </a:cxn>
              <a:cxn ang="0">
                <a:pos x="321" y="553"/>
              </a:cxn>
              <a:cxn ang="0">
                <a:pos x="341" y="556"/>
              </a:cxn>
              <a:cxn ang="0">
                <a:pos x="368" y="577"/>
              </a:cxn>
              <a:cxn ang="0">
                <a:pos x="411" y="571"/>
              </a:cxn>
              <a:cxn ang="0">
                <a:pos x="447" y="579"/>
              </a:cxn>
              <a:cxn ang="0">
                <a:pos x="471" y="538"/>
              </a:cxn>
              <a:cxn ang="0">
                <a:pos x="525" y="547"/>
              </a:cxn>
              <a:cxn ang="0">
                <a:pos x="515" y="518"/>
              </a:cxn>
              <a:cxn ang="0">
                <a:pos x="507" y="484"/>
              </a:cxn>
              <a:cxn ang="0">
                <a:pos x="509" y="465"/>
              </a:cxn>
              <a:cxn ang="0">
                <a:pos x="506" y="435"/>
              </a:cxn>
              <a:cxn ang="0">
                <a:pos x="511" y="387"/>
              </a:cxn>
              <a:cxn ang="0">
                <a:pos x="529" y="346"/>
              </a:cxn>
              <a:cxn ang="0">
                <a:pos x="541" y="336"/>
              </a:cxn>
              <a:cxn ang="0">
                <a:pos x="561" y="300"/>
              </a:cxn>
              <a:cxn ang="0">
                <a:pos x="535" y="282"/>
              </a:cxn>
              <a:cxn ang="0">
                <a:pos x="493" y="267"/>
              </a:cxn>
              <a:cxn ang="0">
                <a:pos x="446" y="232"/>
              </a:cxn>
              <a:cxn ang="0">
                <a:pos x="406" y="135"/>
              </a:cxn>
              <a:cxn ang="0">
                <a:pos x="340" y="83"/>
              </a:cxn>
              <a:cxn ang="0">
                <a:pos x="285" y="40"/>
              </a:cxn>
              <a:cxn ang="0">
                <a:pos x="83" y="1"/>
              </a:cxn>
            </a:cxnLst>
            <a:rect l="0" t="0" r="r" b="b"/>
            <a:pathLst>
              <a:path w="561" h="676">
                <a:moveTo>
                  <a:pt x="32" y="50"/>
                </a:moveTo>
                <a:cubicBezTo>
                  <a:pt x="30" y="54"/>
                  <a:pt x="30" y="54"/>
                  <a:pt x="30" y="54"/>
                </a:cubicBezTo>
                <a:cubicBezTo>
                  <a:pt x="30" y="55"/>
                  <a:pt x="31" y="60"/>
                  <a:pt x="31" y="60"/>
                </a:cubicBezTo>
                <a:cubicBezTo>
                  <a:pt x="34" y="62"/>
                  <a:pt x="36" y="63"/>
                  <a:pt x="34" y="65"/>
                </a:cubicBezTo>
                <a:cubicBezTo>
                  <a:pt x="32" y="68"/>
                  <a:pt x="33" y="76"/>
                  <a:pt x="33" y="79"/>
                </a:cubicBezTo>
                <a:cubicBezTo>
                  <a:pt x="33" y="86"/>
                  <a:pt x="27" y="86"/>
                  <a:pt x="22" y="86"/>
                </a:cubicBezTo>
                <a:cubicBezTo>
                  <a:pt x="22" y="86"/>
                  <a:pt x="22" y="86"/>
                  <a:pt x="22" y="86"/>
                </a:cubicBezTo>
                <a:cubicBezTo>
                  <a:pt x="22" y="88"/>
                  <a:pt x="23" y="91"/>
                  <a:pt x="23" y="94"/>
                </a:cubicBezTo>
                <a:cubicBezTo>
                  <a:pt x="23" y="96"/>
                  <a:pt x="22" y="99"/>
                  <a:pt x="24" y="100"/>
                </a:cubicBezTo>
                <a:cubicBezTo>
                  <a:pt x="27" y="105"/>
                  <a:pt x="25" y="107"/>
                  <a:pt x="26" y="111"/>
                </a:cubicBezTo>
                <a:cubicBezTo>
                  <a:pt x="27" y="116"/>
                  <a:pt x="34" y="116"/>
                  <a:pt x="38" y="116"/>
                </a:cubicBezTo>
                <a:cubicBezTo>
                  <a:pt x="39" y="117"/>
                  <a:pt x="43" y="119"/>
                  <a:pt x="43" y="121"/>
                </a:cubicBezTo>
                <a:cubicBezTo>
                  <a:pt x="43" y="122"/>
                  <a:pt x="40" y="123"/>
                  <a:pt x="40" y="125"/>
                </a:cubicBezTo>
                <a:cubicBezTo>
                  <a:pt x="40" y="128"/>
                  <a:pt x="47" y="126"/>
                  <a:pt x="47" y="130"/>
                </a:cubicBezTo>
                <a:cubicBezTo>
                  <a:pt x="46" y="134"/>
                  <a:pt x="42" y="140"/>
                  <a:pt x="48" y="142"/>
                </a:cubicBezTo>
                <a:cubicBezTo>
                  <a:pt x="51" y="143"/>
                  <a:pt x="57" y="152"/>
                  <a:pt x="53" y="152"/>
                </a:cubicBezTo>
                <a:cubicBezTo>
                  <a:pt x="51" y="152"/>
                  <a:pt x="44" y="147"/>
                  <a:pt x="46" y="152"/>
                </a:cubicBezTo>
                <a:cubicBezTo>
                  <a:pt x="47" y="161"/>
                  <a:pt x="51" y="179"/>
                  <a:pt x="47" y="187"/>
                </a:cubicBezTo>
                <a:cubicBezTo>
                  <a:pt x="46" y="192"/>
                  <a:pt x="47" y="194"/>
                  <a:pt x="45" y="198"/>
                </a:cubicBezTo>
                <a:cubicBezTo>
                  <a:pt x="43" y="205"/>
                  <a:pt x="54" y="200"/>
                  <a:pt x="54" y="206"/>
                </a:cubicBezTo>
                <a:cubicBezTo>
                  <a:pt x="54" y="215"/>
                  <a:pt x="51" y="212"/>
                  <a:pt x="44" y="214"/>
                </a:cubicBezTo>
                <a:cubicBezTo>
                  <a:pt x="44" y="216"/>
                  <a:pt x="46" y="217"/>
                  <a:pt x="46" y="219"/>
                </a:cubicBezTo>
                <a:cubicBezTo>
                  <a:pt x="42" y="222"/>
                  <a:pt x="44" y="226"/>
                  <a:pt x="43" y="230"/>
                </a:cubicBezTo>
                <a:cubicBezTo>
                  <a:pt x="42" y="233"/>
                  <a:pt x="47" y="237"/>
                  <a:pt x="44" y="239"/>
                </a:cubicBezTo>
                <a:cubicBezTo>
                  <a:pt x="42" y="241"/>
                  <a:pt x="34" y="241"/>
                  <a:pt x="36" y="243"/>
                </a:cubicBezTo>
                <a:cubicBezTo>
                  <a:pt x="38" y="247"/>
                  <a:pt x="40" y="255"/>
                  <a:pt x="41" y="260"/>
                </a:cubicBezTo>
                <a:cubicBezTo>
                  <a:pt x="43" y="269"/>
                  <a:pt x="30" y="262"/>
                  <a:pt x="33" y="268"/>
                </a:cubicBezTo>
                <a:cubicBezTo>
                  <a:pt x="36" y="276"/>
                  <a:pt x="37" y="280"/>
                  <a:pt x="37" y="289"/>
                </a:cubicBezTo>
                <a:cubicBezTo>
                  <a:pt x="37" y="294"/>
                  <a:pt x="38" y="302"/>
                  <a:pt x="39" y="307"/>
                </a:cubicBezTo>
                <a:cubicBezTo>
                  <a:pt x="41" y="311"/>
                  <a:pt x="44" y="313"/>
                  <a:pt x="45" y="316"/>
                </a:cubicBezTo>
                <a:cubicBezTo>
                  <a:pt x="45" y="318"/>
                  <a:pt x="43" y="321"/>
                  <a:pt x="46" y="322"/>
                </a:cubicBezTo>
                <a:cubicBezTo>
                  <a:pt x="50" y="324"/>
                  <a:pt x="49" y="327"/>
                  <a:pt x="49" y="332"/>
                </a:cubicBezTo>
                <a:cubicBezTo>
                  <a:pt x="50" y="337"/>
                  <a:pt x="54" y="342"/>
                  <a:pt x="55" y="348"/>
                </a:cubicBezTo>
                <a:cubicBezTo>
                  <a:pt x="55" y="354"/>
                  <a:pt x="57" y="361"/>
                  <a:pt x="55" y="367"/>
                </a:cubicBezTo>
                <a:cubicBezTo>
                  <a:pt x="54" y="371"/>
                  <a:pt x="52" y="369"/>
                  <a:pt x="50" y="367"/>
                </a:cubicBezTo>
                <a:cubicBezTo>
                  <a:pt x="47" y="364"/>
                  <a:pt x="44" y="370"/>
                  <a:pt x="44" y="372"/>
                </a:cubicBezTo>
                <a:cubicBezTo>
                  <a:pt x="44" y="376"/>
                  <a:pt x="39" y="372"/>
                  <a:pt x="37" y="374"/>
                </a:cubicBezTo>
                <a:cubicBezTo>
                  <a:pt x="31" y="378"/>
                  <a:pt x="25" y="376"/>
                  <a:pt x="19" y="378"/>
                </a:cubicBezTo>
                <a:cubicBezTo>
                  <a:pt x="13" y="380"/>
                  <a:pt x="12" y="372"/>
                  <a:pt x="10" y="377"/>
                </a:cubicBezTo>
                <a:cubicBezTo>
                  <a:pt x="9" y="377"/>
                  <a:pt x="0" y="370"/>
                  <a:pt x="3" y="377"/>
                </a:cubicBezTo>
                <a:cubicBezTo>
                  <a:pt x="4" y="380"/>
                  <a:pt x="3" y="386"/>
                  <a:pt x="3" y="389"/>
                </a:cubicBezTo>
                <a:cubicBezTo>
                  <a:pt x="3" y="394"/>
                  <a:pt x="3" y="404"/>
                  <a:pt x="8" y="407"/>
                </a:cubicBezTo>
                <a:cubicBezTo>
                  <a:pt x="14" y="411"/>
                  <a:pt x="14" y="410"/>
                  <a:pt x="15" y="418"/>
                </a:cubicBezTo>
                <a:cubicBezTo>
                  <a:pt x="16" y="422"/>
                  <a:pt x="17" y="423"/>
                  <a:pt x="21" y="423"/>
                </a:cubicBezTo>
                <a:cubicBezTo>
                  <a:pt x="21" y="425"/>
                  <a:pt x="17" y="427"/>
                  <a:pt x="18" y="431"/>
                </a:cubicBezTo>
                <a:cubicBezTo>
                  <a:pt x="18" y="439"/>
                  <a:pt x="27" y="433"/>
                  <a:pt x="29" y="437"/>
                </a:cubicBezTo>
                <a:cubicBezTo>
                  <a:pt x="32" y="440"/>
                  <a:pt x="31" y="445"/>
                  <a:pt x="34" y="448"/>
                </a:cubicBezTo>
                <a:cubicBezTo>
                  <a:pt x="35" y="451"/>
                  <a:pt x="39" y="452"/>
                  <a:pt x="40" y="454"/>
                </a:cubicBezTo>
                <a:cubicBezTo>
                  <a:pt x="42" y="460"/>
                  <a:pt x="39" y="463"/>
                  <a:pt x="44" y="468"/>
                </a:cubicBezTo>
                <a:cubicBezTo>
                  <a:pt x="49" y="472"/>
                  <a:pt x="52" y="480"/>
                  <a:pt x="47" y="486"/>
                </a:cubicBezTo>
                <a:cubicBezTo>
                  <a:pt x="44" y="489"/>
                  <a:pt x="40" y="492"/>
                  <a:pt x="44" y="497"/>
                </a:cubicBezTo>
                <a:cubicBezTo>
                  <a:pt x="46" y="500"/>
                  <a:pt x="46" y="500"/>
                  <a:pt x="46" y="504"/>
                </a:cubicBezTo>
                <a:cubicBezTo>
                  <a:pt x="46" y="506"/>
                  <a:pt x="47" y="507"/>
                  <a:pt x="47" y="509"/>
                </a:cubicBezTo>
                <a:cubicBezTo>
                  <a:pt x="47" y="511"/>
                  <a:pt x="51" y="513"/>
                  <a:pt x="52" y="514"/>
                </a:cubicBezTo>
                <a:cubicBezTo>
                  <a:pt x="55" y="516"/>
                  <a:pt x="58" y="517"/>
                  <a:pt x="61" y="518"/>
                </a:cubicBezTo>
                <a:cubicBezTo>
                  <a:pt x="61" y="518"/>
                  <a:pt x="61" y="518"/>
                  <a:pt x="61" y="518"/>
                </a:cubicBezTo>
                <a:cubicBezTo>
                  <a:pt x="61" y="517"/>
                  <a:pt x="60" y="512"/>
                  <a:pt x="61" y="512"/>
                </a:cubicBezTo>
                <a:cubicBezTo>
                  <a:pt x="67" y="513"/>
                  <a:pt x="66" y="519"/>
                  <a:pt x="74" y="514"/>
                </a:cubicBezTo>
                <a:cubicBezTo>
                  <a:pt x="75" y="513"/>
                  <a:pt x="77" y="512"/>
                  <a:pt x="78" y="514"/>
                </a:cubicBezTo>
                <a:cubicBezTo>
                  <a:pt x="79" y="517"/>
                  <a:pt x="86" y="511"/>
                  <a:pt x="88" y="514"/>
                </a:cubicBezTo>
                <a:cubicBezTo>
                  <a:pt x="88" y="514"/>
                  <a:pt x="86" y="517"/>
                  <a:pt x="86" y="518"/>
                </a:cubicBezTo>
                <a:cubicBezTo>
                  <a:pt x="84" y="521"/>
                  <a:pt x="83" y="523"/>
                  <a:pt x="84" y="527"/>
                </a:cubicBezTo>
                <a:cubicBezTo>
                  <a:pt x="87" y="532"/>
                  <a:pt x="89" y="525"/>
                  <a:pt x="92" y="527"/>
                </a:cubicBezTo>
                <a:cubicBezTo>
                  <a:pt x="93" y="527"/>
                  <a:pt x="91" y="531"/>
                  <a:pt x="92" y="532"/>
                </a:cubicBezTo>
                <a:cubicBezTo>
                  <a:pt x="94" y="535"/>
                  <a:pt x="98" y="530"/>
                  <a:pt x="101" y="536"/>
                </a:cubicBezTo>
                <a:cubicBezTo>
                  <a:pt x="102" y="541"/>
                  <a:pt x="107" y="550"/>
                  <a:pt x="102" y="554"/>
                </a:cubicBezTo>
                <a:cubicBezTo>
                  <a:pt x="100" y="556"/>
                  <a:pt x="97" y="555"/>
                  <a:pt x="101" y="558"/>
                </a:cubicBezTo>
                <a:cubicBezTo>
                  <a:pt x="104" y="560"/>
                  <a:pt x="108" y="564"/>
                  <a:pt x="109" y="567"/>
                </a:cubicBezTo>
                <a:cubicBezTo>
                  <a:pt x="110" y="575"/>
                  <a:pt x="103" y="576"/>
                  <a:pt x="107" y="580"/>
                </a:cubicBezTo>
                <a:cubicBezTo>
                  <a:pt x="111" y="584"/>
                  <a:pt x="113" y="591"/>
                  <a:pt x="116" y="596"/>
                </a:cubicBezTo>
                <a:cubicBezTo>
                  <a:pt x="122" y="607"/>
                  <a:pt x="122" y="607"/>
                  <a:pt x="122" y="607"/>
                </a:cubicBezTo>
                <a:cubicBezTo>
                  <a:pt x="123" y="610"/>
                  <a:pt x="129" y="614"/>
                  <a:pt x="131" y="610"/>
                </a:cubicBezTo>
                <a:cubicBezTo>
                  <a:pt x="132" y="608"/>
                  <a:pt x="148" y="608"/>
                  <a:pt x="149" y="611"/>
                </a:cubicBezTo>
                <a:cubicBezTo>
                  <a:pt x="153" y="620"/>
                  <a:pt x="160" y="607"/>
                  <a:pt x="162" y="612"/>
                </a:cubicBezTo>
                <a:cubicBezTo>
                  <a:pt x="167" y="620"/>
                  <a:pt x="164" y="614"/>
                  <a:pt x="170" y="617"/>
                </a:cubicBezTo>
                <a:cubicBezTo>
                  <a:pt x="173" y="619"/>
                  <a:pt x="174" y="629"/>
                  <a:pt x="173" y="633"/>
                </a:cubicBezTo>
                <a:cubicBezTo>
                  <a:pt x="173" y="636"/>
                  <a:pt x="187" y="646"/>
                  <a:pt x="190" y="648"/>
                </a:cubicBezTo>
                <a:cubicBezTo>
                  <a:pt x="191" y="650"/>
                  <a:pt x="191" y="649"/>
                  <a:pt x="193" y="650"/>
                </a:cubicBezTo>
                <a:cubicBezTo>
                  <a:pt x="199" y="650"/>
                  <a:pt x="194" y="656"/>
                  <a:pt x="197" y="657"/>
                </a:cubicBezTo>
                <a:cubicBezTo>
                  <a:pt x="199" y="658"/>
                  <a:pt x="201" y="656"/>
                  <a:pt x="203" y="656"/>
                </a:cubicBezTo>
                <a:cubicBezTo>
                  <a:pt x="204" y="656"/>
                  <a:pt x="206" y="658"/>
                  <a:pt x="206" y="659"/>
                </a:cubicBezTo>
                <a:cubicBezTo>
                  <a:pt x="205" y="664"/>
                  <a:pt x="205" y="664"/>
                  <a:pt x="205" y="664"/>
                </a:cubicBezTo>
                <a:cubicBezTo>
                  <a:pt x="205" y="664"/>
                  <a:pt x="205" y="664"/>
                  <a:pt x="205" y="664"/>
                </a:cubicBezTo>
                <a:cubicBezTo>
                  <a:pt x="213" y="664"/>
                  <a:pt x="213" y="664"/>
                  <a:pt x="213" y="664"/>
                </a:cubicBezTo>
                <a:cubicBezTo>
                  <a:pt x="215" y="667"/>
                  <a:pt x="214" y="673"/>
                  <a:pt x="218" y="673"/>
                </a:cubicBezTo>
                <a:cubicBezTo>
                  <a:pt x="221" y="673"/>
                  <a:pt x="226" y="672"/>
                  <a:pt x="229" y="671"/>
                </a:cubicBezTo>
                <a:cubicBezTo>
                  <a:pt x="232" y="671"/>
                  <a:pt x="233" y="670"/>
                  <a:pt x="235" y="672"/>
                </a:cubicBezTo>
                <a:cubicBezTo>
                  <a:pt x="238" y="676"/>
                  <a:pt x="239" y="670"/>
                  <a:pt x="241" y="668"/>
                </a:cubicBezTo>
                <a:cubicBezTo>
                  <a:pt x="242" y="665"/>
                  <a:pt x="246" y="664"/>
                  <a:pt x="247" y="662"/>
                </a:cubicBezTo>
                <a:cubicBezTo>
                  <a:pt x="243" y="659"/>
                  <a:pt x="244" y="658"/>
                  <a:pt x="245" y="653"/>
                </a:cubicBezTo>
                <a:cubicBezTo>
                  <a:pt x="247" y="647"/>
                  <a:pt x="243" y="639"/>
                  <a:pt x="246" y="633"/>
                </a:cubicBezTo>
                <a:cubicBezTo>
                  <a:pt x="247" y="631"/>
                  <a:pt x="252" y="631"/>
                  <a:pt x="254" y="630"/>
                </a:cubicBezTo>
                <a:cubicBezTo>
                  <a:pt x="258" y="628"/>
                  <a:pt x="255" y="624"/>
                  <a:pt x="256" y="621"/>
                </a:cubicBezTo>
                <a:cubicBezTo>
                  <a:pt x="260" y="617"/>
                  <a:pt x="255" y="615"/>
                  <a:pt x="258" y="614"/>
                </a:cubicBezTo>
                <a:cubicBezTo>
                  <a:pt x="263" y="611"/>
                  <a:pt x="259" y="610"/>
                  <a:pt x="258" y="607"/>
                </a:cubicBezTo>
                <a:cubicBezTo>
                  <a:pt x="258" y="604"/>
                  <a:pt x="262" y="603"/>
                  <a:pt x="263" y="600"/>
                </a:cubicBezTo>
                <a:cubicBezTo>
                  <a:pt x="264" y="598"/>
                  <a:pt x="265" y="593"/>
                  <a:pt x="266" y="592"/>
                </a:cubicBezTo>
                <a:cubicBezTo>
                  <a:pt x="268" y="590"/>
                  <a:pt x="278" y="590"/>
                  <a:pt x="272" y="585"/>
                </a:cubicBezTo>
                <a:cubicBezTo>
                  <a:pt x="267" y="581"/>
                  <a:pt x="283" y="577"/>
                  <a:pt x="275" y="572"/>
                </a:cubicBezTo>
                <a:cubicBezTo>
                  <a:pt x="270" y="568"/>
                  <a:pt x="277" y="568"/>
                  <a:pt x="278" y="565"/>
                </a:cubicBezTo>
                <a:cubicBezTo>
                  <a:pt x="280" y="559"/>
                  <a:pt x="277" y="557"/>
                  <a:pt x="282" y="550"/>
                </a:cubicBezTo>
                <a:cubicBezTo>
                  <a:pt x="288" y="548"/>
                  <a:pt x="291" y="553"/>
                  <a:pt x="292" y="545"/>
                </a:cubicBezTo>
                <a:cubicBezTo>
                  <a:pt x="296" y="528"/>
                  <a:pt x="301" y="543"/>
                  <a:pt x="309" y="544"/>
                </a:cubicBezTo>
                <a:cubicBezTo>
                  <a:pt x="312" y="544"/>
                  <a:pt x="314" y="544"/>
                  <a:pt x="316" y="547"/>
                </a:cubicBezTo>
                <a:cubicBezTo>
                  <a:pt x="318" y="549"/>
                  <a:pt x="318" y="552"/>
                  <a:pt x="321" y="553"/>
                </a:cubicBezTo>
                <a:cubicBezTo>
                  <a:pt x="325" y="553"/>
                  <a:pt x="324" y="546"/>
                  <a:pt x="328" y="553"/>
                </a:cubicBezTo>
                <a:cubicBezTo>
                  <a:pt x="329" y="555"/>
                  <a:pt x="330" y="560"/>
                  <a:pt x="334" y="560"/>
                </a:cubicBezTo>
                <a:cubicBezTo>
                  <a:pt x="336" y="560"/>
                  <a:pt x="338" y="550"/>
                  <a:pt x="341" y="556"/>
                </a:cubicBezTo>
                <a:cubicBezTo>
                  <a:pt x="343" y="561"/>
                  <a:pt x="340" y="563"/>
                  <a:pt x="347" y="566"/>
                </a:cubicBezTo>
                <a:cubicBezTo>
                  <a:pt x="352" y="568"/>
                  <a:pt x="351" y="572"/>
                  <a:pt x="357" y="568"/>
                </a:cubicBezTo>
                <a:cubicBezTo>
                  <a:pt x="365" y="564"/>
                  <a:pt x="363" y="574"/>
                  <a:pt x="368" y="577"/>
                </a:cubicBezTo>
                <a:cubicBezTo>
                  <a:pt x="372" y="579"/>
                  <a:pt x="382" y="569"/>
                  <a:pt x="387" y="569"/>
                </a:cubicBezTo>
                <a:cubicBezTo>
                  <a:pt x="387" y="569"/>
                  <a:pt x="387" y="569"/>
                  <a:pt x="387" y="569"/>
                </a:cubicBezTo>
                <a:cubicBezTo>
                  <a:pt x="390" y="593"/>
                  <a:pt x="403" y="567"/>
                  <a:pt x="411" y="571"/>
                </a:cubicBezTo>
                <a:cubicBezTo>
                  <a:pt x="415" y="573"/>
                  <a:pt x="421" y="570"/>
                  <a:pt x="423" y="574"/>
                </a:cubicBezTo>
                <a:cubicBezTo>
                  <a:pt x="426" y="578"/>
                  <a:pt x="432" y="587"/>
                  <a:pt x="437" y="589"/>
                </a:cubicBezTo>
                <a:cubicBezTo>
                  <a:pt x="439" y="589"/>
                  <a:pt x="449" y="583"/>
                  <a:pt x="447" y="579"/>
                </a:cubicBezTo>
                <a:cubicBezTo>
                  <a:pt x="442" y="574"/>
                  <a:pt x="452" y="561"/>
                  <a:pt x="457" y="558"/>
                </a:cubicBezTo>
                <a:cubicBezTo>
                  <a:pt x="471" y="550"/>
                  <a:pt x="459" y="542"/>
                  <a:pt x="466" y="538"/>
                </a:cubicBezTo>
                <a:cubicBezTo>
                  <a:pt x="469" y="536"/>
                  <a:pt x="471" y="532"/>
                  <a:pt x="471" y="538"/>
                </a:cubicBezTo>
                <a:cubicBezTo>
                  <a:pt x="471" y="542"/>
                  <a:pt x="479" y="544"/>
                  <a:pt x="482" y="544"/>
                </a:cubicBezTo>
                <a:cubicBezTo>
                  <a:pt x="488" y="543"/>
                  <a:pt x="498" y="544"/>
                  <a:pt x="503" y="544"/>
                </a:cubicBezTo>
                <a:cubicBezTo>
                  <a:pt x="525" y="547"/>
                  <a:pt x="525" y="547"/>
                  <a:pt x="525" y="547"/>
                </a:cubicBezTo>
                <a:cubicBezTo>
                  <a:pt x="525" y="547"/>
                  <a:pt x="525" y="547"/>
                  <a:pt x="525" y="547"/>
                </a:cubicBezTo>
                <a:cubicBezTo>
                  <a:pt x="521" y="544"/>
                  <a:pt x="520" y="541"/>
                  <a:pt x="518" y="536"/>
                </a:cubicBezTo>
                <a:cubicBezTo>
                  <a:pt x="516" y="528"/>
                  <a:pt x="502" y="526"/>
                  <a:pt x="515" y="518"/>
                </a:cubicBezTo>
                <a:cubicBezTo>
                  <a:pt x="521" y="514"/>
                  <a:pt x="520" y="511"/>
                  <a:pt x="517" y="506"/>
                </a:cubicBezTo>
                <a:cubicBezTo>
                  <a:pt x="513" y="501"/>
                  <a:pt x="514" y="494"/>
                  <a:pt x="513" y="489"/>
                </a:cubicBezTo>
                <a:cubicBezTo>
                  <a:pt x="512" y="483"/>
                  <a:pt x="511" y="485"/>
                  <a:pt x="507" y="484"/>
                </a:cubicBezTo>
                <a:cubicBezTo>
                  <a:pt x="501" y="481"/>
                  <a:pt x="510" y="480"/>
                  <a:pt x="506" y="476"/>
                </a:cubicBezTo>
                <a:cubicBezTo>
                  <a:pt x="506" y="474"/>
                  <a:pt x="503" y="471"/>
                  <a:pt x="505" y="469"/>
                </a:cubicBezTo>
                <a:cubicBezTo>
                  <a:pt x="507" y="467"/>
                  <a:pt x="509" y="469"/>
                  <a:pt x="509" y="465"/>
                </a:cubicBezTo>
                <a:cubicBezTo>
                  <a:pt x="509" y="453"/>
                  <a:pt x="509" y="453"/>
                  <a:pt x="509" y="453"/>
                </a:cubicBezTo>
                <a:cubicBezTo>
                  <a:pt x="509" y="449"/>
                  <a:pt x="505" y="449"/>
                  <a:pt x="505" y="446"/>
                </a:cubicBezTo>
                <a:cubicBezTo>
                  <a:pt x="505" y="442"/>
                  <a:pt x="506" y="439"/>
                  <a:pt x="506" y="435"/>
                </a:cubicBezTo>
                <a:cubicBezTo>
                  <a:pt x="506" y="430"/>
                  <a:pt x="499" y="431"/>
                  <a:pt x="503" y="426"/>
                </a:cubicBezTo>
                <a:cubicBezTo>
                  <a:pt x="505" y="422"/>
                  <a:pt x="501" y="414"/>
                  <a:pt x="501" y="410"/>
                </a:cubicBezTo>
                <a:cubicBezTo>
                  <a:pt x="504" y="409"/>
                  <a:pt x="510" y="390"/>
                  <a:pt x="511" y="387"/>
                </a:cubicBezTo>
                <a:cubicBezTo>
                  <a:pt x="513" y="379"/>
                  <a:pt x="517" y="374"/>
                  <a:pt x="521" y="368"/>
                </a:cubicBezTo>
                <a:cubicBezTo>
                  <a:pt x="522" y="365"/>
                  <a:pt x="530" y="357"/>
                  <a:pt x="528" y="354"/>
                </a:cubicBezTo>
                <a:cubicBezTo>
                  <a:pt x="527" y="352"/>
                  <a:pt x="527" y="349"/>
                  <a:pt x="529" y="346"/>
                </a:cubicBezTo>
                <a:cubicBezTo>
                  <a:pt x="531" y="344"/>
                  <a:pt x="536" y="341"/>
                  <a:pt x="536" y="339"/>
                </a:cubicBezTo>
                <a:cubicBezTo>
                  <a:pt x="536" y="338"/>
                  <a:pt x="535" y="334"/>
                  <a:pt x="536" y="334"/>
                </a:cubicBezTo>
                <a:cubicBezTo>
                  <a:pt x="538" y="334"/>
                  <a:pt x="539" y="338"/>
                  <a:pt x="541" y="336"/>
                </a:cubicBezTo>
                <a:cubicBezTo>
                  <a:pt x="544" y="331"/>
                  <a:pt x="547" y="324"/>
                  <a:pt x="550" y="319"/>
                </a:cubicBezTo>
                <a:cubicBezTo>
                  <a:pt x="552" y="316"/>
                  <a:pt x="553" y="311"/>
                  <a:pt x="555" y="308"/>
                </a:cubicBezTo>
                <a:cubicBezTo>
                  <a:pt x="561" y="300"/>
                  <a:pt x="561" y="300"/>
                  <a:pt x="561" y="300"/>
                </a:cubicBezTo>
                <a:cubicBezTo>
                  <a:pt x="561" y="300"/>
                  <a:pt x="561" y="300"/>
                  <a:pt x="561" y="300"/>
                </a:cubicBezTo>
                <a:cubicBezTo>
                  <a:pt x="554" y="298"/>
                  <a:pt x="548" y="295"/>
                  <a:pt x="544" y="291"/>
                </a:cubicBezTo>
                <a:cubicBezTo>
                  <a:pt x="541" y="288"/>
                  <a:pt x="538" y="283"/>
                  <a:pt x="535" y="282"/>
                </a:cubicBezTo>
                <a:cubicBezTo>
                  <a:pt x="529" y="280"/>
                  <a:pt x="523" y="283"/>
                  <a:pt x="518" y="279"/>
                </a:cubicBezTo>
                <a:cubicBezTo>
                  <a:pt x="513" y="277"/>
                  <a:pt x="514" y="271"/>
                  <a:pt x="510" y="270"/>
                </a:cubicBezTo>
                <a:cubicBezTo>
                  <a:pt x="504" y="269"/>
                  <a:pt x="498" y="268"/>
                  <a:pt x="493" y="267"/>
                </a:cubicBezTo>
                <a:cubicBezTo>
                  <a:pt x="478" y="264"/>
                  <a:pt x="476" y="247"/>
                  <a:pt x="465" y="244"/>
                </a:cubicBezTo>
                <a:cubicBezTo>
                  <a:pt x="459" y="241"/>
                  <a:pt x="455" y="240"/>
                  <a:pt x="451" y="237"/>
                </a:cubicBezTo>
                <a:cubicBezTo>
                  <a:pt x="450" y="236"/>
                  <a:pt x="448" y="234"/>
                  <a:pt x="446" y="232"/>
                </a:cubicBezTo>
                <a:cubicBezTo>
                  <a:pt x="438" y="222"/>
                  <a:pt x="435" y="210"/>
                  <a:pt x="427" y="200"/>
                </a:cubicBezTo>
                <a:cubicBezTo>
                  <a:pt x="419" y="189"/>
                  <a:pt x="433" y="173"/>
                  <a:pt x="421" y="165"/>
                </a:cubicBezTo>
                <a:cubicBezTo>
                  <a:pt x="411" y="158"/>
                  <a:pt x="410" y="146"/>
                  <a:pt x="406" y="135"/>
                </a:cubicBezTo>
                <a:cubicBezTo>
                  <a:pt x="403" y="127"/>
                  <a:pt x="399" y="130"/>
                  <a:pt x="395" y="124"/>
                </a:cubicBezTo>
                <a:cubicBezTo>
                  <a:pt x="392" y="118"/>
                  <a:pt x="374" y="107"/>
                  <a:pt x="368" y="105"/>
                </a:cubicBezTo>
                <a:cubicBezTo>
                  <a:pt x="361" y="104"/>
                  <a:pt x="343" y="89"/>
                  <a:pt x="340" y="83"/>
                </a:cubicBezTo>
                <a:cubicBezTo>
                  <a:pt x="337" y="75"/>
                  <a:pt x="326" y="74"/>
                  <a:pt x="321" y="68"/>
                </a:cubicBezTo>
                <a:cubicBezTo>
                  <a:pt x="318" y="64"/>
                  <a:pt x="316" y="60"/>
                  <a:pt x="312" y="56"/>
                </a:cubicBezTo>
                <a:cubicBezTo>
                  <a:pt x="303" y="49"/>
                  <a:pt x="297" y="45"/>
                  <a:pt x="285" y="40"/>
                </a:cubicBezTo>
                <a:cubicBezTo>
                  <a:pt x="273" y="35"/>
                  <a:pt x="271" y="20"/>
                  <a:pt x="266" y="10"/>
                </a:cubicBezTo>
                <a:cubicBezTo>
                  <a:pt x="261" y="0"/>
                  <a:pt x="256" y="4"/>
                  <a:pt x="247" y="1"/>
                </a:cubicBezTo>
                <a:cubicBezTo>
                  <a:pt x="83" y="1"/>
                  <a:pt x="83" y="1"/>
                  <a:pt x="83" y="1"/>
                </a:cubicBezTo>
                <a:cubicBezTo>
                  <a:pt x="80" y="50"/>
                  <a:pt x="80" y="50"/>
                  <a:pt x="80" y="50"/>
                </a:cubicBezTo>
                <a:cubicBezTo>
                  <a:pt x="32" y="50"/>
                  <a:pt x="32" y="50"/>
                  <a:pt x="32"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7"/>
          <p:cNvSpPr>
            <a:spLocks/>
          </p:cNvSpPr>
          <p:nvPr/>
        </p:nvSpPr>
        <p:spPr bwMode="auto">
          <a:xfrm>
            <a:off x="5718646" y="2423489"/>
            <a:ext cx="1084755" cy="1347355"/>
          </a:xfrm>
          <a:custGeom>
            <a:avLst/>
            <a:gdLst/>
            <a:ahLst/>
            <a:cxnLst>
              <a:cxn ang="0">
                <a:pos x="114" y="3"/>
              </a:cxn>
              <a:cxn ang="0">
                <a:pos x="126" y="7"/>
              </a:cxn>
              <a:cxn ang="0">
                <a:pos x="132" y="21"/>
              </a:cxn>
              <a:cxn ang="0">
                <a:pos x="141" y="47"/>
              </a:cxn>
              <a:cxn ang="0">
                <a:pos x="156" y="85"/>
              </a:cxn>
              <a:cxn ang="0">
                <a:pos x="189" y="100"/>
              </a:cxn>
              <a:cxn ang="0">
                <a:pos x="213" y="122"/>
              </a:cxn>
              <a:cxn ang="0">
                <a:pos x="237" y="146"/>
              </a:cxn>
              <a:cxn ang="0">
                <a:pos x="245" y="153"/>
              </a:cxn>
              <a:cxn ang="0">
                <a:pos x="230" y="164"/>
              </a:cxn>
              <a:cxn ang="0">
                <a:pos x="224" y="185"/>
              </a:cxn>
              <a:cxn ang="0">
                <a:pos x="236" y="221"/>
              </a:cxn>
              <a:cxn ang="0">
                <a:pos x="267" y="257"/>
              </a:cxn>
              <a:cxn ang="0">
                <a:pos x="285" y="292"/>
              </a:cxn>
              <a:cxn ang="0">
                <a:pos x="341" y="317"/>
              </a:cxn>
              <a:cxn ang="0">
                <a:pos x="346" y="335"/>
              </a:cxn>
              <a:cxn ang="0">
                <a:pos x="349" y="357"/>
              </a:cxn>
              <a:cxn ang="0">
                <a:pos x="360" y="379"/>
              </a:cxn>
              <a:cxn ang="0">
                <a:pos x="369" y="403"/>
              </a:cxn>
              <a:cxn ang="0">
                <a:pos x="390" y="426"/>
              </a:cxn>
              <a:cxn ang="0">
                <a:pos x="398" y="435"/>
              </a:cxn>
              <a:cxn ang="0">
                <a:pos x="395" y="489"/>
              </a:cxn>
              <a:cxn ang="0">
                <a:pos x="373" y="484"/>
              </a:cxn>
              <a:cxn ang="0">
                <a:pos x="366" y="471"/>
              </a:cxn>
              <a:cxn ang="0">
                <a:pos x="349" y="461"/>
              </a:cxn>
              <a:cxn ang="0">
                <a:pos x="332" y="440"/>
              </a:cxn>
              <a:cxn ang="0">
                <a:pos x="326" y="431"/>
              </a:cxn>
              <a:cxn ang="0">
                <a:pos x="326" y="436"/>
              </a:cxn>
              <a:cxn ang="0">
                <a:pos x="295" y="411"/>
              </a:cxn>
              <a:cxn ang="0">
                <a:pos x="265" y="368"/>
              </a:cxn>
              <a:cxn ang="0">
                <a:pos x="218" y="311"/>
              </a:cxn>
              <a:cxn ang="0">
                <a:pos x="188" y="288"/>
              </a:cxn>
              <a:cxn ang="0">
                <a:pos x="193" y="282"/>
              </a:cxn>
              <a:cxn ang="0">
                <a:pos x="173" y="273"/>
              </a:cxn>
              <a:cxn ang="0">
                <a:pos x="157" y="264"/>
              </a:cxn>
              <a:cxn ang="0">
                <a:pos x="146" y="258"/>
              </a:cxn>
              <a:cxn ang="0">
                <a:pos x="144" y="244"/>
              </a:cxn>
              <a:cxn ang="0">
                <a:pos x="137" y="220"/>
              </a:cxn>
              <a:cxn ang="0">
                <a:pos x="124" y="221"/>
              </a:cxn>
              <a:cxn ang="0">
                <a:pos x="129" y="215"/>
              </a:cxn>
              <a:cxn ang="0">
                <a:pos x="130" y="207"/>
              </a:cxn>
              <a:cxn ang="0">
                <a:pos x="112" y="191"/>
              </a:cxn>
              <a:cxn ang="0">
                <a:pos x="81" y="179"/>
              </a:cxn>
              <a:cxn ang="0">
                <a:pos x="62" y="172"/>
              </a:cxn>
              <a:cxn ang="0">
                <a:pos x="60" y="160"/>
              </a:cxn>
              <a:cxn ang="0">
                <a:pos x="41" y="168"/>
              </a:cxn>
              <a:cxn ang="0">
                <a:pos x="60" y="136"/>
              </a:cxn>
              <a:cxn ang="0">
                <a:pos x="24" y="148"/>
              </a:cxn>
              <a:cxn ang="0">
                <a:pos x="17" y="146"/>
              </a:cxn>
              <a:cxn ang="0">
                <a:pos x="6" y="120"/>
              </a:cxn>
              <a:cxn ang="0">
                <a:pos x="20" y="90"/>
              </a:cxn>
              <a:cxn ang="0">
                <a:pos x="25" y="73"/>
              </a:cxn>
              <a:cxn ang="0">
                <a:pos x="40" y="80"/>
              </a:cxn>
              <a:cxn ang="0">
                <a:pos x="55" y="73"/>
              </a:cxn>
              <a:cxn ang="0">
                <a:pos x="60" y="61"/>
              </a:cxn>
              <a:cxn ang="0">
                <a:pos x="75" y="52"/>
              </a:cxn>
              <a:cxn ang="0">
                <a:pos x="87" y="34"/>
              </a:cxn>
              <a:cxn ang="0">
                <a:pos x="96" y="18"/>
              </a:cxn>
            </a:cxnLst>
            <a:rect l="0" t="0" r="r" b="b"/>
            <a:pathLst>
              <a:path w="399" h="495">
                <a:moveTo>
                  <a:pt x="101" y="7"/>
                </a:moveTo>
                <a:cubicBezTo>
                  <a:pt x="101" y="6"/>
                  <a:pt x="100" y="1"/>
                  <a:pt x="101" y="1"/>
                </a:cubicBezTo>
                <a:cubicBezTo>
                  <a:pt x="107" y="2"/>
                  <a:pt x="106" y="8"/>
                  <a:pt x="114" y="3"/>
                </a:cubicBezTo>
                <a:cubicBezTo>
                  <a:pt x="115" y="2"/>
                  <a:pt x="117" y="1"/>
                  <a:pt x="118" y="3"/>
                </a:cubicBezTo>
                <a:cubicBezTo>
                  <a:pt x="119" y="6"/>
                  <a:pt x="126" y="0"/>
                  <a:pt x="128" y="3"/>
                </a:cubicBezTo>
                <a:cubicBezTo>
                  <a:pt x="128" y="3"/>
                  <a:pt x="126" y="6"/>
                  <a:pt x="126" y="7"/>
                </a:cubicBezTo>
                <a:cubicBezTo>
                  <a:pt x="124" y="10"/>
                  <a:pt x="123" y="12"/>
                  <a:pt x="124" y="16"/>
                </a:cubicBezTo>
                <a:cubicBezTo>
                  <a:pt x="127" y="21"/>
                  <a:pt x="129" y="14"/>
                  <a:pt x="132" y="16"/>
                </a:cubicBezTo>
                <a:cubicBezTo>
                  <a:pt x="133" y="16"/>
                  <a:pt x="131" y="20"/>
                  <a:pt x="132" y="21"/>
                </a:cubicBezTo>
                <a:cubicBezTo>
                  <a:pt x="134" y="24"/>
                  <a:pt x="138" y="19"/>
                  <a:pt x="141" y="25"/>
                </a:cubicBezTo>
                <a:cubicBezTo>
                  <a:pt x="142" y="30"/>
                  <a:pt x="147" y="39"/>
                  <a:pt x="142" y="43"/>
                </a:cubicBezTo>
                <a:cubicBezTo>
                  <a:pt x="140" y="45"/>
                  <a:pt x="137" y="44"/>
                  <a:pt x="141" y="47"/>
                </a:cubicBezTo>
                <a:cubicBezTo>
                  <a:pt x="144" y="49"/>
                  <a:pt x="148" y="53"/>
                  <a:pt x="149" y="56"/>
                </a:cubicBezTo>
                <a:cubicBezTo>
                  <a:pt x="150" y="64"/>
                  <a:pt x="143" y="65"/>
                  <a:pt x="147" y="69"/>
                </a:cubicBezTo>
                <a:cubicBezTo>
                  <a:pt x="151" y="73"/>
                  <a:pt x="153" y="80"/>
                  <a:pt x="156" y="85"/>
                </a:cubicBezTo>
                <a:cubicBezTo>
                  <a:pt x="162" y="96"/>
                  <a:pt x="162" y="96"/>
                  <a:pt x="162" y="96"/>
                </a:cubicBezTo>
                <a:cubicBezTo>
                  <a:pt x="163" y="99"/>
                  <a:pt x="169" y="103"/>
                  <a:pt x="171" y="99"/>
                </a:cubicBezTo>
                <a:cubicBezTo>
                  <a:pt x="172" y="97"/>
                  <a:pt x="188" y="97"/>
                  <a:pt x="189" y="100"/>
                </a:cubicBezTo>
                <a:cubicBezTo>
                  <a:pt x="193" y="109"/>
                  <a:pt x="200" y="96"/>
                  <a:pt x="202" y="101"/>
                </a:cubicBezTo>
                <a:cubicBezTo>
                  <a:pt x="207" y="109"/>
                  <a:pt x="204" y="103"/>
                  <a:pt x="210" y="106"/>
                </a:cubicBezTo>
                <a:cubicBezTo>
                  <a:pt x="213" y="108"/>
                  <a:pt x="214" y="118"/>
                  <a:pt x="213" y="122"/>
                </a:cubicBezTo>
                <a:cubicBezTo>
                  <a:pt x="213" y="125"/>
                  <a:pt x="227" y="135"/>
                  <a:pt x="230" y="137"/>
                </a:cubicBezTo>
                <a:cubicBezTo>
                  <a:pt x="231" y="139"/>
                  <a:pt x="231" y="138"/>
                  <a:pt x="233" y="139"/>
                </a:cubicBezTo>
                <a:cubicBezTo>
                  <a:pt x="239" y="139"/>
                  <a:pt x="234" y="145"/>
                  <a:pt x="237" y="146"/>
                </a:cubicBezTo>
                <a:cubicBezTo>
                  <a:pt x="239" y="147"/>
                  <a:pt x="241" y="145"/>
                  <a:pt x="243" y="145"/>
                </a:cubicBezTo>
                <a:cubicBezTo>
                  <a:pt x="244" y="145"/>
                  <a:pt x="246" y="147"/>
                  <a:pt x="246" y="148"/>
                </a:cubicBezTo>
                <a:cubicBezTo>
                  <a:pt x="245" y="153"/>
                  <a:pt x="245" y="153"/>
                  <a:pt x="245" y="153"/>
                </a:cubicBezTo>
                <a:cubicBezTo>
                  <a:pt x="245" y="153"/>
                  <a:pt x="245" y="153"/>
                  <a:pt x="245" y="153"/>
                </a:cubicBezTo>
                <a:cubicBezTo>
                  <a:pt x="245" y="159"/>
                  <a:pt x="245" y="158"/>
                  <a:pt x="238" y="159"/>
                </a:cubicBezTo>
                <a:cubicBezTo>
                  <a:pt x="235" y="159"/>
                  <a:pt x="233" y="163"/>
                  <a:pt x="230" y="164"/>
                </a:cubicBezTo>
                <a:cubicBezTo>
                  <a:pt x="228" y="165"/>
                  <a:pt x="221" y="165"/>
                  <a:pt x="225" y="167"/>
                </a:cubicBezTo>
                <a:cubicBezTo>
                  <a:pt x="231" y="172"/>
                  <a:pt x="229" y="173"/>
                  <a:pt x="224" y="177"/>
                </a:cubicBezTo>
                <a:cubicBezTo>
                  <a:pt x="221" y="179"/>
                  <a:pt x="227" y="182"/>
                  <a:pt x="224" y="185"/>
                </a:cubicBezTo>
                <a:cubicBezTo>
                  <a:pt x="220" y="190"/>
                  <a:pt x="224" y="193"/>
                  <a:pt x="229" y="196"/>
                </a:cubicBezTo>
                <a:cubicBezTo>
                  <a:pt x="231" y="198"/>
                  <a:pt x="231" y="211"/>
                  <a:pt x="230" y="214"/>
                </a:cubicBezTo>
                <a:cubicBezTo>
                  <a:pt x="230" y="223"/>
                  <a:pt x="235" y="215"/>
                  <a:pt x="236" y="221"/>
                </a:cubicBezTo>
                <a:cubicBezTo>
                  <a:pt x="238" y="231"/>
                  <a:pt x="246" y="229"/>
                  <a:pt x="247" y="237"/>
                </a:cubicBezTo>
                <a:cubicBezTo>
                  <a:pt x="249" y="246"/>
                  <a:pt x="255" y="238"/>
                  <a:pt x="259" y="246"/>
                </a:cubicBezTo>
                <a:cubicBezTo>
                  <a:pt x="267" y="257"/>
                  <a:pt x="267" y="257"/>
                  <a:pt x="267" y="257"/>
                </a:cubicBezTo>
                <a:cubicBezTo>
                  <a:pt x="272" y="264"/>
                  <a:pt x="275" y="267"/>
                  <a:pt x="277" y="275"/>
                </a:cubicBezTo>
                <a:cubicBezTo>
                  <a:pt x="278" y="279"/>
                  <a:pt x="279" y="281"/>
                  <a:pt x="282" y="284"/>
                </a:cubicBezTo>
                <a:cubicBezTo>
                  <a:pt x="285" y="287"/>
                  <a:pt x="284" y="289"/>
                  <a:pt x="285" y="292"/>
                </a:cubicBezTo>
                <a:cubicBezTo>
                  <a:pt x="287" y="295"/>
                  <a:pt x="289" y="299"/>
                  <a:pt x="289" y="302"/>
                </a:cubicBezTo>
                <a:cubicBezTo>
                  <a:pt x="304" y="306"/>
                  <a:pt x="309" y="283"/>
                  <a:pt x="325" y="296"/>
                </a:cubicBezTo>
                <a:cubicBezTo>
                  <a:pt x="330" y="300"/>
                  <a:pt x="341" y="310"/>
                  <a:pt x="341" y="317"/>
                </a:cubicBezTo>
                <a:cubicBezTo>
                  <a:pt x="341" y="320"/>
                  <a:pt x="341" y="323"/>
                  <a:pt x="342" y="326"/>
                </a:cubicBezTo>
                <a:cubicBezTo>
                  <a:pt x="343" y="328"/>
                  <a:pt x="347" y="330"/>
                  <a:pt x="348" y="331"/>
                </a:cubicBezTo>
                <a:cubicBezTo>
                  <a:pt x="351" y="334"/>
                  <a:pt x="347" y="334"/>
                  <a:pt x="346" y="335"/>
                </a:cubicBezTo>
                <a:cubicBezTo>
                  <a:pt x="344" y="340"/>
                  <a:pt x="356" y="337"/>
                  <a:pt x="355" y="341"/>
                </a:cubicBezTo>
                <a:cubicBezTo>
                  <a:pt x="353" y="346"/>
                  <a:pt x="347" y="337"/>
                  <a:pt x="344" y="347"/>
                </a:cubicBezTo>
                <a:cubicBezTo>
                  <a:pt x="343" y="352"/>
                  <a:pt x="347" y="353"/>
                  <a:pt x="349" y="357"/>
                </a:cubicBezTo>
                <a:cubicBezTo>
                  <a:pt x="351" y="360"/>
                  <a:pt x="349" y="366"/>
                  <a:pt x="349" y="370"/>
                </a:cubicBezTo>
                <a:cubicBezTo>
                  <a:pt x="349" y="381"/>
                  <a:pt x="350" y="376"/>
                  <a:pt x="355" y="374"/>
                </a:cubicBezTo>
                <a:cubicBezTo>
                  <a:pt x="358" y="373"/>
                  <a:pt x="359" y="377"/>
                  <a:pt x="360" y="379"/>
                </a:cubicBezTo>
                <a:cubicBezTo>
                  <a:pt x="363" y="383"/>
                  <a:pt x="363" y="382"/>
                  <a:pt x="364" y="387"/>
                </a:cubicBezTo>
                <a:cubicBezTo>
                  <a:pt x="364" y="390"/>
                  <a:pt x="368" y="392"/>
                  <a:pt x="369" y="395"/>
                </a:cubicBezTo>
                <a:cubicBezTo>
                  <a:pt x="370" y="398"/>
                  <a:pt x="369" y="400"/>
                  <a:pt x="369" y="403"/>
                </a:cubicBezTo>
                <a:cubicBezTo>
                  <a:pt x="369" y="407"/>
                  <a:pt x="376" y="406"/>
                  <a:pt x="375" y="412"/>
                </a:cubicBezTo>
                <a:cubicBezTo>
                  <a:pt x="375" y="414"/>
                  <a:pt x="372" y="420"/>
                  <a:pt x="374" y="421"/>
                </a:cubicBezTo>
                <a:cubicBezTo>
                  <a:pt x="382" y="426"/>
                  <a:pt x="381" y="426"/>
                  <a:pt x="390" y="426"/>
                </a:cubicBezTo>
                <a:cubicBezTo>
                  <a:pt x="394" y="425"/>
                  <a:pt x="399" y="424"/>
                  <a:pt x="399" y="430"/>
                </a:cubicBezTo>
                <a:cubicBezTo>
                  <a:pt x="398" y="435"/>
                  <a:pt x="398" y="435"/>
                  <a:pt x="398" y="435"/>
                </a:cubicBezTo>
                <a:cubicBezTo>
                  <a:pt x="398" y="435"/>
                  <a:pt x="398" y="435"/>
                  <a:pt x="398" y="435"/>
                </a:cubicBezTo>
                <a:cubicBezTo>
                  <a:pt x="396" y="440"/>
                  <a:pt x="385" y="440"/>
                  <a:pt x="391" y="448"/>
                </a:cubicBezTo>
                <a:cubicBezTo>
                  <a:pt x="395" y="454"/>
                  <a:pt x="390" y="455"/>
                  <a:pt x="388" y="460"/>
                </a:cubicBezTo>
                <a:cubicBezTo>
                  <a:pt x="385" y="467"/>
                  <a:pt x="395" y="482"/>
                  <a:pt x="395" y="489"/>
                </a:cubicBezTo>
                <a:cubicBezTo>
                  <a:pt x="395" y="495"/>
                  <a:pt x="380" y="486"/>
                  <a:pt x="377" y="485"/>
                </a:cubicBezTo>
                <a:cubicBezTo>
                  <a:pt x="373" y="484"/>
                  <a:pt x="373" y="484"/>
                  <a:pt x="373" y="484"/>
                </a:cubicBezTo>
                <a:cubicBezTo>
                  <a:pt x="373" y="484"/>
                  <a:pt x="373" y="484"/>
                  <a:pt x="373" y="484"/>
                </a:cubicBezTo>
                <a:cubicBezTo>
                  <a:pt x="371" y="478"/>
                  <a:pt x="369" y="471"/>
                  <a:pt x="368" y="470"/>
                </a:cubicBezTo>
                <a:cubicBezTo>
                  <a:pt x="366" y="468"/>
                  <a:pt x="365" y="461"/>
                  <a:pt x="365" y="463"/>
                </a:cubicBezTo>
                <a:cubicBezTo>
                  <a:pt x="364" y="465"/>
                  <a:pt x="366" y="469"/>
                  <a:pt x="366" y="471"/>
                </a:cubicBezTo>
                <a:cubicBezTo>
                  <a:pt x="368" y="477"/>
                  <a:pt x="370" y="488"/>
                  <a:pt x="370" y="493"/>
                </a:cubicBezTo>
                <a:cubicBezTo>
                  <a:pt x="369" y="493"/>
                  <a:pt x="362" y="482"/>
                  <a:pt x="360" y="480"/>
                </a:cubicBezTo>
                <a:cubicBezTo>
                  <a:pt x="355" y="475"/>
                  <a:pt x="354" y="467"/>
                  <a:pt x="349" y="461"/>
                </a:cubicBezTo>
                <a:cubicBezTo>
                  <a:pt x="344" y="458"/>
                  <a:pt x="340" y="452"/>
                  <a:pt x="336" y="449"/>
                </a:cubicBezTo>
                <a:cubicBezTo>
                  <a:pt x="335" y="449"/>
                  <a:pt x="334" y="448"/>
                  <a:pt x="334" y="448"/>
                </a:cubicBezTo>
                <a:cubicBezTo>
                  <a:pt x="340" y="448"/>
                  <a:pt x="330" y="439"/>
                  <a:pt x="332" y="440"/>
                </a:cubicBezTo>
                <a:cubicBezTo>
                  <a:pt x="333" y="440"/>
                  <a:pt x="339" y="445"/>
                  <a:pt x="339" y="443"/>
                </a:cubicBezTo>
                <a:cubicBezTo>
                  <a:pt x="337" y="440"/>
                  <a:pt x="336" y="440"/>
                  <a:pt x="335" y="436"/>
                </a:cubicBezTo>
                <a:cubicBezTo>
                  <a:pt x="334" y="433"/>
                  <a:pt x="328" y="434"/>
                  <a:pt x="326" y="431"/>
                </a:cubicBezTo>
                <a:cubicBezTo>
                  <a:pt x="320" y="425"/>
                  <a:pt x="318" y="419"/>
                  <a:pt x="323" y="429"/>
                </a:cubicBezTo>
                <a:cubicBezTo>
                  <a:pt x="333" y="447"/>
                  <a:pt x="333" y="447"/>
                  <a:pt x="333" y="447"/>
                </a:cubicBezTo>
                <a:cubicBezTo>
                  <a:pt x="331" y="446"/>
                  <a:pt x="327" y="439"/>
                  <a:pt x="326" y="436"/>
                </a:cubicBezTo>
                <a:cubicBezTo>
                  <a:pt x="323" y="431"/>
                  <a:pt x="317" y="426"/>
                  <a:pt x="312" y="423"/>
                </a:cubicBezTo>
                <a:cubicBezTo>
                  <a:pt x="308" y="420"/>
                  <a:pt x="306" y="414"/>
                  <a:pt x="301" y="413"/>
                </a:cubicBezTo>
                <a:cubicBezTo>
                  <a:pt x="299" y="412"/>
                  <a:pt x="296" y="413"/>
                  <a:pt x="295" y="411"/>
                </a:cubicBezTo>
                <a:cubicBezTo>
                  <a:pt x="294" y="409"/>
                  <a:pt x="295" y="405"/>
                  <a:pt x="294" y="403"/>
                </a:cubicBezTo>
                <a:cubicBezTo>
                  <a:pt x="288" y="395"/>
                  <a:pt x="285" y="390"/>
                  <a:pt x="278" y="383"/>
                </a:cubicBezTo>
                <a:cubicBezTo>
                  <a:pt x="275" y="378"/>
                  <a:pt x="270" y="371"/>
                  <a:pt x="265" y="368"/>
                </a:cubicBezTo>
                <a:cubicBezTo>
                  <a:pt x="259" y="363"/>
                  <a:pt x="260" y="364"/>
                  <a:pt x="257" y="357"/>
                </a:cubicBezTo>
                <a:cubicBezTo>
                  <a:pt x="254" y="347"/>
                  <a:pt x="246" y="337"/>
                  <a:pt x="238" y="330"/>
                </a:cubicBezTo>
                <a:cubicBezTo>
                  <a:pt x="232" y="325"/>
                  <a:pt x="223" y="318"/>
                  <a:pt x="218" y="311"/>
                </a:cubicBezTo>
                <a:cubicBezTo>
                  <a:pt x="214" y="309"/>
                  <a:pt x="208" y="306"/>
                  <a:pt x="204" y="303"/>
                </a:cubicBezTo>
                <a:cubicBezTo>
                  <a:pt x="202" y="302"/>
                  <a:pt x="203" y="299"/>
                  <a:pt x="201" y="298"/>
                </a:cubicBezTo>
                <a:cubicBezTo>
                  <a:pt x="195" y="295"/>
                  <a:pt x="192" y="293"/>
                  <a:pt x="188" y="288"/>
                </a:cubicBezTo>
                <a:cubicBezTo>
                  <a:pt x="185" y="284"/>
                  <a:pt x="181" y="284"/>
                  <a:pt x="178" y="282"/>
                </a:cubicBezTo>
                <a:cubicBezTo>
                  <a:pt x="173" y="279"/>
                  <a:pt x="166" y="273"/>
                  <a:pt x="176" y="278"/>
                </a:cubicBezTo>
                <a:cubicBezTo>
                  <a:pt x="181" y="280"/>
                  <a:pt x="188" y="282"/>
                  <a:pt x="193" y="282"/>
                </a:cubicBezTo>
                <a:cubicBezTo>
                  <a:pt x="198" y="282"/>
                  <a:pt x="195" y="274"/>
                  <a:pt x="192" y="273"/>
                </a:cubicBezTo>
                <a:cubicBezTo>
                  <a:pt x="191" y="272"/>
                  <a:pt x="183" y="265"/>
                  <a:pt x="183" y="270"/>
                </a:cubicBezTo>
                <a:cubicBezTo>
                  <a:pt x="183" y="279"/>
                  <a:pt x="179" y="275"/>
                  <a:pt x="173" y="273"/>
                </a:cubicBezTo>
                <a:cubicBezTo>
                  <a:pt x="171" y="272"/>
                  <a:pt x="167" y="275"/>
                  <a:pt x="167" y="273"/>
                </a:cubicBezTo>
                <a:cubicBezTo>
                  <a:pt x="167" y="272"/>
                  <a:pt x="168" y="270"/>
                  <a:pt x="168" y="268"/>
                </a:cubicBezTo>
                <a:cubicBezTo>
                  <a:pt x="168" y="262"/>
                  <a:pt x="135" y="248"/>
                  <a:pt x="157" y="264"/>
                </a:cubicBezTo>
                <a:cubicBezTo>
                  <a:pt x="166" y="270"/>
                  <a:pt x="166" y="270"/>
                  <a:pt x="166" y="270"/>
                </a:cubicBezTo>
                <a:cubicBezTo>
                  <a:pt x="167" y="271"/>
                  <a:pt x="163" y="270"/>
                  <a:pt x="162" y="270"/>
                </a:cubicBezTo>
                <a:cubicBezTo>
                  <a:pt x="156" y="267"/>
                  <a:pt x="152" y="262"/>
                  <a:pt x="146" y="258"/>
                </a:cubicBezTo>
                <a:cubicBezTo>
                  <a:pt x="140" y="254"/>
                  <a:pt x="143" y="252"/>
                  <a:pt x="141" y="246"/>
                </a:cubicBezTo>
                <a:cubicBezTo>
                  <a:pt x="140" y="244"/>
                  <a:pt x="136" y="241"/>
                  <a:pt x="138" y="241"/>
                </a:cubicBezTo>
                <a:cubicBezTo>
                  <a:pt x="142" y="241"/>
                  <a:pt x="142" y="241"/>
                  <a:pt x="144" y="244"/>
                </a:cubicBezTo>
                <a:cubicBezTo>
                  <a:pt x="146" y="246"/>
                  <a:pt x="143" y="236"/>
                  <a:pt x="143" y="236"/>
                </a:cubicBezTo>
                <a:cubicBezTo>
                  <a:pt x="144" y="232"/>
                  <a:pt x="143" y="227"/>
                  <a:pt x="143" y="223"/>
                </a:cubicBezTo>
                <a:cubicBezTo>
                  <a:pt x="143" y="219"/>
                  <a:pt x="141" y="220"/>
                  <a:pt x="137" y="220"/>
                </a:cubicBezTo>
                <a:cubicBezTo>
                  <a:pt x="136" y="225"/>
                  <a:pt x="139" y="229"/>
                  <a:pt x="139" y="233"/>
                </a:cubicBezTo>
                <a:cubicBezTo>
                  <a:pt x="139" y="238"/>
                  <a:pt x="131" y="232"/>
                  <a:pt x="129" y="230"/>
                </a:cubicBezTo>
                <a:cubicBezTo>
                  <a:pt x="124" y="221"/>
                  <a:pt x="124" y="221"/>
                  <a:pt x="124" y="221"/>
                </a:cubicBezTo>
                <a:cubicBezTo>
                  <a:pt x="122" y="218"/>
                  <a:pt x="110" y="207"/>
                  <a:pt x="110" y="206"/>
                </a:cubicBezTo>
                <a:cubicBezTo>
                  <a:pt x="115" y="206"/>
                  <a:pt x="120" y="210"/>
                  <a:pt x="123" y="213"/>
                </a:cubicBezTo>
                <a:cubicBezTo>
                  <a:pt x="124" y="214"/>
                  <a:pt x="130" y="222"/>
                  <a:pt x="129" y="215"/>
                </a:cubicBezTo>
                <a:cubicBezTo>
                  <a:pt x="128" y="210"/>
                  <a:pt x="132" y="216"/>
                  <a:pt x="134" y="214"/>
                </a:cubicBezTo>
                <a:cubicBezTo>
                  <a:pt x="135" y="213"/>
                  <a:pt x="143" y="217"/>
                  <a:pt x="142" y="214"/>
                </a:cubicBezTo>
                <a:cubicBezTo>
                  <a:pt x="140" y="208"/>
                  <a:pt x="136" y="207"/>
                  <a:pt x="130" y="207"/>
                </a:cubicBezTo>
                <a:cubicBezTo>
                  <a:pt x="127" y="206"/>
                  <a:pt x="127" y="204"/>
                  <a:pt x="125" y="202"/>
                </a:cubicBezTo>
                <a:cubicBezTo>
                  <a:pt x="123" y="198"/>
                  <a:pt x="117" y="200"/>
                  <a:pt x="113" y="200"/>
                </a:cubicBezTo>
                <a:cubicBezTo>
                  <a:pt x="106" y="199"/>
                  <a:pt x="114" y="194"/>
                  <a:pt x="112" y="191"/>
                </a:cubicBezTo>
                <a:cubicBezTo>
                  <a:pt x="107" y="185"/>
                  <a:pt x="106" y="192"/>
                  <a:pt x="106" y="196"/>
                </a:cubicBezTo>
                <a:cubicBezTo>
                  <a:pt x="97" y="187"/>
                  <a:pt x="97" y="187"/>
                  <a:pt x="97" y="187"/>
                </a:cubicBezTo>
                <a:cubicBezTo>
                  <a:pt x="93" y="183"/>
                  <a:pt x="86" y="182"/>
                  <a:pt x="81" y="179"/>
                </a:cubicBezTo>
                <a:cubicBezTo>
                  <a:pt x="76" y="175"/>
                  <a:pt x="68" y="180"/>
                  <a:pt x="61" y="176"/>
                </a:cubicBezTo>
                <a:cubicBezTo>
                  <a:pt x="60" y="175"/>
                  <a:pt x="53" y="172"/>
                  <a:pt x="54" y="172"/>
                </a:cubicBezTo>
                <a:cubicBezTo>
                  <a:pt x="55" y="171"/>
                  <a:pt x="61" y="170"/>
                  <a:pt x="62" y="172"/>
                </a:cubicBezTo>
                <a:cubicBezTo>
                  <a:pt x="63" y="172"/>
                  <a:pt x="71" y="178"/>
                  <a:pt x="71" y="174"/>
                </a:cubicBezTo>
                <a:cubicBezTo>
                  <a:pt x="71" y="170"/>
                  <a:pt x="63" y="169"/>
                  <a:pt x="65" y="164"/>
                </a:cubicBezTo>
                <a:cubicBezTo>
                  <a:pt x="68" y="159"/>
                  <a:pt x="65" y="162"/>
                  <a:pt x="60" y="160"/>
                </a:cubicBezTo>
                <a:cubicBezTo>
                  <a:pt x="50" y="156"/>
                  <a:pt x="62" y="167"/>
                  <a:pt x="55" y="167"/>
                </a:cubicBezTo>
                <a:cubicBezTo>
                  <a:pt x="52" y="167"/>
                  <a:pt x="50" y="165"/>
                  <a:pt x="47" y="165"/>
                </a:cubicBezTo>
                <a:cubicBezTo>
                  <a:pt x="45" y="165"/>
                  <a:pt x="42" y="168"/>
                  <a:pt x="41" y="168"/>
                </a:cubicBezTo>
                <a:cubicBezTo>
                  <a:pt x="39" y="166"/>
                  <a:pt x="40" y="161"/>
                  <a:pt x="36" y="160"/>
                </a:cubicBezTo>
                <a:cubicBezTo>
                  <a:pt x="36" y="158"/>
                  <a:pt x="48" y="154"/>
                  <a:pt x="50" y="153"/>
                </a:cubicBezTo>
                <a:cubicBezTo>
                  <a:pt x="55" y="150"/>
                  <a:pt x="60" y="141"/>
                  <a:pt x="60" y="136"/>
                </a:cubicBezTo>
                <a:cubicBezTo>
                  <a:pt x="57" y="136"/>
                  <a:pt x="53" y="144"/>
                  <a:pt x="51" y="145"/>
                </a:cubicBezTo>
                <a:cubicBezTo>
                  <a:pt x="46" y="148"/>
                  <a:pt x="45" y="147"/>
                  <a:pt x="41" y="153"/>
                </a:cubicBezTo>
                <a:cubicBezTo>
                  <a:pt x="31" y="164"/>
                  <a:pt x="28" y="144"/>
                  <a:pt x="24" y="148"/>
                </a:cubicBezTo>
                <a:cubicBezTo>
                  <a:pt x="21" y="151"/>
                  <a:pt x="9" y="153"/>
                  <a:pt x="8" y="147"/>
                </a:cubicBezTo>
                <a:cubicBezTo>
                  <a:pt x="8" y="146"/>
                  <a:pt x="6" y="137"/>
                  <a:pt x="8" y="141"/>
                </a:cubicBezTo>
                <a:cubicBezTo>
                  <a:pt x="9" y="143"/>
                  <a:pt x="15" y="146"/>
                  <a:pt x="17" y="146"/>
                </a:cubicBezTo>
                <a:cubicBezTo>
                  <a:pt x="20" y="147"/>
                  <a:pt x="16" y="138"/>
                  <a:pt x="15" y="137"/>
                </a:cubicBezTo>
                <a:cubicBezTo>
                  <a:pt x="12" y="134"/>
                  <a:pt x="7" y="138"/>
                  <a:pt x="3" y="133"/>
                </a:cubicBezTo>
                <a:cubicBezTo>
                  <a:pt x="0" y="127"/>
                  <a:pt x="8" y="124"/>
                  <a:pt x="6" y="120"/>
                </a:cubicBezTo>
                <a:cubicBezTo>
                  <a:pt x="0" y="108"/>
                  <a:pt x="4" y="109"/>
                  <a:pt x="9" y="99"/>
                </a:cubicBezTo>
                <a:cubicBezTo>
                  <a:pt x="11" y="96"/>
                  <a:pt x="15" y="89"/>
                  <a:pt x="16" y="86"/>
                </a:cubicBezTo>
                <a:cubicBezTo>
                  <a:pt x="17" y="83"/>
                  <a:pt x="17" y="94"/>
                  <a:pt x="20" y="90"/>
                </a:cubicBezTo>
                <a:cubicBezTo>
                  <a:pt x="20" y="90"/>
                  <a:pt x="19" y="87"/>
                  <a:pt x="20" y="85"/>
                </a:cubicBezTo>
                <a:cubicBezTo>
                  <a:pt x="23" y="82"/>
                  <a:pt x="18" y="84"/>
                  <a:pt x="17" y="83"/>
                </a:cubicBezTo>
                <a:cubicBezTo>
                  <a:pt x="26" y="81"/>
                  <a:pt x="21" y="76"/>
                  <a:pt x="25" y="73"/>
                </a:cubicBezTo>
                <a:cubicBezTo>
                  <a:pt x="31" y="69"/>
                  <a:pt x="30" y="94"/>
                  <a:pt x="34" y="82"/>
                </a:cubicBezTo>
                <a:cubicBezTo>
                  <a:pt x="34" y="82"/>
                  <a:pt x="34" y="82"/>
                  <a:pt x="34" y="82"/>
                </a:cubicBezTo>
                <a:cubicBezTo>
                  <a:pt x="40" y="80"/>
                  <a:pt x="40" y="80"/>
                  <a:pt x="40" y="80"/>
                </a:cubicBezTo>
                <a:cubicBezTo>
                  <a:pt x="40" y="81"/>
                  <a:pt x="39" y="81"/>
                  <a:pt x="39" y="81"/>
                </a:cubicBezTo>
                <a:cubicBezTo>
                  <a:pt x="41" y="78"/>
                  <a:pt x="42" y="72"/>
                  <a:pt x="46" y="72"/>
                </a:cubicBezTo>
                <a:cubicBezTo>
                  <a:pt x="49" y="72"/>
                  <a:pt x="51" y="74"/>
                  <a:pt x="55" y="73"/>
                </a:cubicBezTo>
                <a:cubicBezTo>
                  <a:pt x="57" y="72"/>
                  <a:pt x="59" y="70"/>
                  <a:pt x="61" y="68"/>
                </a:cubicBezTo>
                <a:cubicBezTo>
                  <a:pt x="63" y="67"/>
                  <a:pt x="64" y="65"/>
                  <a:pt x="61" y="64"/>
                </a:cubicBezTo>
                <a:cubicBezTo>
                  <a:pt x="58" y="63"/>
                  <a:pt x="58" y="62"/>
                  <a:pt x="60" y="61"/>
                </a:cubicBezTo>
                <a:cubicBezTo>
                  <a:pt x="62" y="59"/>
                  <a:pt x="61" y="57"/>
                  <a:pt x="62" y="56"/>
                </a:cubicBezTo>
                <a:cubicBezTo>
                  <a:pt x="64" y="55"/>
                  <a:pt x="64" y="55"/>
                  <a:pt x="67" y="55"/>
                </a:cubicBezTo>
                <a:cubicBezTo>
                  <a:pt x="68" y="55"/>
                  <a:pt x="71" y="52"/>
                  <a:pt x="75" y="52"/>
                </a:cubicBezTo>
                <a:cubicBezTo>
                  <a:pt x="77" y="52"/>
                  <a:pt x="79" y="52"/>
                  <a:pt x="80" y="50"/>
                </a:cubicBezTo>
                <a:cubicBezTo>
                  <a:pt x="82" y="46"/>
                  <a:pt x="77" y="46"/>
                  <a:pt x="83" y="43"/>
                </a:cubicBezTo>
                <a:cubicBezTo>
                  <a:pt x="86" y="42"/>
                  <a:pt x="85" y="37"/>
                  <a:pt x="87" y="34"/>
                </a:cubicBezTo>
                <a:cubicBezTo>
                  <a:pt x="88" y="30"/>
                  <a:pt x="91" y="31"/>
                  <a:pt x="93" y="29"/>
                </a:cubicBezTo>
                <a:cubicBezTo>
                  <a:pt x="95" y="28"/>
                  <a:pt x="90" y="25"/>
                  <a:pt x="93" y="22"/>
                </a:cubicBezTo>
                <a:cubicBezTo>
                  <a:pt x="94" y="21"/>
                  <a:pt x="95" y="20"/>
                  <a:pt x="96" y="18"/>
                </a:cubicBezTo>
                <a:cubicBezTo>
                  <a:pt x="98" y="17"/>
                  <a:pt x="98" y="14"/>
                  <a:pt x="99" y="12"/>
                </a:cubicBezTo>
                <a:cubicBezTo>
                  <a:pt x="101" y="7"/>
                  <a:pt x="101" y="7"/>
                  <a:pt x="10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9" name="Freeform 8"/>
          <p:cNvSpPr>
            <a:spLocks/>
          </p:cNvSpPr>
          <p:nvPr/>
        </p:nvSpPr>
        <p:spPr bwMode="auto">
          <a:xfrm>
            <a:off x="6317471" y="2470119"/>
            <a:ext cx="1256549" cy="1339991"/>
          </a:xfrm>
          <a:custGeom>
            <a:avLst/>
            <a:gdLst/>
            <a:ahLst/>
            <a:cxnLst>
              <a:cxn ang="0">
                <a:pos x="10" y="147"/>
              </a:cxn>
              <a:cxn ang="0">
                <a:pos x="4" y="168"/>
              </a:cxn>
              <a:cxn ang="0">
                <a:pos x="16" y="204"/>
              </a:cxn>
              <a:cxn ang="0">
                <a:pos x="47" y="240"/>
              </a:cxn>
              <a:cxn ang="0">
                <a:pos x="65" y="275"/>
              </a:cxn>
              <a:cxn ang="0">
                <a:pos x="121" y="300"/>
              </a:cxn>
              <a:cxn ang="0">
                <a:pos x="126" y="318"/>
              </a:cxn>
              <a:cxn ang="0">
                <a:pos x="129" y="340"/>
              </a:cxn>
              <a:cxn ang="0">
                <a:pos x="140" y="362"/>
              </a:cxn>
              <a:cxn ang="0">
                <a:pos x="149" y="386"/>
              </a:cxn>
              <a:cxn ang="0">
                <a:pos x="170" y="409"/>
              </a:cxn>
              <a:cxn ang="0">
                <a:pos x="178" y="418"/>
              </a:cxn>
              <a:cxn ang="0">
                <a:pos x="212" y="427"/>
              </a:cxn>
              <a:cxn ang="0">
                <a:pos x="225" y="447"/>
              </a:cxn>
              <a:cxn ang="0">
                <a:pos x="210" y="457"/>
              </a:cxn>
              <a:cxn ang="0">
                <a:pos x="238" y="460"/>
              </a:cxn>
              <a:cxn ang="0">
                <a:pos x="267" y="490"/>
              </a:cxn>
              <a:cxn ang="0">
                <a:pos x="283" y="482"/>
              </a:cxn>
              <a:cxn ang="0">
                <a:pos x="287" y="463"/>
              </a:cxn>
              <a:cxn ang="0">
                <a:pos x="305" y="447"/>
              </a:cxn>
              <a:cxn ang="0">
                <a:pos x="299" y="428"/>
              </a:cxn>
              <a:cxn ang="0">
                <a:pos x="304" y="386"/>
              </a:cxn>
              <a:cxn ang="0">
                <a:pos x="334" y="351"/>
              </a:cxn>
              <a:cxn ang="0">
                <a:pos x="332" y="335"/>
              </a:cxn>
              <a:cxn ang="0">
                <a:pos x="332" y="309"/>
              </a:cxn>
              <a:cxn ang="0">
                <a:pos x="357" y="288"/>
              </a:cxn>
              <a:cxn ang="0">
                <a:pos x="402" y="269"/>
              </a:cxn>
              <a:cxn ang="0">
                <a:pos x="426" y="271"/>
              </a:cxn>
              <a:cxn ang="0">
                <a:pos x="451" y="271"/>
              </a:cxn>
              <a:cxn ang="0">
                <a:pos x="463" y="250"/>
              </a:cxn>
              <a:cxn ang="0">
                <a:pos x="457" y="227"/>
              </a:cxn>
              <a:cxn ang="0">
                <a:pos x="446" y="201"/>
              </a:cxn>
              <a:cxn ang="0">
                <a:pos x="436" y="212"/>
              </a:cxn>
              <a:cxn ang="0">
                <a:pos x="416" y="229"/>
              </a:cxn>
              <a:cxn ang="0">
                <a:pos x="391" y="211"/>
              </a:cxn>
              <a:cxn ang="0">
                <a:pos x="373" y="187"/>
              </a:cxn>
              <a:cxn ang="0">
                <a:pos x="372" y="156"/>
              </a:cxn>
              <a:cxn ang="0">
                <a:pos x="378" y="112"/>
              </a:cxn>
              <a:cxn ang="0">
                <a:pos x="377" y="50"/>
              </a:cxn>
              <a:cxn ang="0">
                <a:pos x="355" y="28"/>
              </a:cxn>
              <a:cxn ang="0">
                <a:pos x="323" y="16"/>
              </a:cxn>
              <a:cxn ang="0">
                <a:pos x="286" y="10"/>
              </a:cxn>
              <a:cxn ang="0">
                <a:pos x="257" y="61"/>
              </a:cxn>
              <a:cxn ang="0">
                <a:pos x="207" y="41"/>
              </a:cxn>
              <a:cxn ang="0">
                <a:pos x="177" y="40"/>
              </a:cxn>
              <a:cxn ang="0">
                <a:pos x="154" y="32"/>
              </a:cxn>
              <a:cxn ang="0">
                <a:pos x="136" y="19"/>
              </a:cxn>
              <a:cxn ang="0">
                <a:pos x="102" y="22"/>
              </a:cxn>
              <a:cxn ang="0">
                <a:pos x="92" y="57"/>
              </a:cxn>
              <a:cxn ang="0">
                <a:pos x="78" y="79"/>
              </a:cxn>
              <a:cxn ang="0">
                <a:pos x="74" y="102"/>
              </a:cxn>
              <a:cxn ang="0">
                <a:pos x="67" y="134"/>
              </a:cxn>
              <a:cxn ang="0">
                <a:pos x="49" y="143"/>
              </a:cxn>
              <a:cxn ang="0">
                <a:pos x="25" y="136"/>
              </a:cxn>
            </a:cxnLst>
            <a:rect l="0" t="0" r="r" b="b"/>
            <a:pathLst>
              <a:path w="463" h="492">
                <a:moveTo>
                  <a:pt x="25" y="136"/>
                </a:moveTo>
                <a:cubicBezTo>
                  <a:pt x="25" y="142"/>
                  <a:pt x="25" y="141"/>
                  <a:pt x="18" y="142"/>
                </a:cubicBezTo>
                <a:cubicBezTo>
                  <a:pt x="15" y="142"/>
                  <a:pt x="13" y="146"/>
                  <a:pt x="10" y="147"/>
                </a:cubicBezTo>
                <a:cubicBezTo>
                  <a:pt x="8" y="148"/>
                  <a:pt x="1" y="148"/>
                  <a:pt x="5" y="150"/>
                </a:cubicBezTo>
                <a:cubicBezTo>
                  <a:pt x="11" y="155"/>
                  <a:pt x="9" y="156"/>
                  <a:pt x="4" y="160"/>
                </a:cubicBezTo>
                <a:cubicBezTo>
                  <a:pt x="1" y="162"/>
                  <a:pt x="7" y="165"/>
                  <a:pt x="4" y="168"/>
                </a:cubicBezTo>
                <a:cubicBezTo>
                  <a:pt x="0" y="173"/>
                  <a:pt x="4" y="176"/>
                  <a:pt x="9" y="179"/>
                </a:cubicBezTo>
                <a:cubicBezTo>
                  <a:pt x="11" y="181"/>
                  <a:pt x="11" y="194"/>
                  <a:pt x="10" y="197"/>
                </a:cubicBezTo>
                <a:cubicBezTo>
                  <a:pt x="10" y="206"/>
                  <a:pt x="15" y="198"/>
                  <a:pt x="16" y="204"/>
                </a:cubicBezTo>
                <a:cubicBezTo>
                  <a:pt x="18" y="214"/>
                  <a:pt x="26" y="212"/>
                  <a:pt x="27" y="220"/>
                </a:cubicBezTo>
                <a:cubicBezTo>
                  <a:pt x="29" y="229"/>
                  <a:pt x="35" y="221"/>
                  <a:pt x="39" y="229"/>
                </a:cubicBezTo>
                <a:cubicBezTo>
                  <a:pt x="47" y="240"/>
                  <a:pt x="47" y="240"/>
                  <a:pt x="47" y="240"/>
                </a:cubicBezTo>
                <a:cubicBezTo>
                  <a:pt x="52" y="247"/>
                  <a:pt x="55" y="250"/>
                  <a:pt x="57" y="258"/>
                </a:cubicBezTo>
                <a:cubicBezTo>
                  <a:pt x="58" y="262"/>
                  <a:pt x="59" y="264"/>
                  <a:pt x="62" y="267"/>
                </a:cubicBezTo>
                <a:cubicBezTo>
                  <a:pt x="65" y="270"/>
                  <a:pt x="64" y="272"/>
                  <a:pt x="65" y="275"/>
                </a:cubicBezTo>
                <a:cubicBezTo>
                  <a:pt x="67" y="278"/>
                  <a:pt x="69" y="282"/>
                  <a:pt x="69" y="285"/>
                </a:cubicBezTo>
                <a:cubicBezTo>
                  <a:pt x="84" y="289"/>
                  <a:pt x="89" y="266"/>
                  <a:pt x="105" y="279"/>
                </a:cubicBezTo>
                <a:cubicBezTo>
                  <a:pt x="110" y="283"/>
                  <a:pt x="121" y="293"/>
                  <a:pt x="121" y="300"/>
                </a:cubicBezTo>
                <a:cubicBezTo>
                  <a:pt x="121" y="303"/>
                  <a:pt x="121" y="306"/>
                  <a:pt x="122" y="309"/>
                </a:cubicBezTo>
                <a:cubicBezTo>
                  <a:pt x="123" y="311"/>
                  <a:pt x="127" y="313"/>
                  <a:pt x="128" y="314"/>
                </a:cubicBezTo>
                <a:cubicBezTo>
                  <a:pt x="131" y="317"/>
                  <a:pt x="127" y="317"/>
                  <a:pt x="126" y="318"/>
                </a:cubicBezTo>
                <a:cubicBezTo>
                  <a:pt x="124" y="323"/>
                  <a:pt x="136" y="320"/>
                  <a:pt x="135" y="324"/>
                </a:cubicBezTo>
                <a:cubicBezTo>
                  <a:pt x="133" y="329"/>
                  <a:pt x="127" y="320"/>
                  <a:pt x="124" y="330"/>
                </a:cubicBezTo>
                <a:cubicBezTo>
                  <a:pt x="123" y="335"/>
                  <a:pt x="127" y="336"/>
                  <a:pt x="129" y="340"/>
                </a:cubicBezTo>
                <a:cubicBezTo>
                  <a:pt x="131" y="343"/>
                  <a:pt x="129" y="349"/>
                  <a:pt x="129" y="353"/>
                </a:cubicBezTo>
                <a:cubicBezTo>
                  <a:pt x="129" y="364"/>
                  <a:pt x="130" y="359"/>
                  <a:pt x="135" y="357"/>
                </a:cubicBezTo>
                <a:cubicBezTo>
                  <a:pt x="138" y="356"/>
                  <a:pt x="139" y="360"/>
                  <a:pt x="140" y="362"/>
                </a:cubicBezTo>
                <a:cubicBezTo>
                  <a:pt x="143" y="366"/>
                  <a:pt x="143" y="365"/>
                  <a:pt x="144" y="370"/>
                </a:cubicBezTo>
                <a:cubicBezTo>
                  <a:pt x="144" y="373"/>
                  <a:pt x="148" y="375"/>
                  <a:pt x="149" y="378"/>
                </a:cubicBezTo>
                <a:cubicBezTo>
                  <a:pt x="150" y="381"/>
                  <a:pt x="149" y="383"/>
                  <a:pt x="149" y="386"/>
                </a:cubicBezTo>
                <a:cubicBezTo>
                  <a:pt x="149" y="390"/>
                  <a:pt x="156" y="389"/>
                  <a:pt x="155" y="395"/>
                </a:cubicBezTo>
                <a:cubicBezTo>
                  <a:pt x="155" y="397"/>
                  <a:pt x="152" y="403"/>
                  <a:pt x="154" y="404"/>
                </a:cubicBezTo>
                <a:cubicBezTo>
                  <a:pt x="162" y="409"/>
                  <a:pt x="161" y="409"/>
                  <a:pt x="170" y="409"/>
                </a:cubicBezTo>
                <a:cubicBezTo>
                  <a:pt x="174" y="408"/>
                  <a:pt x="179" y="407"/>
                  <a:pt x="179" y="413"/>
                </a:cubicBezTo>
                <a:cubicBezTo>
                  <a:pt x="178" y="418"/>
                  <a:pt x="178" y="418"/>
                  <a:pt x="178" y="418"/>
                </a:cubicBezTo>
                <a:cubicBezTo>
                  <a:pt x="178" y="418"/>
                  <a:pt x="178" y="418"/>
                  <a:pt x="178" y="418"/>
                </a:cubicBezTo>
                <a:cubicBezTo>
                  <a:pt x="183" y="420"/>
                  <a:pt x="182" y="424"/>
                  <a:pt x="185" y="426"/>
                </a:cubicBezTo>
                <a:cubicBezTo>
                  <a:pt x="186" y="427"/>
                  <a:pt x="192" y="427"/>
                  <a:pt x="194" y="427"/>
                </a:cubicBezTo>
                <a:cubicBezTo>
                  <a:pt x="199" y="427"/>
                  <a:pt x="206" y="427"/>
                  <a:pt x="212" y="427"/>
                </a:cubicBezTo>
                <a:cubicBezTo>
                  <a:pt x="214" y="428"/>
                  <a:pt x="221" y="431"/>
                  <a:pt x="218" y="434"/>
                </a:cubicBezTo>
                <a:cubicBezTo>
                  <a:pt x="218" y="440"/>
                  <a:pt x="220" y="438"/>
                  <a:pt x="224" y="439"/>
                </a:cubicBezTo>
                <a:cubicBezTo>
                  <a:pt x="224" y="442"/>
                  <a:pt x="224" y="444"/>
                  <a:pt x="225" y="447"/>
                </a:cubicBezTo>
                <a:cubicBezTo>
                  <a:pt x="226" y="452"/>
                  <a:pt x="224" y="449"/>
                  <a:pt x="220" y="450"/>
                </a:cubicBezTo>
                <a:cubicBezTo>
                  <a:pt x="218" y="451"/>
                  <a:pt x="216" y="452"/>
                  <a:pt x="215" y="454"/>
                </a:cubicBezTo>
                <a:cubicBezTo>
                  <a:pt x="214" y="456"/>
                  <a:pt x="211" y="455"/>
                  <a:pt x="210" y="457"/>
                </a:cubicBezTo>
                <a:cubicBezTo>
                  <a:pt x="209" y="458"/>
                  <a:pt x="217" y="461"/>
                  <a:pt x="218" y="463"/>
                </a:cubicBezTo>
                <a:cubicBezTo>
                  <a:pt x="221" y="468"/>
                  <a:pt x="220" y="476"/>
                  <a:pt x="227" y="468"/>
                </a:cubicBezTo>
                <a:cubicBezTo>
                  <a:pt x="229" y="465"/>
                  <a:pt x="233" y="456"/>
                  <a:pt x="238" y="460"/>
                </a:cubicBezTo>
                <a:cubicBezTo>
                  <a:pt x="236" y="469"/>
                  <a:pt x="243" y="466"/>
                  <a:pt x="249" y="469"/>
                </a:cubicBezTo>
                <a:cubicBezTo>
                  <a:pt x="253" y="470"/>
                  <a:pt x="248" y="475"/>
                  <a:pt x="254" y="478"/>
                </a:cubicBezTo>
                <a:cubicBezTo>
                  <a:pt x="257" y="479"/>
                  <a:pt x="262" y="492"/>
                  <a:pt x="267" y="490"/>
                </a:cubicBezTo>
                <a:cubicBezTo>
                  <a:pt x="272" y="489"/>
                  <a:pt x="271" y="487"/>
                  <a:pt x="276" y="488"/>
                </a:cubicBezTo>
                <a:cubicBezTo>
                  <a:pt x="280" y="488"/>
                  <a:pt x="281" y="484"/>
                  <a:pt x="283" y="482"/>
                </a:cubicBezTo>
                <a:cubicBezTo>
                  <a:pt x="283" y="482"/>
                  <a:pt x="283" y="482"/>
                  <a:pt x="283" y="482"/>
                </a:cubicBezTo>
                <a:cubicBezTo>
                  <a:pt x="287" y="477"/>
                  <a:pt x="283" y="476"/>
                  <a:pt x="284" y="472"/>
                </a:cubicBezTo>
                <a:cubicBezTo>
                  <a:pt x="285" y="472"/>
                  <a:pt x="288" y="468"/>
                  <a:pt x="289" y="467"/>
                </a:cubicBezTo>
                <a:cubicBezTo>
                  <a:pt x="290" y="466"/>
                  <a:pt x="288" y="464"/>
                  <a:pt x="287" y="463"/>
                </a:cubicBezTo>
                <a:cubicBezTo>
                  <a:pt x="287" y="460"/>
                  <a:pt x="289" y="458"/>
                  <a:pt x="290" y="456"/>
                </a:cubicBezTo>
                <a:cubicBezTo>
                  <a:pt x="290" y="454"/>
                  <a:pt x="290" y="451"/>
                  <a:pt x="290" y="448"/>
                </a:cubicBezTo>
                <a:cubicBezTo>
                  <a:pt x="293" y="447"/>
                  <a:pt x="302" y="447"/>
                  <a:pt x="305" y="447"/>
                </a:cubicBezTo>
                <a:cubicBezTo>
                  <a:pt x="309" y="446"/>
                  <a:pt x="305" y="445"/>
                  <a:pt x="304" y="444"/>
                </a:cubicBezTo>
                <a:cubicBezTo>
                  <a:pt x="303" y="440"/>
                  <a:pt x="305" y="436"/>
                  <a:pt x="304" y="432"/>
                </a:cubicBezTo>
                <a:cubicBezTo>
                  <a:pt x="303" y="430"/>
                  <a:pt x="300" y="432"/>
                  <a:pt x="299" y="428"/>
                </a:cubicBezTo>
                <a:cubicBezTo>
                  <a:pt x="298" y="424"/>
                  <a:pt x="299" y="418"/>
                  <a:pt x="299" y="413"/>
                </a:cubicBezTo>
                <a:cubicBezTo>
                  <a:pt x="298" y="407"/>
                  <a:pt x="302" y="405"/>
                  <a:pt x="302" y="399"/>
                </a:cubicBezTo>
                <a:cubicBezTo>
                  <a:pt x="304" y="395"/>
                  <a:pt x="303" y="390"/>
                  <a:pt x="304" y="386"/>
                </a:cubicBezTo>
                <a:cubicBezTo>
                  <a:pt x="305" y="381"/>
                  <a:pt x="311" y="371"/>
                  <a:pt x="315" y="368"/>
                </a:cubicBezTo>
                <a:cubicBezTo>
                  <a:pt x="320" y="365"/>
                  <a:pt x="321" y="360"/>
                  <a:pt x="327" y="357"/>
                </a:cubicBezTo>
                <a:cubicBezTo>
                  <a:pt x="330" y="355"/>
                  <a:pt x="336" y="354"/>
                  <a:pt x="334" y="351"/>
                </a:cubicBezTo>
                <a:cubicBezTo>
                  <a:pt x="333" y="349"/>
                  <a:pt x="329" y="351"/>
                  <a:pt x="329" y="347"/>
                </a:cubicBezTo>
                <a:cubicBezTo>
                  <a:pt x="330" y="342"/>
                  <a:pt x="330" y="342"/>
                  <a:pt x="330" y="342"/>
                </a:cubicBezTo>
                <a:cubicBezTo>
                  <a:pt x="330" y="339"/>
                  <a:pt x="335" y="338"/>
                  <a:pt x="332" y="335"/>
                </a:cubicBezTo>
                <a:cubicBezTo>
                  <a:pt x="327" y="332"/>
                  <a:pt x="330" y="328"/>
                  <a:pt x="330" y="324"/>
                </a:cubicBezTo>
                <a:cubicBezTo>
                  <a:pt x="334" y="319"/>
                  <a:pt x="326" y="316"/>
                  <a:pt x="326" y="310"/>
                </a:cubicBezTo>
                <a:cubicBezTo>
                  <a:pt x="326" y="308"/>
                  <a:pt x="331" y="309"/>
                  <a:pt x="332" y="309"/>
                </a:cubicBezTo>
                <a:cubicBezTo>
                  <a:pt x="338" y="308"/>
                  <a:pt x="341" y="302"/>
                  <a:pt x="346" y="300"/>
                </a:cubicBezTo>
                <a:cubicBezTo>
                  <a:pt x="349" y="298"/>
                  <a:pt x="346" y="306"/>
                  <a:pt x="354" y="299"/>
                </a:cubicBezTo>
                <a:cubicBezTo>
                  <a:pt x="357" y="296"/>
                  <a:pt x="359" y="292"/>
                  <a:pt x="357" y="288"/>
                </a:cubicBezTo>
                <a:cubicBezTo>
                  <a:pt x="356" y="285"/>
                  <a:pt x="366" y="282"/>
                  <a:pt x="369" y="277"/>
                </a:cubicBezTo>
                <a:cubicBezTo>
                  <a:pt x="372" y="271"/>
                  <a:pt x="370" y="270"/>
                  <a:pt x="378" y="270"/>
                </a:cubicBezTo>
                <a:cubicBezTo>
                  <a:pt x="402" y="269"/>
                  <a:pt x="402" y="269"/>
                  <a:pt x="402" y="269"/>
                </a:cubicBezTo>
                <a:cubicBezTo>
                  <a:pt x="406" y="269"/>
                  <a:pt x="407" y="264"/>
                  <a:pt x="410" y="267"/>
                </a:cubicBezTo>
                <a:cubicBezTo>
                  <a:pt x="413" y="270"/>
                  <a:pt x="417" y="267"/>
                  <a:pt x="421" y="267"/>
                </a:cubicBezTo>
                <a:cubicBezTo>
                  <a:pt x="426" y="268"/>
                  <a:pt x="424" y="267"/>
                  <a:pt x="426" y="271"/>
                </a:cubicBezTo>
                <a:cubicBezTo>
                  <a:pt x="427" y="273"/>
                  <a:pt x="429" y="271"/>
                  <a:pt x="431" y="270"/>
                </a:cubicBezTo>
                <a:cubicBezTo>
                  <a:pt x="435" y="270"/>
                  <a:pt x="436" y="275"/>
                  <a:pt x="440" y="274"/>
                </a:cubicBezTo>
                <a:cubicBezTo>
                  <a:pt x="451" y="271"/>
                  <a:pt x="451" y="271"/>
                  <a:pt x="451" y="271"/>
                </a:cubicBezTo>
                <a:cubicBezTo>
                  <a:pt x="454" y="270"/>
                  <a:pt x="457" y="270"/>
                  <a:pt x="460" y="270"/>
                </a:cubicBezTo>
                <a:cubicBezTo>
                  <a:pt x="463" y="270"/>
                  <a:pt x="461" y="263"/>
                  <a:pt x="461" y="261"/>
                </a:cubicBezTo>
                <a:cubicBezTo>
                  <a:pt x="462" y="258"/>
                  <a:pt x="463" y="253"/>
                  <a:pt x="463" y="250"/>
                </a:cubicBezTo>
                <a:cubicBezTo>
                  <a:pt x="456" y="249"/>
                  <a:pt x="453" y="245"/>
                  <a:pt x="454" y="238"/>
                </a:cubicBezTo>
                <a:cubicBezTo>
                  <a:pt x="456" y="237"/>
                  <a:pt x="459" y="236"/>
                  <a:pt x="460" y="235"/>
                </a:cubicBezTo>
                <a:cubicBezTo>
                  <a:pt x="461" y="234"/>
                  <a:pt x="457" y="228"/>
                  <a:pt x="457" y="227"/>
                </a:cubicBezTo>
                <a:cubicBezTo>
                  <a:pt x="455" y="223"/>
                  <a:pt x="459" y="218"/>
                  <a:pt x="454" y="217"/>
                </a:cubicBezTo>
                <a:cubicBezTo>
                  <a:pt x="448" y="215"/>
                  <a:pt x="446" y="214"/>
                  <a:pt x="445" y="207"/>
                </a:cubicBezTo>
                <a:cubicBezTo>
                  <a:pt x="446" y="201"/>
                  <a:pt x="446" y="201"/>
                  <a:pt x="446" y="201"/>
                </a:cubicBezTo>
                <a:cubicBezTo>
                  <a:pt x="446" y="201"/>
                  <a:pt x="446" y="201"/>
                  <a:pt x="446" y="201"/>
                </a:cubicBezTo>
                <a:cubicBezTo>
                  <a:pt x="442" y="198"/>
                  <a:pt x="441" y="204"/>
                  <a:pt x="436" y="203"/>
                </a:cubicBezTo>
                <a:cubicBezTo>
                  <a:pt x="432" y="201"/>
                  <a:pt x="436" y="211"/>
                  <a:pt x="436" y="212"/>
                </a:cubicBezTo>
                <a:cubicBezTo>
                  <a:pt x="435" y="214"/>
                  <a:pt x="435" y="216"/>
                  <a:pt x="434" y="219"/>
                </a:cubicBezTo>
                <a:cubicBezTo>
                  <a:pt x="433" y="223"/>
                  <a:pt x="428" y="223"/>
                  <a:pt x="428" y="230"/>
                </a:cubicBezTo>
                <a:cubicBezTo>
                  <a:pt x="428" y="239"/>
                  <a:pt x="419" y="232"/>
                  <a:pt x="416" y="229"/>
                </a:cubicBezTo>
                <a:cubicBezTo>
                  <a:pt x="410" y="224"/>
                  <a:pt x="399" y="238"/>
                  <a:pt x="399" y="220"/>
                </a:cubicBezTo>
                <a:cubicBezTo>
                  <a:pt x="399" y="219"/>
                  <a:pt x="400" y="216"/>
                  <a:pt x="400" y="214"/>
                </a:cubicBezTo>
                <a:cubicBezTo>
                  <a:pt x="400" y="211"/>
                  <a:pt x="393" y="218"/>
                  <a:pt x="391" y="211"/>
                </a:cubicBezTo>
                <a:cubicBezTo>
                  <a:pt x="390" y="209"/>
                  <a:pt x="387" y="206"/>
                  <a:pt x="387" y="205"/>
                </a:cubicBezTo>
                <a:cubicBezTo>
                  <a:pt x="387" y="202"/>
                  <a:pt x="387" y="201"/>
                  <a:pt x="385" y="199"/>
                </a:cubicBezTo>
                <a:cubicBezTo>
                  <a:pt x="378" y="195"/>
                  <a:pt x="376" y="195"/>
                  <a:pt x="373" y="187"/>
                </a:cubicBezTo>
                <a:cubicBezTo>
                  <a:pt x="371" y="183"/>
                  <a:pt x="368" y="182"/>
                  <a:pt x="364" y="180"/>
                </a:cubicBezTo>
                <a:cubicBezTo>
                  <a:pt x="361" y="178"/>
                  <a:pt x="364" y="170"/>
                  <a:pt x="366" y="168"/>
                </a:cubicBezTo>
                <a:cubicBezTo>
                  <a:pt x="370" y="162"/>
                  <a:pt x="379" y="163"/>
                  <a:pt x="372" y="156"/>
                </a:cubicBezTo>
                <a:cubicBezTo>
                  <a:pt x="369" y="153"/>
                  <a:pt x="366" y="150"/>
                  <a:pt x="364" y="146"/>
                </a:cubicBezTo>
                <a:cubicBezTo>
                  <a:pt x="363" y="144"/>
                  <a:pt x="371" y="140"/>
                  <a:pt x="372" y="138"/>
                </a:cubicBezTo>
                <a:cubicBezTo>
                  <a:pt x="383" y="133"/>
                  <a:pt x="381" y="121"/>
                  <a:pt x="378" y="112"/>
                </a:cubicBezTo>
                <a:cubicBezTo>
                  <a:pt x="376" y="105"/>
                  <a:pt x="377" y="90"/>
                  <a:pt x="379" y="83"/>
                </a:cubicBezTo>
                <a:cubicBezTo>
                  <a:pt x="380" y="77"/>
                  <a:pt x="386" y="72"/>
                  <a:pt x="385" y="66"/>
                </a:cubicBezTo>
                <a:cubicBezTo>
                  <a:pt x="384" y="60"/>
                  <a:pt x="381" y="55"/>
                  <a:pt x="377" y="50"/>
                </a:cubicBezTo>
                <a:cubicBezTo>
                  <a:pt x="375" y="45"/>
                  <a:pt x="376" y="41"/>
                  <a:pt x="376" y="36"/>
                </a:cubicBezTo>
                <a:cubicBezTo>
                  <a:pt x="376" y="33"/>
                  <a:pt x="370" y="34"/>
                  <a:pt x="368" y="33"/>
                </a:cubicBezTo>
                <a:cubicBezTo>
                  <a:pt x="363" y="32"/>
                  <a:pt x="357" y="33"/>
                  <a:pt x="355" y="28"/>
                </a:cubicBezTo>
                <a:cubicBezTo>
                  <a:pt x="354" y="24"/>
                  <a:pt x="349" y="21"/>
                  <a:pt x="345" y="19"/>
                </a:cubicBezTo>
                <a:cubicBezTo>
                  <a:pt x="345" y="19"/>
                  <a:pt x="345" y="19"/>
                  <a:pt x="345" y="19"/>
                </a:cubicBezTo>
                <a:cubicBezTo>
                  <a:pt x="323" y="16"/>
                  <a:pt x="323" y="16"/>
                  <a:pt x="323" y="16"/>
                </a:cubicBezTo>
                <a:cubicBezTo>
                  <a:pt x="318" y="16"/>
                  <a:pt x="308" y="15"/>
                  <a:pt x="302" y="16"/>
                </a:cubicBezTo>
                <a:cubicBezTo>
                  <a:pt x="299" y="16"/>
                  <a:pt x="291" y="14"/>
                  <a:pt x="291" y="10"/>
                </a:cubicBezTo>
                <a:cubicBezTo>
                  <a:pt x="291" y="4"/>
                  <a:pt x="289" y="8"/>
                  <a:pt x="286" y="10"/>
                </a:cubicBezTo>
                <a:cubicBezTo>
                  <a:pt x="279" y="14"/>
                  <a:pt x="291" y="22"/>
                  <a:pt x="277" y="30"/>
                </a:cubicBezTo>
                <a:cubicBezTo>
                  <a:pt x="272" y="33"/>
                  <a:pt x="262" y="46"/>
                  <a:pt x="267" y="51"/>
                </a:cubicBezTo>
                <a:cubicBezTo>
                  <a:pt x="269" y="55"/>
                  <a:pt x="259" y="61"/>
                  <a:pt x="257" y="61"/>
                </a:cubicBezTo>
                <a:cubicBezTo>
                  <a:pt x="252" y="59"/>
                  <a:pt x="246" y="50"/>
                  <a:pt x="243" y="46"/>
                </a:cubicBezTo>
                <a:cubicBezTo>
                  <a:pt x="241" y="42"/>
                  <a:pt x="235" y="45"/>
                  <a:pt x="231" y="43"/>
                </a:cubicBezTo>
                <a:cubicBezTo>
                  <a:pt x="223" y="39"/>
                  <a:pt x="210" y="65"/>
                  <a:pt x="207" y="41"/>
                </a:cubicBezTo>
                <a:cubicBezTo>
                  <a:pt x="207" y="41"/>
                  <a:pt x="207" y="41"/>
                  <a:pt x="207" y="41"/>
                </a:cubicBezTo>
                <a:cubicBezTo>
                  <a:pt x="202" y="41"/>
                  <a:pt x="192" y="51"/>
                  <a:pt x="188" y="49"/>
                </a:cubicBezTo>
                <a:cubicBezTo>
                  <a:pt x="183" y="46"/>
                  <a:pt x="185" y="36"/>
                  <a:pt x="177" y="40"/>
                </a:cubicBezTo>
                <a:cubicBezTo>
                  <a:pt x="171" y="44"/>
                  <a:pt x="172" y="40"/>
                  <a:pt x="167" y="38"/>
                </a:cubicBezTo>
                <a:cubicBezTo>
                  <a:pt x="160" y="35"/>
                  <a:pt x="163" y="33"/>
                  <a:pt x="161" y="28"/>
                </a:cubicBezTo>
                <a:cubicBezTo>
                  <a:pt x="158" y="22"/>
                  <a:pt x="156" y="32"/>
                  <a:pt x="154" y="32"/>
                </a:cubicBezTo>
                <a:cubicBezTo>
                  <a:pt x="150" y="32"/>
                  <a:pt x="149" y="27"/>
                  <a:pt x="148" y="25"/>
                </a:cubicBezTo>
                <a:cubicBezTo>
                  <a:pt x="144" y="18"/>
                  <a:pt x="145" y="25"/>
                  <a:pt x="141" y="25"/>
                </a:cubicBezTo>
                <a:cubicBezTo>
                  <a:pt x="138" y="24"/>
                  <a:pt x="138" y="21"/>
                  <a:pt x="136" y="19"/>
                </a:cubicBezTo>
                <a:cubicBezTo>
                  <a:pt x="134" y="16"/>
                  <a:pt x="132" y="16"/>
                  <a:pt x="129" y="16"/>
                </a:cubicBezTo>
                <a:cubicBezTo>
                  <a:pt x="121" y="15"/>
                  <a:pt x="116" y="0"/>
                  <a:pt x="112" y="17"/>
                </a:cubicBezTo>
                <a:cubicBezTo>
                  <a:pt x="111" y="25"/>
                  <a:pt x="108" y="20"/>
                  <a:pt x="102" y="22"/>
                </a:cubicBezTo>
                <a:cubicBezTo>
                  <a:pt x="97" y="29"/>
                  <a:pt x="100" y="31"/>
                  <a:pt x="98" y="37"/>
                </a:cubicBezTo>
                <a:cubicBezTo>
                  <a:pt x="97" y="40"/>
                  <a:pt x="90" y="40"/>
                  <a:pt x="95" y="44"/>
                </a:cubicBezTo>
                <a:cubicBezTo>
                  <a:pt x="103" y="49"/>
                  <a:pt x="87" y="53"/>
                  <a:pt x="92" y="57"/>
                </a:cubicBezTo>
                <a:cubicBezTo>
                  <a:pt x="98" y="62"/>
                  <a:pt x="88" y="62"/>
                  <a:pt x="86" y="64"/>
                </a:cubicBezTo>
                <a:cubicBezTo>
                  <a:pt x="85" y="65"/>
                  <a:pt x="84" y="70"/>
                  <a:pt x="83" y="72"/>
                </a:cubicBezTo>
                <a:cubicBezTo>
                  <a:pt x="82" y="75"/>
                  <a:pt x="78" y="76"/>
                  <a:pt x="78" y="79"/>
                </a:cubicBezTo>
                <a:cubicBezTo>
                  <a:pt x="79" y="82"/>
                  <a:pt x="83" y="83"/>
                  <a:pt x="78" y="86"/>
                </a:cubicBezTo>
                <a:cubicBezTo>
                  <a:pt x="75" y="87"/>
                  <a:pt x="80" y="89"/>
                  <a:pt x="76" y="93"/>
                </a:cubicBezTo>
                <a:cubicBezTo>
                  <a:pt x="75" y="96"/>
                  <a:pt x="78" y="100"/>
                  <a:pt x="74" y="102"/>
                </a:cubicBezTo>
                <a:cubicBezTo>
                  <a:pt x="72" y="103"/>
                  <a:pt x="67" y="103"/>
                  <a:pt x="66" y="105"/>
                </a:cubicBezTo>
                <a:cubicBezTo>
                  <a:pt x="63" y="111"/>
                  <a:pt x="67" y="119"/>
                  <a:pt x="65" y="125"/>
                </a:cubicBezTo>
                <a:cubicBezTo>
                  <a:pt x="64" y="130"/>
                  <a:pt x="63" y="131"/>
                  <a:pt x="67" y="134"/>
                </a:cubicBezTo>
                <a:cubicBezTo>
                  <a:pt x="66" y="136"/>
                  <a:pt x="62" y="137"/>
                  <a:pt x="61" y="140"/>
                </a:cubicBezTo>
                <a:cubicBezTo>
                  <a:pt x="59" y="142"/>
                  <a:pt x="58" y="148"/>
                  <a:pt x="55" y="144"/>
                </a:cubicBezTo>
                <a:cubicBezTo>
                  <a:pt x="53" y="142"/>
                  <a:pt x="52" y="143"/>
                  <a:pt x="49" y="143"/>
                </a:cubicBezTo>
                <a:cubicBezTo>
                  <a:pt x="46" y="144"/>
                  <a:pt x="41" y="145"/>
                  <a:pt x="38" y="145"/>
                </a:cubicBezTo>
                <a:cubicBezTo>
                  <a:pt x="34" y="145"/>
                  <a:pt x="35" y="139"/>
                  <a:pt x="33" y="136"/>
                </a:cubicBezTo>
                <a:cubicBezTo>
                  <a:pt x="25" y="136"/>
                  <a:pt x="25" y="136"/>
                  <a:pt x="25" y="136"/>
                </a:cubicBezTo>
                <a:close/>
              </a:path>
            </a:pathLst>
          </a:custGeom>
          <a:solidFill>
            <a:srgbClr val="8397B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0" name="Freeform 9"/>
          <p:cNvSpPr>
            <a:spLocks/>
          </p:cNvSpPr>
          <p:nvPr/>
        </p:nvSpPr>
        <p:spPr bwMode="auto">
          <a:xfrm>
            <a:off x="7085635" y="2997771"/>
            <a:ext cx="947320" cy="1187831"/>
          </a:xfrm>
          <a:custGeom>
            <a:avLst/>
            <a:gdLst/>
            <a:ahLst/>
            <a:cxnLst>
              <a:cxn ang="0">
                <a:pos x="4" y="269"/>
              </a:cxn>
              <a:cxn ang="0">
                <a:pos x="21" y="250"/>
              </a:cxn>
              <a:cxn ang="0">
                <a:pos x="19" y="205"/>
              </a:cxn>
              <a:cxn ang="0">
                <a:pos x="51" y="157"/>
              </a:cxn>
              <a:cxn ang="0">
                <a:pos x="47" y="130"/>
              </a:cxn>
              <a:cxn ang="0">
                <a:pos x="71" y="105"/>
              </a:cxn>
              <a:cxn ang="0">
                <a:pos x="119" y="75"/>
              </a:cxn>
              <a:cxn ang="0">
                <a:pos x="148" y="76"/>
              </a:cxn>
              <a:cxn ang="0">
                <a:pos x="178" y="67"/>
              </a:cxn>
              <a:cxn ang="0">
                <a:pos x="174" y="33"/>
              </a:cxn>
              <a:cxn ang="0">
                <a:pos x="163" y="7"/>
              </a:cxn>
              <a:cxn ang="0">
                <a:pos x="217" y="8"/>
              </a:cxn>
              <a:cxn ang="0">
                <a:pos x="266" y="26"/>
              </a:cxn>
              <a:cxn ang="0">
                <a:pos x="307" y="42"/>
              </a:cxn>
              <a:cxn ang="0">
                <a:pos x="342" y="61"/>
              </a:cxn>
              <a:cxn ang="0">
                <a:pos x="321" y="105"/>
              </a:cxn>
              <a:cxn ang="0">
                <a:pos x="304" y="121"/>
              </a:cxn>
              <a:cxn ang="0">
                <a:pos x="261" y="167"/>
              </a:cxn>
              <a:cxn ang="0">
                <a:pos x="233" y="179"/>
              </a:cxn>
              <a:cxn ang="0">
                <a:pos x="200" y="204"/>
              </a:cxn>
              <a:cxn ang="0">
                <a:pos x="208" y="239"/>
              </a:cxn>
              <a:cxn ang="0">
                <a:pos x="234" y="265"/>
              </a:cxn>
              <a:cxn ang="0">
                <a:pos x="253" y="283"/>
              </a:cxn>
              <a:cxn ang="0">
                <a:pos x="277" y="255"/>
              </a:cxn>
              <a:cxn ang="0">
                <a:pos x="289" y="292"/>
              </a:cxn>
              <a:cxn ang="0">
                <a:pos x="289" y="315"/>
              </a:cxn>
              <a:cxn ang="0">
                <a:pos x="281" y="344"/>
              </a:cxn>
              <a:cxn ang="0">
                <a:pos x="271" y="356"/>
              </a:cxn>
              <a:cxn ang="0">
                <a:pos x="248" y="332"/>
              </a:cxn>
              <a:cxn ang="0">
                <a:pos x="222" y="314"/>
              </a:cxn>
              <a:cxn ang="0">
                <a:pos x="188" y="295"/>
              </a:cxn>
              <a:cxn ang="0">
                <a:pos x="162" y="317"/>
              </a:cxn>
              <a:cxn ang="0">
                <a:pos x="144" y="352"/>
              </a:cxn>
              <a:cxn ang="0">
                <a:pos x="153" y="375"/>
              </a:cxn>
              <a:cxn ang="0">
                <a:pos x="159" y="397"/>
              </a:cxn>
              <a:cxn ang="0">
                <a:pos x="132" y="418"/>
              </a:cxn>
              <a:cxn ang="0">
                <a:pos x="91" y="434"/>
              </a:cxn>
              <a:cxn ang="0">
                <a:pos x="69" y="403"/>
              </a:cxn>
              <a:cxn ang="0">
                <a:pos x="70" y="378"/>
              </a:cxn>
              <a:cxn ang="0">
                <a:pos x="85" y="348"/>
              </a:cxn>
              <a:cxn ang="0">
                <a:pos x="120" y="328"/>
              </a:cxn>
              <a:cxn ang="0">
                <a:pos x="120" y="305"/>
              </a:cxn>
              <a:cxn ang="0">
                <a:pos x="97" y="307"/>
              </a:cxn>
              <a:cxn ang="0">
                <a:pos x="71" y="303"/>
              </a:cxn>
              <a:cxn ang="0">
                <a:pos x="59" y="269"/>
              </a:cxn>
              <a:cxn ang="0">
                <a:pos x="53" y="270"/>
              </a:cxn>
              <a:cxn ang="0">
                <a:pos x="54" y="256"/>
              </a:cxn>
              <a:cxn ang="0">
                <a:pos x="38" y="286"/>
              </a:cxn>
              <a:cxn ang="0">
                <a:pos x="15" y="288"/>
              </a:cxn>
              <a:cxn ang="0">
                <a:pos x="1" y="294"/>
              </a:cxn>
            </a:cxnLst>
            <a:rect l="0" t="0" r="r" b="b"/>
            <a:pathLst>
              <a:path w="348" h="436">
                <a:moveTo>
                  <a:pt x="0" y="288"/>
                </a:moveTo>
                <a:cubicBezTo>
                  <a:pt x="4" y="283"/>
                  <a:pt x="0" y="282"/>
                  <a:pt x="1" y="278"/>
                </a:cubicBezTo>
                <a:cubicBezTo>
                  <a:pt x="2" y="278"/>
                  <a:pt x="5" y="274"/>
                  <a:pt x="6" y="273"/>
                </a:cubicBezTo>
                <a:cubicBezTo>
                  <a:pt x="7" y="272"/>
                  <a:pt x="5" y="270"/>
                  <a:pt x="4" y="269"/>
                </a:cubicBezTo>
                <a:cubicBezTo>
                  <a:pt x="4" y="266"/>
                  <a:pt x="6" y="264"/>
                  <a:pt x="7" y="262"/>
                </a:cubicBezTo>
                <a:cubicBezTo>
                  <a:pt x="7" y="260"/>
                  <a:pt x="7" y="257"/>
                  <a:pt x="7" y="254"/>
                </a:cubicBezTo>
                <a:cubicBezTo>
                  <a:pt x="10" y="253"/>
                  <a:pt x="19" y="253"/>
                  <a:pt x="22" y="253"/>
                </a:cubicBezTo>
                <a:cubicBezTo>
                  <a:pt x="26" y="252"/>
                  <a:pt x="22" y="251"/>
                  <a:pt x="21" y="250"/>
                </a:cubicBezTo>
                <a:cubicBezTo>
                  <a:pt x="20" y="246"/>
                  <a:pt x="22" y="242"/>
                  <a:pt x="21" y="238"/>
                </a:cubicBezTo>
                <a:cubicBezTo>
                  <a:pt x="20" y="236"/>
                  <a:pt x="17" y="238"/>
                  <a:pt x="16" y="234"/>
                </a:cubicBezTo>
                <a:cubicBezTo>
                  <a:pt x="15" y="230"/>
                  <a:pt x="16" y="224"/>
                  <a:pt x="16" y="219"/>
                </a:cubicBezTo>
                <a:cubicBezTo>
                  <a:pt x="15" y="213"/>
                  <a:pt x="19" y="211"/>
                  <a:pt x="19" y="205"/>
                </a:cubicBezTo>
                <a:cubicBezTo>
                  <a:pt x="21" y="201"/>
                  <a:pt x="20" y="196"/>
                  <a:pt x="21" y="192"/>
                </a:cubicBezTo>
                <a:cubicBezTo>
                  <a:pt x="22" y="187"/>
                  <a:pt x="28" y="177"/>
                  <a:pt x="32" y="174"/>
                </a:cubicBezTo>
                <a:cubicBezTo>
                  <a:pt x="37" y="171"/>
                  <a:pt x="38" y="166"/>
                  <a:pt x="44" y="163"/>
                </a:cubicBezTo>
                <a:cubicBezTo>
                  <a:pt x="47" y="161"/>
                  <a:pt x="53" y="160"/>
                  <a:pt x="51" y="157"/>
                </a:cubicBezTo>
                <a:cubicBezTo>
                  <a:pt x="50" y="155"/>
                  <a:pt x="46" y="157"/>
                  <a:pt x="46" y="153"/>
                </a:cubicBezTo>
                <a:cubicBezTo>
                  <a:pt x="47" y="148"/>
                  <a:pt x="47" y="148"/>
                  <a:pt x="47" y="148"/>
                </a:cubicBezTo>
                <a:cubicBezTo>
                  <a:pt x="47" y="145"/>
                  <a:pt x="52" y="144"/>
                  <a:pt x="49" y="141"/>
                </a:cubicBezTo>
                <a:cubicBezTo>
                  <a:pt x="44" y="138"/>
                  <a:pt x="47" y="134"/>
                  <a:pt x="47" y="130"/>
                </a:cubicBezTo>
                <a:cubicBezTo>
                  <a:pt x="51" y="125"/>
                  <a:pt x="43" y="122"/>
                  <a:pt x="43" y="116"/>
                </a:cubicBezTo>
                <a:cubicBezTo>
                  <a:pt x="43" y="114"/>
                  <a:pt x="48" y="115"/>
                  <a:pt x="49" y="115"/>
                </a:cubicBezTo>
                <a:cubicBezTo>
                  <a:pt x="55" y="114"/>
                  <a:pt x="58" y="108"/>
                  <a:pt x="63" y="106"/>
                </a:cubicBezTo>
                <a:cubicBezTo>
                  <a:pt x="66" y="104"/>
                  <a:pt x="63" y="112"/>
                  <a:pt x="71" y="105"/>
                </a:cubicBezTo>
                <a:cubicBezTo>
                  <a:pt x="74" y="102"/>
                  <a:pt x="76" y="98"/>
                  <a:pt x="74" y="94"/>
                </a:cubicBezTo>
                <a:cubicBezTo>
                  <a:pt x="73" y="91"/>
                  <a:pt x="83" y="88"/>
                  <a:pt x="86" y="83"/>
                </a:cubicBezTo>
                <a:cubicBezTo>
                  <a:pt x="89" y="77"/>
                  <a:pt x="87" y="76"/>
                  <a:pt x="95" y="76"/>
                </a:cubicBezTo>
                <a:cubicBezTo>
                  <a:pt x="119" y="75"/>
                  <a:pt x="119" y="75"/>
                  <a:pt x="119" y="75"/>
                </a:cubicBezTo>
                <a:cubicBezTo>
                  <a:pt x="123" y="75"/>
                  <a:pt x="124" y="70"/>
                  <a:pt x="127" y="73"/>
                </a:cubicBezTo>
                <a:cubicBezTo>
                  <a:pt x="130" y="76"/>
                  <a:pt x="134" y="73"/>
                  <a:pt x="138" y="73"/>
                </a:cubicBezTo>
                <a:cubicBezTo>
                  <a:pt x="143" y="74"/>
                  <a:pt x="141" y="73"/>
                  <a:pt x="143" y="77"/>
                </a:cubicBezTo>
                <a:cubicBezTo>
                  <a:pt x="144" y="79"/>
                  <a:pt x="146" y="77"/>
                  <a:pt x="148" y="76"/>
                </a:cubicBezTo>
                <a:cubicBezTo>
                  <a:pt x="152" y="76"/>
                  <a:pt x="153" y="81"/>
                  <a:pt x="157" y="80"/>
                </a:cubicBezTo>
                <a:cubicBezTo>
                  <a:pt x="168" y="77"/>
                  <a:pt x="168" y="77"/>
                  <a:pt x="168" y="77"/>
                </a:cubicBezTo>
                <a:cubicBezTo>
                  <a:pt x="171" y="76"/>
                  <a:pt x="174" y="76"/>
                  <a:pt x="177" y="76"/>
                </a:cubicBezTo>
                <a:cubicBezTo>
                  <a:pt x="180" y="76"/>
                  <a:pt x="178" y="69"/>
                  <a:pt x="178" y="67"/>
                </a:cubicBezTo>
                <a:cubicBezTo>
                  <a:pt x="179" y="64"/>
                  <a:pt x="180" y="59"/>
                  <a:pt x="180" y="56"/>
                </a:cubicBezTo>
                <a:cubicBezTo>
                  <a:pt x="173" y="55"/>
                  <a:pt x="170" y="51"/>
                  <a:pt x="171" y="44"/>
                </a:cubicBezTo>
                <a:cubicBezTo>
                  <a:pt x="173" y="43"/>
                  <a:pt x="176" y="42"/>
                  <a:pt x="177" y="41"/>
                </a:cubicBezTo>
                <a:cubicBezTo>
                  <a:pt x="178" y="40"/>
                  <a:pt x="174" y="34"/>
                  <a:pt x="174" y="33"/>
                </a:cubicBezTo>
                <a:cubicBezTo>
                  <a:pt x="172" y="29"/>
                  <a:pt x="176" y="24"/>
                  <a:pt x="171" y="23"/>
                </a:cubicBezTo>
                <a:cubicBezTo>
                  <a:pt x="165" y="21"/>
                  <a:pt x="163" y="20"/>
                  <a:pt x="162" y="13"/>
                </a:cubicBezTo>
                <a:cubicBezTo>
                  <a:pt x="163" y="7"/>
                  <a:pt x="163" y="7"/>
                  <a:pt x="163" y="7"/>
                </a:cubicBezTo>
                <a:cubicBezTo>
                  <a:pt x="163" y="7"/>
                  <a:pt x="163" y="7"/>
                  <a:pt x="163" y="7"/>
                </a:cubicBezTo>
                <a:cubicBezTo>
                  <a:pt x="182" y="12"/>
                  <a:pt x="182" y="12"/>
                  <a:pt x="182" y="12"/>
                </a:cubicBezTo>
                <a:cubicBezTo>
                  <a:pt x="182" y="9"/>
                  <a:pt x="182" y="5"/>
                  <a:pt x="181" y="1"/>
                </a:cubicBezTo>
                <a:cubicBezTo>
                  <a:pt x="186" y="1"/>
                  <a:pt x="192" y="0"/>
                  <a:pt x="197" y="1"/>
                </a:cubicBezTo>
                <a:cubicBezTo>
                  <a:pt x="205" y="2"/>
                  <a:pt x="210" y="5"/>
                  <a:pt x="217" y="8"/>
                </a:cubicBezTo>
                <a:cubicBezTo>
                  <a:pt x="226" y="12"/>
                  <a:pt x="222" y="7"/>
                  <a:pt x="228" y="5"/>
                </a:cubicBezTo>
                <a:cubicBezTo>
                  <a:pt x="230" y="4"/>
                  <a:pt x="242" y="12"/>
                  <a:pt x="243" y="15"/>
                </a:cubicBezTo>
                <a:cubicBezTo>
                  <a:pt x="244" y="19"/>
                  <a:pt x="246" y="22"/>
                  <a:pt x="249" y="26"/>
                </a:cubicBezTo>
                <a:cubicBezTo>
                  <a:pt x="258" y="34"/>
                  <a:pt x="256" y="22"/>
                  <a:pt x="266" y="26"/>
                </a:cubicBezTo>
                <a:cubicBezTo>
                  <a:pt x="267" y="26"/>
                  <a:pt x="267" y="34"/>
                  <a:pt x="267" y="35"/>
                </a:cubicBezTo>
                <a:cubicBezTo>
                  <a:pt x="266" y="42"/>
                  <a:pt x="273" y="39"/>
                  <a:pt x="277" y="41"/>
                </a:cubicBezTo>
                <a:cubicBezTo>
                  <a:pt x="284" y="38"/>
                  <a:pt x="287" y="34"/>
                  <a:pt x="295" y="37"/>
                </a:cubicBezTo>
                <a:cubicBezTo>
                  <a:pt x="299" y="38"/>
                  <a:pt x="304" y="39"/>
                  <a:pt x="307" y="42"/>
                </a:cubicBezTo>
                <a:cubicBezTo>
                  <a:pt x="311" y="47"/>
                  <a:pt x="307" y="59"/>
                  <a:pt x="318" y="57"/>
                </a:cubicBezTo>
                <a:cubicBezTo>
                  <a:pt x="323" y="56"/>
                  <a:pt x="322" y="61"/>
                  <a:pt x="326" y="62"/>
                </a:cubicBezTo>
                <a:cubicBezTo>
                  <a:pt x="329" y="63"/>
                  <a:pt x="331" y="60"/>
                  <a:pt x="335" y="61"/>
                </a:cubicBezTo>
                <a:cubicBezTo>
                  <a:pt x="342" y="61"/>
                  <a:pt x="342" y="61"/>
                  <a:pt x="342" y="61"/>
                </a:cubicBezTo>
                <a:cubicBezTo>
                  <a:pt x="348" y="70"/>
                  <a:pt x="348" y="70"/>
                  <a:pt x="348" y="70"/>
                </a:cubicBezTo>
                <a:cubicBezTo>
                  <a:pt x="335" y="89"/>
                  <a:pt x="335" y="89"/>
                  <a:pt x="335" y="89"/>
                </a:cubicBezTo>
                <a:cubicBezTo>
                  <a:pt x="332" y="92"/>
                  <a:pt x="324" y="96"/>
                  <a:pt x="320" y="98"/>
                </a:cubicBezTo>
                <a:cubicBezTo>
                  <a:pt x="315" y="100"/>
                  <a:pt x="321" y="102"/>
                  <a:pt x="321" y="105"/>
                </a:cubicBezTo>
                <a:cubicBezTo>
                  <a:pt x="319" y="105"/>
                  <a:pt x="314" y="111"/>
                  <a:pt x="312" y="108"/>
                </a:cubicBezTo>
                <a:cubicBezTo>
                  <a:pt x="310" y="105"/>
                  <a:pt x="308" y="104"/>
                  <a:pt x="304" y="104"/>
                </a:cubicBezTo>
                <a:cubicBezTo>
                  <a:pt x="304" y="111"/>
                  <a:pt x="301" y="117"/>
                  <a:pt x="309" y="119"/>
                </a:cubicBezTo>
                <a:cubicBezTo>
                  <a:pt x="309" y="120"/>
                  <a:pt x="305" y="120"/>
                  <a:pt x="304" y="121"/>
                </a:cubicBezTo>
                <a:cubicBezTo>
                  <a:pt x="303" y="123"/>
                  <a:pt x="305" y="126"/>
                  <a:pt x="305" y="128"/>
                </a:cubicBezTo>
                <a:cubicBezTo>
                  <a:pt x="305" y="133"/>
                  <a:pt x="297" y="136"/>
                  <a:pt x="294" y="139"/>
                </a:cubicBezTo>
                <a:cubicBezTo>
                  <a:pt x="288" y="144"/>
                  <a:pt x="273" y="155"/>
                  <a:pt x="270" y="161"/>
                </a:cubicBezTo>
                <a:cubicBezTo>
                  <a:pt x="267" y="166"/>
                  <a:pt x="265" y="165"/>
                  <a:pt x="261" y="167"/>
                </a:cubicBezTo>
                <a:cubicBezTo>
                  <a:pt x="259" y="168"/>
                  <a:pt x="261" y="171"/>
                  <a:pt x="257" y="174"/>
                </a:cubicBezTo>
                <a:cubicBezTo>
                  <a:pt x="254" y="176"/>
                  <a:pt x="243" y="186"/>
                  <a:pt x="244" y="177"/>
                </a:cubicBezTo>
                <a:cubicBezTo>
                  <a:pt x="244" y="173"/>
                  <a:pt x="246" y="171"/>
                  <a:pt x="240" y="171"/>
                </a:cubicBezTo>
                <a:cubicBezTo>
                  <a:pt x="240" y="174"/>
                  <a:pt x="235" y="178"/>
                  <a:pt x="233" y="179"/>
                </a:cubicBezTo>
                <a:cubicBezTo>
                  <a:pt x="228" y="182"/>
                  <a:pt x="233" y="189"/>
                  <a:pt x="230" y="189"/>
                </a:cubicBezTo>
                <a:cubicBezTo>
                  <a:pt x="224" y="190"/>
                  <a:pt x="207" y="193"/>
                  <a:pt x="208" y="183"/>
                </a:cubicBezTo>
                <a:cubicBezTo>
                  <a:pt x="209" y="177"/>
                  <a:pt x="202" y="183"/>
                  <a:pt x="201" y="186"/>
                </a:cubicBezTo>
                <a:cubicBezTo>
                  <a:pt x="200" y="189"/>
                  <a:pt x="199" y="202"/>
                  <a:pt x="200" y="204"/>
                </a:cubicBezTo>
                <a:cubicBezTo>
                  <a:pt x="201" y="206"/>
                  <a:pt x="204" y="209"/>
                  <a:pt x="204" y="212"/>
                </a:cubicBezTo>
                <a:cubicBezTo>
                  <a:pt x="204" y="213"/>
                  <a:pt x="202" y="220"/>
                  <a:pt x="202" y="220"/>
                </a:cubicBezTo>
                <a:cubicBezTo>
                  <a:pt x="207" y="225"/>
                  <a:pt x="200" y="223"/>
                  <a:pt x="202" y="230"/>
                </a:cubicBezTo>
                <a:cubicBezTo>
                  <a:pt x="203" y="235"/>
                  <a:pt x="205" y="236"/>
                  <a:pt x="208" y="239"/>
                </a:cubicBezTo>
                <a:cubicBezTo>
                  <a:pt x="209" y="240"/>
                  <a:pt x="208" y="243"/>
                  <a:pt x="208" y="245"/>
                </a:cubicBezTo>
                <a:cubicBezTo>
                  <a:pt x="208" y="254"/>
                  <a:pt x="217" y="247"/>
                  <a:pt x="218" y="253"/>
                </a:cubicBezTo>
                <a:cubicBezTo>
                  <a:pt x="218" y="257"/>
                  <a:pt x="223" y="259"/>
                  <a:pt x="226" y="259"/>
                </a:cubicBezTo>
                <a:cubicBezTo>
                  <a:pt x="236" y="259"/>
                  <a:pt x="229" y="263"/>
                  <a:pt x="234" y="265"/>
                </a:cubicBezTo>
                <a:cubicBezTo>
                  <a:pt x="236" y="267"/>
                  <a:pt x="240" y="266"/>
                  <a:pt x="242" y="267"/>
                </a:cubicBezTo>
                <a:cubicBezTo>
                  <a:pt x="243" y="268"/>
                  <a:pt x="240" y="275"/>
                  <a:pt x="241" y="276"/>
                </a:cubicBezTo>
                <a:cubicBezTo>
                  <a:pt x="241" y="279"/>
                  <a:pt x="246" y="279"/>
                  <a:pt x="247" y="282"/>
                </a:cubicBezTo>
                <a:cubicBezTo>
                  <a:pt x="249" y="286"/>
                  <a:pt x="251" y="290"/>
                  <a:pt x="253" y="283"/>
                </a:cubicBezTo>
                <a:cubicBezTo>
                  <a:pt x="255" y="274"/>
                  <a:pt x="258" y="280"/>
                  <a:pt x="263" y="275"/>
                </a:cubicBezTo>
                <a:cubicBezTo>
                  <a:pt x="265" y="273"/>
                  <a:pt x="266" y="271"/>
                  <a:pt x="268" y="269"/>
                </a:cubicBezTo>
                <a:cubicBezTo>
                  <a:pt x="269" y="267"/>
                  <a:pt x="268" y="263"/>
                  <a:pt x="270" y="261"/>
                </a:cubicBezTo>
                <a:cubicBezTo>
                  <a:pt x="274" y="259"/>
                  <a:pt x="276" y="260"/>
                  <a:pt x="277" y="255"/>
                </a:cubicBezTo>
                <a:cubicBezTo>
                  <a:pt x="278" y="251"/>
                  <a:pt x="291" y="257"/>
                  <a:pt x="289" y="261"/>
                </a:cubicBezTo>
                <a:cubicBezTo>
                  <a:pt x="287" y="269"/>
                  <a:pt x="288" y="265"/>
                  <a:pt x="292" y="271"/>
                </a:cubicBezTo>
                <a:cubicBezTo>
                  <a:pt x="295" y="274"/>
                  <a:pt x="295" y="284"/>
                  <a:pt x="291" y="286"/>
                </a:cubicBezTo>
                <a:cubicBezTo>
                  <a:pt x="287" y="288"/>
                  <a:pt x="289" y="288"/>
                  <a:pt x="289" y="292"/>
                </a:cubicBezTo>
                <a:cubicBezTo>
                  <a:pt x="289" y="297"/>
                  <a:pt x="278" y="294"/>
                  <a:pt x="284" y="300"/>
                </a:cubicBezTo>
                <a:cubicBezTo>
                  <a:pt x="286" y="301"/>
                  <a:pt x="283" y="304"/>
                  <a:pt x="285" y="305"/>
                </a:cubicBezTo>
                <a:cubicBezTo>
                  <a:pt x="286" y="307"/>
                  <a:pt x="289" y="306"/>
                  <a:pt x="289" y="308"/>
                </a:cubicBezTo>
                <a:cubicBezTo>
                  <a:pt x="289" y="310"/>
                  <a:pt x="288" y="313"/>
                  <a:pt x="289" y="315"/>
                </a:cubicBezTo>
                <a:cubicBezTo>
                  <a:pt x="289" y="317"/>
                  <a:pt x="293" y="319"/>
                  <a:pt x="291" y="321"/>
                </a:cubicBezTo>
                <a:cubicBezTo>
                  <a:pt x="289" y="324"/>
                  <a:pt x="290" y="325"/>
                  <a:pt x="290" y="329"/>
                </a:cubicBezTo>
                <a:cubicBezTo>
                  <a:pt x="287" y="331"/>
                  <a:pt x="294" y="335"/>
                  <a:pt x="287" y="336"/>
                </a:cubicBezTo>
                <a:cubicBezTo>
                  <a:pt x="281" y="337"/>
                  <a:pt x="285" y="342"/>
                  <a:pt x="281" y="344"/>
                </a:cubicBezTo>
                <a:cubicBezTo>
                  <a:pt x="277" y="347"/>
                  <a:pt x="277" y="348"/>
                  <a:pt x="276" y="352"/>
                </a:cubicBezTo>
                <a:cubicBezTo>
                  <a:pt x="276" y="352"/>
                  <a:pt x="276" y="352"/>
                  <a:pt x="276" y="352"/>
                </a:cubicBezTo>
                <a:cubicBezTo>
                  <a:pt x="271" y="356"/>
                  <a:pt x="271" y="356"/>
                  <a:pt x="271" y="356"/>
                </a:cubicBezTo>
                <a:cubicBezTo>
                  <a:pt x="271" y="356"/>
                  <a:pt x="271" y="356"/>
                  <a:pt x="271" y="356"/>
                </a:cubicBezTo>
                <a:cubicBezTo>
                  <a:pt x="269" y="354"/>
                  <a:pt x="268" y="348"/>
                  <a:pt x="265" y="346"/>
                </a:cubicBezTo>
                <a:cubicBezTo>
                  <a:pt x="262" y="344"/>
                  <a:pt x="262" y="341"/>
                  <a:pt x="259" y="339"/>
                </a:cubicBezTo>
                <a:cubicBezTo>
                  <a:pt x="257" y="337"/>
                  <a:pt x="250" y="337"/>
                  <a:pt x="249" y="336"/>
                </a:cubicBezTo>
                <a:cubicBezTo>
                  <a:pt x="249" y="335"/>
                  <a:pt x="248" y="333"/>
                  <a:pt x="248" y="332"/>
                </a:cubicBezTo>
                <a:cubicBezTo>
                  <a:pt x="246" y="330"/>
                  <a:pt x="244" y="330"/>
                  <a:pt x="242" y="330"/>
                </a:cubicBezTo>
                <a:cubicBezTo>
                  <a:pt x="242" y="330"/>
                  <a:pt x="242" y="330"/>
                  <a:pt x="242" y="330"/>
                </a:cubicBezTo>
                <a:cubicBezTo>
                  <a:pt x="236" y="324"/>
                  <a:pt x="236" y="324"/>
                  <a:pt x="236" y="324"/>
                </a:cubicBezTo>
                <a:cubicBezTo>
                  <a:pt x="230" y="323"/>
                  <a:pt x="225" y="320"/>
                  <a:pt x="222" y="314"/>
                </a:cubicBezTo>
                <a:cubicBezTo>
                  <a:pt x="218" y="305"/>
                  <a:pt x="228" y="303"/>
                  <a:pt x="214" y="301"/>
                </a:cubicBezTo>
                <a:cubicBezTo>
                  <a:pt x="206" y="301"/>
                  <a:pt x="210" y="298"/>
                  <a:pt x="209" y="293"/>
                </a:cubicBezTo>
                <a:cubicBezTo>
                  <a:pt x="208" y="290"/>
                  <a:pt x="195" y="291"/>
                  <a:pt x="194" y="288"/>
                </a:cubicBezTo>
                <a:cubicBezTo>
                  <a:pt x="191" y="288"/>
                  <a:pt x="191" y="293"/>
                  <a:pt x="188" y="295"/>
                </a:cubicBezTo>
                <a:cubicBezTo>
                  <a:pt x="186" y="297"/>
                  <a:pt x="181" y="295"/>
                  <a:pt x="180" y="297"/>
                </a:cubicBezTo>
                <a:cubicBezTo>
                  <a:pt x="177" y="303"/>
                  <a:pt x="174" y="305"/>
                  <a:pt x="166" y="304"/>
                </a:cubicBezTo>
                <a:cubicBezTo>
                  <a:pt x="159" y="303"/>
                  <a:pt x="162" y="304"/>
                  <a:pt x="162" y="309"/>
                </a:cubicBezTo>
                <a:cubicBezTo>
                  <a:pt x="163" y="312"/>
                  <a:pt x="162" y="314"/>
                  <a:pt x="162" y="317"/>
                </a:cubicBezTo>
                <a:cubicBezTo>
                  <a:pt x="161" y="320"/>
                  <a:pt x="161" y="321"/>
                  <a:pt x="158" y="324"/>
                </a:cubicBezTo>
                <a:cubicBezTo>
                  <a:pt x="157" y="325"/>
                  <a:pt x="155" y="325"/>
                  <a:pt x="153" y="326"/>
                </a:cubicBezTo>
                <a:cubicBezTo>
                  <a:pt x="150" y="329"/>
                  <a:pt x="149" y="331"/>
                  <a:pt x="147" y="335"/>
                </a:cubicBezTo>
                <a:cubicBezTo>
                  <a:pt x="145" y="340"/>
                  <a:pt x="138" y="349"/>
                  <a:pt x="144" y="352"/>
                </a:cubicBezTo>
                <a:cubicBezTo>
                  <a:pt x="147" y="355"/>
                  <a:pt x="146" y="358"/>
                  <a:pt x="148" y="361"/>
                </a:cubicBezTo>
                <a:cubicBezTo>
                  <a:pt x="149" y="362"/>
                  <a:pt x="153" y="362"/>
                  <a:pt x="154" y="363"/>
                </a:cubicBezTo>
                <a:cubicBezTo>
                  <a:pt x="154" y="363"/>
                  <a:pt x="154" y="363"/>
                  <a:pt x="154" y="363"/>
                </a:cubicBezTo>
                <a:cubicBezTo>
                  <a:pt x="152" y="367"/>
                  <a:pt x="150" y="372"/>
                  <a:pt x="153" y="375"/>
                </a:cubicBezTo>
                <a:cubicBezTo>
                  <a:pt x="155" y="377"/>
                  <a:pt x="161" y="378"/>
                  <a:pt x="161" y="380"/>
                </a:cubicBezTo>
                <a:cubicBezTo>
                  <a:pt x="161" y="384"/>
                  <a:pt x="160" y="385"/>
                  <a:pt x="164" y="386"/>
                </a:cubicBezTo>
                <a:cubicBezTo>
                  <a:pt x="168" y="387"/>
                  <a:pt x="165" y="391"/>
                  <a:pt x="164" y="393"/>
                </a:cubicBezTo>
                <a:cubicBezTo>
                  <a:pt x="163" y="394"/>
                  <a:pt x="159" y="396"/>
                  <a:pt x="159" y="397"/>
                </a:cubicBezTo>
                <a:cubicBezTo>
                  <a:pt x="159" y="397"/>
                  <a:pt x="163" y="398"/>
                  <a:pt x="163" y="398"/>
                </a:cubicBezTo>
                <a:cubicBezTo>
                  <a:pt x="163" y="405"/>
                  <a:pt x="155" y="405"/>
                  <a:pt x="151" y="405"/>
                </a:cubicBezTo>
                <a:cubicBezTo>
                  <a:pt x="150" y="405"/>
                  <a:pt x="144" y="405"/>
                  <a:pt x="147" y="406"/>
                </a:cubicBezTo>
                <a:cubicBezTo>
                  <a:pt x="143" y="409"/>
                  <a:pt x="138" y="420"/>
                  <a:pt x="132" y="418"/>
                </a:cubicBezTo>
                <a:cubicBezTo>
                  <a:pt x="129" y="417"/>
                  <a:pt x="122" y="407"/>
                  <a:pt x="122" y="420"/>
                </a:cubicBezTo>
                <a:cubicBezTo>
                  <a:pt x="122" y="424"/>
                  <a:pt x="125" y="429"/>
                  <a:pt x="121" y="431"/>
                </a:cubicBezTo>
                <a:cubicBezTo>
                  <a:pt x="116" y="433"/>
                  <a:pt x="110" y="432"/>
                  <a:pt x="106" y="429"/>
                </a:cubicBezTo>
                <a:cubicBezTo>
                  <a:pt x="100" y="425"/>
                  <a:pt x="99" y="436"/>
                  <a:pt x="91" y="434"/>
                </a:cubicBezTo>
                <a:cubicBezTo>
                  <a:pt x="83" y="432"/>
                  <a:pt x="88" y="419"/>
                  <a:pt x="75" y="424"/>
                </a:cubicBezTo>
                <a:cubicBezTo>
                  <a:pt x="68" y="427"/>
                  <a:pt x="69" y="424"/>
                  <a:pt x="67" y="418"/>
                </a:cubicBezTo>
                <a:cubicBezTo>
                  <a:pt x="64" y="412"/>
                  <a:pt x="70" y="408"/>
                  <a:pt x="62" y="408"/>
                </a:cubicBezTo>
                <a:cubicBezTo>
                  <a:pt x="55" y="408"/>
                  <a:pt x="68" y="402"/>
                  <a:pt x="69" y="403"/>
                </a:cubicBezTo>
                <a:cubicBezTo>
                  <a:pt x="71" y="404"/>
                  <a:pt x="80" y="401"/>
                  <a:pt x="80" y="397"/>
                </a:cubicBezTo>
                <a:cubicBezTo>
                  <a:pt x="79" y="393"/>
                  <a:pt x="77" y="392"/>
                  <a:pt x="73" y="394"/>
                </a:cubicBezTo>
                <a:cubicBezTo>
                  <a:pt x="68" y="397"/>
                  <a:pt x="69" y="399"/>
                  <a:pt x="66" y="392"/>
                </a:cubicBezTo>
                <a:cubicBezTo>
                  <a:pt x="64" y="385"/>
                  <a:pt x="59" y="380"/>
                  <a:pt x="70" y="378"/>
                </a:cubicBezTo>
                <a:cubicBezTo>
                  <a:pt x="76" y="377"/>
                  <a:pt x="76" y="376"/>
                  <a:pt x="76" y="370"/>
                </a:cubicBezTo>
                <a:cubicBezTo>
                  <a:pt x="76" y="366"/>
                  <a:pt x="77" y="365"/>
                  <a:pt x="79" y="363"/>
                </a:cubicBezTo>
                <a:cubicBezTo>
                  <a:pt x="82" y="360"/>
                  <a:pt x="76" y="356"/>
                  <a:pt x="75" y="354"/>
                </a:cubicBezTo>
                <a:cubicBezTo>
                  <a:pt x="74" y="353"/>
                  <a:pt x="84" y="349"/>
                  <a:pt x="85" y="348"/>
                </a:cubicBezTo>
                <a:cubicBezTo>
                  <a:pt x="90" y="346"/>
                  <a:pt x="93" y="343"/>
                  <a:pt x="97" y="340"/>
                </a:cubicBezTo>
                <a:cubicBezTo>
                  <a:pt x="101" y="338"/>
                  <a:pt x="108" y="342"/>
                  <a:pt x="110" y="335"/>
                </a:cubicBezTo>
                <a:cubicBezTo>
                  <a:pt x="110" y="333"/>
                  <a:pt x="115" y="334"/>
                  <a:pt x="117" y="333"/>
                </a:cubicBezTo>
                <a:cubicBezTo>
                  <a:pt x="118" y="333"/>
                  <a:pt x="120" y="329"/>
                  <a:pt x="120" y="328"/>
                </a:cubicBezTo>
                <a:cubicBezTo>
                  <a:pt x="119" y="327"/>
                  <a:pt x="115" y="325"/>
                  <a:pt x="115" y="324"/>
                </a:cubicBezTo>
                <a:cubicBezTo>
                  <a:pt x="116" y="323"/>
                  <a:pt x="118" y="321"/>
                  <a:pt x="119" y="320"/>
                </a:cubicBezTo>
                <a:cubicBezTo>
                  <a:pt x="127" y="318"/>
                  <a:pt x="111" y="315"/>
                  <a:pt x="122" y="311"/>
                </a:cubicBezTo>
                <a:cubicBezTo>
                  <a:pt x="128" y="308"/>
                  <a:pt x="122" y="308"/>
                  <a:pt x="120" y="305"/>
                </a:cubicBezTo>
                <a:cubicBezTo>
                  <a:pt x="117" y="298"/>
                  <a:pt x="110" y="305"/>
                  <a:pt x="108" y="302"/>
                </a:cubicBezTo>
                <a:cubicBezTo>
                  <a:pt x="107" y="300"/>
                  <a:pt x="108" y="295"/>
                  <a:pt x="110" y="293"/>
                </a:cubicBezTo>
                <a:cubicBezTo>
                  <a:pt x="112" y="290"/>
                  <a:pt x="104" y="291"/>
                  <a:pt x="102" y="292"/>
                </a:cubicBezTo>
                <a:cubicBezTo>
                  <a:pt x="98" y="292"/>
                  <a:pt x="89" y="304"/>
                  <a:pt x="97" y="307"/>
                </a:cubicBezTo>
                <a:cubicBezTo>
                  <a:pt x="100" y="308"/>
                  <a:pt x="87" y="316"/>
                  <a:pt x="84" y="318"/>
                </a:cubicBezTo>
                <a:cubicBezTo>
                  <a:pt x="80" y="320"/>
                  <a:pt x="72" y="324"/>
                  <a:pt x="68" y="325"/>
                </a:cubicBezTo>
                <a:cubicBezTo>
                  <a:pt x="63" y="326"/>
                  <a:pt x="64" y="315"/>
                  <a:pt x="65" y="312"/>
                </a:cubicBezTo>
                <a:cubicBezTo>
                  <a:pt x="66" y="310"/>
                  <a:pt x="71" y="305"/>
                  <a:pt x="71" y="303"/>
                </a:cubicBezTo>
                <a:cubicBezTo>
                  <a:pt x="70" y="300"/>
                  <a:pt x="64" y="299"/>
                  <a:pt x="69" y="295"/>
                </a:cubicBezTo>
                <a:cubicBezTo>
                  <a:pt x="72" y="293"/>
                  <a:pt x="76" y="291"/>
                  <a:pt x="73" y="286"/>
                </a:cubicBezTo>
                <a:cubicBezTo>
                  <a:pt x="72" y="283"/>
                  <a:pt x="71" y="275"/>
                  <a:pt x="70" y="274"/>
                </a:cubicBezTo>
                <a:cubicBezTo>
                  <a:pt x="68" y="273"/>
                  <a:pt x="60" y="268"/>
                  <a:pt x="59" y="269"/>
                </a:cubicBezTo>
                <a:cubicBezTo>
                  <a:pt x="51" y="282"/>
                  <a:pt x="52" y="295"/>
                  <a:pt x="48" y="310"/>
                </a:cubicBezTo>
                <a:cubicBezTo>
                  <a:pt x="44" y="322"/>
                  <a:pt x="40" y="297"/>
                  <a:pt x="40" y="297"/>
                </a:cubicBezTo>
                <a:cubicBezTo>
                  <a:pt x="41" y="294"/>
                  <a:pt x="44" y="288"/>
                  <a:pt x="44" y="285"/>
                </a:cubicBezTo>
                <a:cubicBezTo>
                  <a:pt x="44" y="278"/>
                  <a:pt x="45" y="270"/>
                  <a:pt x="53" y="270"/>
                </a:cubicBezTo>
                <a:cubicBezTo>
                  <a:pt x="53" y="269"/>
                  <a:pt x="53" y="269"/>
                  <a:pt x="53" y="269"/>
                </a:cubicBezTo>
                <a:cubicBezTo>
                  <a:pt x="54" y="269"/>
                  <a:pt x="54" y="269"/>
                  <a:pt x="54" y="269"/>
                </a:cubicBezTo>
                <a:cubicBezTo>
                  <a:pt x="54" y="269"/>
                  <a:pt x="55" y="269"/>
                  <a:pt x="55" y="269"/>
                </a:cubicBezTo>
                <a:cubicBezTo>
                  <a:pt x="54" y="256"/>
                  <a:pt x="54" y="256"/>
                  <a:pt x="54" y="256"/>
                </a:cubicBezTo>
                <a:cubicBezTo>
                  <a:pt x="54" y="252"/>
                  <a:pt x="38" y="254"/>
                  <a:pt x="34" y="256"/>
                </a:cubicBezTo>
                <a:cubicBezTo>
                  <a:pt x="30" y="257"/>
                  <a:pt x="22" y="261"/>
                  <a:pt x="31" y="263"/>
                </a:cubicBezTo>
                <a:cubicBezTo>
                  <a:pt x="31" y="267"/>
                  <a:pt x="32" y="270"/>
                  <a:pt x="32" y="274"/>
                </a:cubicBezTo>
                <a:cubicBezTo>
                  <a:pt x="32" y="278"/>
                  <a:pt x="40" y="283"/>
                  <a:pt x="38" y="286"/>
                </a:cubicBezTo>
                <a:cubicBezTo>
                  <a:pt x="37" y="288"/>
                  <a:pt x="32" y="287"/>
                  <a:pt x="31" y="290"/>
                </a:cubicBezTo>
                <a:cubicBezTo>
                  <a:pt x="29" y="295"/>
                  <a:pt x="28" y="297"/>
                  <a:pt x="25" y="290"/>
                </a:cubicBezTo>
                <a:cubicBezTo>
                  <a:pt x="25" y="287"/>
                  <a:pt x="26" y="278"/>
                  <a:pt x="24" y="277"/>
                </a:cubicBezTo>
                <a:cubicBezTo>
                  <a:pt x="19" y="277"/>
                  <a:pt x="9" y="281"/>
                  <a:pt x="15" y="288"/>
                </a:cubicBezTo>
                <a:cubicBezTo>
                  <a:pt x="19" y="294"/>
                  <a:pt x="12" y="290"/>
                  <a:pt x="11" y="290"/>
                </a:cubicBezTo>
                <a:cubicBezTo>
                  <a:pt x="4" y="290"/>
                  <a:pt x="11" y="298"/>
                  <a:pt x="4" y="297"/>
                </a:cubicBezTo>
                <a:cubicBezTo>
                  <a:pt x="4" y="297"/>
                  <a:pt x="4" y="297"/>
                  <a:pt x="4" y="297"/>
                </a:cubicBezTo>
                <a:cubicBezTo>
                  <a:pt x="1" y="294"/>
                  <a:pt x="1" y="294"/>
                  <a:pt x="1" y="294"/>
                </a:cubicBezTo>
                <a:cubicBezTo>
                  <a:pt x="0" y="288"/>
                  <a:pt x="0" y="288"/>
                  <a:pt x="0" y="28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1" name="Freeform 10"/>
          <p:cNvSpPr>
            <a:spLocks/>
          </p:cNvSpPr>
          <p:nvPr/>
        </p:nvSpPr>
        <p:spPr bwMode="auto">
          <a:xfrm>
            <a:off x="7461127" y="3783114"/>
            <a:ext cx="282233" cy="233149"/>
          </a:xfrm>
          <a:custGeom>
            <a:avLst/>
            <a:gdLst/>
            <a:ahLst/>
            <a:cxnLst>
              <a:cxn ang="0">
                <a:pos x="16" y="75"/>
              </a:cxn>
              <a:cxn ang="0">
                <a:pos x="10" y="73"/>
              </a:cxn>
              <a:cxn ang="0">
                <a:pos x="6" y="64"/>
              </a:cxn>
              <a:cxn ang="0">
                <a:pos x="9" y="47"/>
              </a:cxn>
              <a:cxn ang="0">
                <a:pos x="15" y="38"/>
              </a:cxn>
              <a:cxn ang="0">
                <a:pos x="20" y="36"/>
              </a:cxn>
              <a:cxn ang="0">
                <a:pos x="24" y="29"/>
              </a:cxn>
              <a:cxn ang="0">
                <a:pos x="24" y="21"/>
              </a:cxn>
              <a:cxn ang="0">
                <a:pos x="28" y="16"/>
              </a:cxn>
              <a:cxn ang="0">
                <a:pos x="42" y="9"/>
              </a:cxn>
              <a:cxn ang="0">
                <a:pos x="50" y="7"/>
              </a:cxn>
              <a:cxn ang="0">
                <a:pos x="56" y="0"/>
              </a:cxn>
              <a:cxn ang="0">
                <a:pos x="71" y="5"/>
              </a:cxn>
              <a:cxn ang="0">
                <a:pos x="76" y="13"/>
              </a:cxn>
              <a:cxn ang="0">
                <a:pos x="84" y="26"/>
              </a:cxn>
              <a:cxn ang="0">
                <a:pos x="98" y="36"/>
              </a:cxn>
              <a:cxn ang="0">
                <a:pos x="104" y="42"/>
              </a:cxn>
              <a:cxn ang="0">
                <a:pos x="104" y="42"/>
              </a:cxn>
              <a:cxn ang="0">
                <a:pos x="103" y="50"/>
              </a:cxn>
              <a:cxn ang="0">
                <a:pos x="103" y="55"/>
              </a:cxn>
              <a:cxn ang="0">
                <a:pos x="99" y="57"/>
              </a:cxn>
              <a:cxn ang="0">
                <a:pos x="91" y="59"/>
              </a:cxn>
              <a:cxn ang="0">
                <a:pos x="80" y="69"/>
              </a:cxn>
              <a:cxn ang="0">
                <a:pos x="72" y="77"/>
              </a:cxn>
              <a:cxn ang="0">
                <a:pos x="68" y="82"/>
              </a:cxn>
              <a:cxn ang="0">
                <a:pos x="60" y="84"/>
              </a:cxn>
              <a:cxn ang="0">
                <a:pos x="45" y="81"/>
              </a:cxn>
              <a:cxn ang="0">
                <a:pos x="32" y="74"/>
              </a:cxn>
              <a:cxn ang="0">
                <a:pos x="26" y="70"/>
              </a:cxn>
              <a:cxn ang="0">
                <a:pos x="16" y="75"/>
              </a:cxn>
            </a:cxnLst>
            <a:rect l="0" t="0" r="r" b="b"/>
            <a:pathLst>
              <a:path w="104" h="86">
                <a:moveTo>
                  <a:pt x="16" y="75"/>
                </a:moveTo>
                <a:cubicBezTo>
                  <a:pt x="15" y="74"/>
                  <a:pt x="11" y="74"/>
                  <a:pt x="10" y="73"/>
                </a:cubicBezTo>
                <a:cubicBezTo>
                  <a:pt x="8" y="70"/>
                  <a:pt x="9" y="67"/>
                  <a:pt x="6" y="64"/>
                </a:cubicBezTo>
                <a:cubicBezTo>
                  <a:pt x="0" y="61"/>
                  <a:pt x="7" y="52"/>
                  <a:pt x="9" y="47"/>
                </a:cubicBezTo>
                <a:cubicBezTo>
                  <a:pt x="11" y="43"/>
                  <a:pt x="12" y="41"/>
                  <a:pt x="15" y="38"/>
                </a:cubicBezTo>
                <a:cubicBezTo>
                  <a:pt x="17" y="37"/>
                  <a:pt x="19" y="37"/>
                  <a:pt x="20" y="36"/>
                </a:cubicBezTo>
                <a:cubicBezTo>
                  <a:pt x="23" y="33"/>
                  <a:pt x="23" y="32"/>
                  <a:pt x="24" y="29"/>
                </a:cubicBezTo>
                <a:cubicBezTo>
                  <a:pt x="24" y="26"/>
                  <a:pt x="25" y="24"/>
                  <a:pt x="24" y="21"/>
                </a:cubicBezTo>
                <a:cubicBezTo>
                  <a:pt x="24" y="16"/>
                  <a:pt x="21" y="15"/>
                  <a:pt x="28" y="16"/>
                </a:cubicBezTo>
                <a:cubicBezTo>
                  <a:pt x="36" y="17"/>
                  <a:pt x="39" y="15"/>
                  <a:pt x="42" y="9"/>
                </a:cubicBezTo>
                <a:cubicBezTo>
                  <a:pt x="43" y="7"/>
                  <a:pt x="48" y="9"/>
                  <a:pt x="50" y="7"/>
                </a:cubicBezTo>
                <a:cubicBezTo>
                  <a:pt x="53" y="5"/>
                  <a:pt x="53" y="0"/>
                  <a:pt x="56" y="0"/>
                </a:cubicBezTo>
                <a:cubicBezTo>
                  <a:pt x="57" y="3"/>
                  <a:pt x="70" y="2"/>
                  <a:pt x="71" y="5"/>
                </a:cubicBezTo>
                <a:cubicBezTo>
                  <a:pt x="72" y="10"/>
                  <a:pt x="68" y="13"/>
                  <a:pt x="76" y="13"/>
                </a:cubicBezTo>
                <a:cubicBezTo>
                  <a:pt x="90" y="15"/>
                  <a:pt x="80" y="17"/>
                  <a:pt x="84" y="26"/>
                </a:cubicBezTo>
                <a:cubicBezTo>
                  <a:pt x="87" y="32"/>
                  <a:pt x="92" y="35"/>
                  <a:pt x="98" y="36"/>
                </a:cubicBezTo>
                <a:cubicBezTo>
                  <a:pt x="104" y="42"/>
                  <a:pt x="104" y="42"/>
                  <a:pt x="104" y="42"/>
                </a:cubicBezTo>
                <a:cubicBezTo>
                  <a:pt x="104" y="42"/>
                  <a:pt x="104" y="42"/>
                  <a:pt x="104" y="42"/>
                </a:cubicBezTo>
                <a:cubicBezTo>
                  <a:pt x="103" y="45"/>
                  <a:pt x="102" y="47"/>
                  <a:pt x="103" y="50"/>
                </a:cubicBezTo>
                <a:cubicBezTo>
                  <a:pt x="103" y="51"/>
                  <a:pt x="104" y="54"/>
                  <a:pt x="103" y="55"/>
                </a:cubicBezTo>
                <a:cubicBezTo>
                  <a:pt x="102" y="56"/>
                  <a:pt x="100" y="57"/>
                  <a:pt x="99" y="57"/>
                </a:cubicBezTo>
                <a:cubicBezTo>
                  <a:pt x="96" y="57"/>
                  <a:pt x="94" y="58"/>
                  <a:pt x="91" y="59"/>
                </a:cubicBezTo>
                <a:cubicBezTo>
                  <a:pt x="86" y="60"/>
                  <a:pt x="82" y="65"/>
                  <a:pt x="80" y="69"/>
                </a:cubicBezTo>
                <a:cubicBezTo>
                  <a:pt x="77" y="74"/>
                  <a:pt x="77" y="74"/>
                  <a:pt x="72" y="77"/>
                </a:cubicBezTo>
                <a:cubicBezTo>
                  <a:pt x="70" y="78"/>
                  <a:pt x="70" y="81"/>
                  <a:pt x="68" y="82"/>
                </a:cubicBezTo>
                <a:cubicBezTo>
                  <a:pt x="65" y="83"/>
                  <a:pt x="63" y="81"/>
                  <a:pt x="60" y="84"/>
                </a:cubicBezTo>
                <a:cubicBezTo>
                  <a:pt x="56" y="86"/>
                  <a:pt x="49" y="83"/>
                  <a:pt x="45" y="81"/>
                </a:cubicBezTo>
                <a:cubicBezTo>
                  <a:pt x="41" y="79"/>
                  <a:pt x="37" y="74"/>
                  <a:pt x="32" y="74"/>
                </a:cubicBezTo>
                <a:cubicBezTo>
                  <a:pt x="28" y="74"/>
                  <a:pt x="29" y="70"/>
                  <a:pt x="26" y="70"/>
                </a:cubicBezTo>
                <a:cubicBezTo>
                  <a:pt x="23" y="70"/>
                  <a:pt x="20" y="75"/>
                  <a:pt x="16"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 name="Freeform 11"/>
          <p:cNvSpPr>
            <a:spLocks noEditPoints="1"/>
          </p:cNvSpPr>
          <p:nvPr/>
        </p:nvSpPr>
        <p:spPr bwMode="auto">
          <a:xfrm>
            <a:off x="6464723" y="3608867"/>
            <a:ext cx="785343" cy="689630"/>
          </a:xfrm>
          <a:custGeom>
            <a:avLst/>
            <a:gdLst/>
            <a:ahLst/>
            <a:cxnLst>
              <a:cxn ang="0">
                <a:pos x="41" y="174"/>
              </a:cxn>
              <a:cxn ang="0">
                <a:pos x="44" y="178"/>
              </a:cxn>
              <a:cxn ang="0">
                <a:pos x="41" y="183"/>
              </a:cxn>
              <a:cxn ang="0">
                <a:pos x="38" y="180"/>
              </a:cxn>
              <a:cxn ang="0">
                <a:pos x="37" y="174"/>
              </a:cxn>
              <a:cxn ang="0">
                <a:pos x="16" y="156"/>
              </a:cxn>
              <a:cxn ang="0">
                <a:pos x="27" y="156"/>
              </a:cxn>
              <a:cxn ang="0">
                <a:pos x="27" y="164"/>
              </a:cxn>
              <a:cxn ang="0">
                <a:pos x="18" y="164"/>
              </a:cxn>
              <a:cxn ang="0">
                <a:pos x="14" y="161"/>
              </a:cxn>
              <a:cxn ang="0">
                <a:pos x="7" y="154"/>
              </a:cxn>
              <a:cxn ang="0">
                <a:pos x="13" y="150"/>
              </a:cxn>
              <a:cxn ang="0">
                <a:pos x="12" y="142"/>
              </a:cxn>
              <a:cxn ang="0">
                <a:pos x="4" y="135"/>
              </a:cxn>
              <a:cxn ang="0">
                <a:pos x="1" y="145"/>
              </a:cxn>
              <a:cxn ang="0">
                <a:pos x="98" y="49"/>
              </a:cxn>
              <a:cxn ang="0">
                <a:pos x="120" y="54"/>
              </a:cxn>
              <a:cxn ang="0">
                <a:pos x="116" y="13"/>
              </a:cxn>
              <a:cxn ang="0">
                <a:pos x="123" y="0"/>
              </a:cxn>
              <a:cxn ang="0">
                <a:pos x="139" y="9"/>
              </a:cxn>
              <a:cxn ang="0">
                <a:pos x="163" y="16"/>
              </a:cxn>
              <a:cxn ang="0">
                <a:pos x="170" y="29"/>
              </a:cxn>
              <a:cxn ang="0">
                <a:pos x="160" y="36"/>
              </a:cxn>
              <a:cxn ang="0">
                <a:pos x="163" y="45"/>
              </a:cxn>
              <a:cxn ang="0">
                <a:pos x="183" y="42"/>
              </a:cxn>
              <a:cxn ang="0">
                <a:pos x="199" y="60"/>
              </a:cxn>
              <a:cxn ang="0">
                <a:pos x="221" y="70"/>
              </a:cxn>
              <a:cxn ang="0">
                <a:pos x="228" y="64"/>
              </a:cxn>
              <a:cxn ang="0">
                <a:pos x="232" y="73"/>
              </a:cxn>
              <a:cxn ang="0">
                <a:pos x="227" y="89"/>
              </a:cxn>
              <a:cxn ang="0">
                <a:pos x="228" y="113"/>
              </a:cxn>
              <a:cxn ang="0">
                <a:pos x="242" y="111"/>
              </a:cxn>
              <a:cxn ang="0">
                <a:pos x="245" y="129"/>
              </a:cxn>
              <a:cxn ang="0">
                <a:pos x="269" y="141"/>
              </a:cxn>
              <a:cxn ang="0">
                <a:pos x="271" y="154"/>
              </a:cxn>
              <a:cxn ang="0">
                <a:pos x="285" y="166"/>
              </a:cxn>
              <a:cxn ang="0">
                <a:pos x="285" y="177"/>
              </a:cxn>
              <a:cxn ang="0">
                <a:pos x="269" y="191"/>
              </a:cxn>
              <a:cxn ang="0">
                <a:pos x="252" y="195"/>
              </a:cxn>
              <a:cxn ang="0">
                <a:pos x="242" y="194"/>
              </a:cxn>
              <a:cxn ang="0">
                <a:pos x="238" y="218"/>
              </a:cxn>
              <a:cxn ang="0">
                <a:pos x="232" y="231"/>
              </a:cxn>
              <a:cxn ang="0">
                <a:pos x="226" y="238"/>
              </a:cxn>
              <a:cxn ang="0">
                <a:pos x="236" y="250"/>
              </a:cxn>
              <a:cxn ang="0">
                <a:pos x="229" y="245"/>
              </a:cxn>
              <a:cxn ang="0">
                <a:pos x="218" y="236"/>
              </a:cxn>
              <a:cxn ang="0">
                <a:pos x="200" y="222"/>
              </a:cxn>
              <a:cxn ang="0">
                <a:pos x="186" y="213"/>
              </a:cxn>
              <a:cxn ang="0">
                <a:pos x="146" y="234"/>
              </a:cxn>
              <a:cxn ang="0">
                <a:pos x="139" y="245"/>
              </a:cxn>
              <a:cxn ang="0">
                <a:pos x="136" y="249"/>
              </a:cxn>
              <a:cxn ang="0">
                <a:pos x="116" y="237"/>
              </a:cxn>
              <a:cxn ang="0">
                <a:pos x="120" y="220"/>
              </a:cxn>
              <a:cxn ang="0">
                <a:pos x="137" y="184"/>
              </a:cxn>
              <a:cxn ang="0">
                <a:pos x="142" y="158"/>
              </a:cxn>
              <a:cxn ang="0">
                <a:pos x="118" y="135"/>
              </a:cxn>
              <a:cxn ang="0">
                <a:pos x="110" y="126"/>
              </a:cxn>
              <a:cxn ang="0">
                <a:pos x="97" y="85"/>
              </a:cxn>
              <a:cxn ang="0">
                <a:pos x="98" y="77"/>
              </a:cxn>
              <a:cxn ang="0">
                <a:pos x="114" y="96"/>
              </a:cxn>
              <a:cxn ang="0">
                <a:pos x="101" y="79"/>
              </a:cxn>
              <a:cxn ang="0">
                <a:pos x="98" y="63"/>
              </a:cxn>
            </a:cxnLst>
            <a:rect l="0" t="0" r="r" b="b"/>
            <a:pathLst>
              <a:path w="288" h="254">
                <a:moveTo>
                  <a:pt x="37" y="174"/>
                </a:moveTo>
                <a:cubicBezTo>
                  <a:pt x="38" y="174"/>
                  <a:pt x="40" y="174"/>
                  <a:pt x="41" y="174"/>
                </a:cubicBezTo>
                <a:cubicBezTo>
                  <a:pt x="42" y="174"/>
                  <a:pt x="43" y="174"/>
                  <a:pt x="44" y="174"/>
                </a:cubicBezTo>
                <a:cubicBezTo>
                  <a:pt x="44" y="175"/>
                  <a:pt x="44" y="176"/>
                  <a:pt x="44" y="178"/>
                </a:cubicBezTo>
                <a:cubicBezTo>
                  <a:pt x="44" y="179"/>
                  <a:pt x="45" y="181"/>
                  <a:pt x="44" y="183"/>
                </a:cubicBezTo>
                <a:cubicBezTo>
                  <a:pt x="43" y="183"/>
                  <a:pt x="42" y="183"/>
                  <a:pt x="41" y="183"/>
                </a:cubicBezTo>
                <a:cubicBezTo>
                  <a:pt x="40" y="182"/>
                  <a:pt x="39" y="182"/>
                  <a:pt x="39" y="181"/>
                </a:cubicBezTo>
                <a:cubicBezTo>
                  <a:pt x="38" y="181"/>
                  <a:pt x="38" y="180"/>
                  <a:pt x="38" y="180"/>
                </a:cubicBezTo>
                <a:cubicBezTo>
                  <a:pt x="37" y="179"/>
                  <a:pt x="35" y="179"/>
                  <a:pt x="36" y="176"/>
                </a:cubicBezTo>
                <a:cubicBezTo>
                  <a:pt x="37" y="174"/>
                  <a:pt x="37" y="174"/>
                  <a:pt x="37" y="174"/>
                </a:cubicBezTo>
                <a:close/>
                <a:moveTo>
                  <a:pt x="14" y="161"/>
                </a:moveTo>
                <a:cubicBezTo>
                  <a:pt x="14" y="160"/>
                  <a:pt x="15" y="157"/>
                  <a:pt x="16" y="156"/>
                </a:cubicBezTo>
                <a:cubicBezTo>
                  <a:pt x="17" y="153"/>
                  <a:pt x="20" y="156"/>
                  <a:pt x="21" y="157"/>
                </a:cubicBezTo>
                <a:cubicBezTo>
                  <a:pt x="23" y="158"/>
                  <a:pt x="25" y="157"/>
                  <a:pt x="27" y="156"/>
                </a:cubicBezTo>
                <a:cubicBezTo>
                  <a:pt x="28" y="156"/>
                  <a:pt x="33" y="157"/>
                  <a:pt x="32" y="159"/>
                </a:cubicBezTo>
                <a:cubicBezTo>
                  <a:pt x="30" y="162"/>
                  <a:pt x="27" y="160"/>
                  <a:pt x="27" y="164"/>
                </a:cubicBezTo>
                <a:cubicBezTo>
                  <a:pt x="26" y="165"/>
                  <a:pt x="25" y="165"/>
                  <a:pt x="23" y="165"/>
                </a:cubicBezTo>
                <a:cubicBezTo>
                  <a:pt x="22" y="165"/>
                  <a:pt x="19" y="164"/>
                  <a:pt x="18" y="164"/>
                </a:cubicBezTo>
                <a:cubicBezTo>
                  <a:pt x="17" y="165"/>
                  <a:pt x="13" y="165"/>
                  <a:pt x="12" y="163"/>
                </a:cubicBezTo>
                <a:cubicBezTo>
                  <a:pt x="14" y="161"/>
                  <a:pt x="14" y="161"/>
                  <a:pt x="14" y="161"/>
                </a:cubicBezTo>
                <a:close/>
                <a:moveTo>
                  <a:pt x="6" y="152"/>
                </a:moveTo>
                <a:cubicBezTo>
                  <a:pt x="7" y="154"/>
                  <a:pt x="7" y="154"/>
                  <a:pt x="7" y="154"/>
                </a:cubicBezTo>
                <a:cubicBezTo>
                  <a:pt x="8" y="155"/>
                  <a:pt x="11" y="155"/>
                  <a:pt x="13" y="155"/>
                </a:cubicBezTo>
                <a:cubicBezTo>
                  <a:pt x="13" y="153"/>
                  <a:pt x="13" y="152"/>
                  <a:pt x="13" y="150"/>
                </a:cubicBezTo>
                <a:cubicBezTo>
                  <a:pt x="13" y="149"/>
                  <a:pt x="14" y="146"/>
                  <a:pt x="14" y="145"/>
                </a:cubicBezTo>
                <a:cubicBezTo>
                  <a:pt x="13" y="144"/>
                  <a:pt x="12" y="144"/>
                  <a:pt x="12" y="142"/>
                </a:cubicBezTo>
                <a:cubicBezTo>
                  <a:pt x="12" y="139"/>
                  <a:pt x="11" y="140"/>
                  <a:pt x="10" y="138"/>
                </a:cubicBezTo>
                <a:cubicBezTo>
                  <a:pt x="8" y="136"/>
                  <a:pt x="6" y="134"/>
                  <a:pt x="4" y="135"/>
                </a:cubicBezTo>
                <a:cubicBezTo>
                  <a:pt x="2" y="136"/>
                  <a:pt x="1" y="136"/>
                  <a:pt x="0" y="136"/>
                </a:cubicBezTo>
                <a:cubicBezTo>
                  <a:pt x="0" y="139"/>
                  <a:pt x="1" y="143"/>
                  <a:pt x="1" y="145"/>
                </a:cubicBezTo>
                <a:cubicBezTo>
                  <a:pt x="0" y="146"/>
                  <a:pt x="4" y="152"/>
                  <a:pt x="6" y="152"/>
                </a:cubicBezTo>
                <a:close/>
                <a:moveTo>
                  <a:pt x="98" y="49"/>
                </a:moveTo>
                <a:cubicBezTo>
                  <a:pt x="102" y="50"/>
                  <a:pt x="102" y="50"/>
                  <a:pt x="102" y="50"/>
                </a:cubicBezTo>
                <a:cubicBezTo>
                  <a:pt x="105" y="51"/>
                  <a:pt x="120" y="60"/>
                  <a:pt x="120" y="54"/>
                </a:cubicBezTo>
                <a:cubicBezTo>
                  <a:pt x="120" y="47"/>
                  <a:pt x="110" y="32"/>
                  <a:pt x="113" y="25"/>
                </a:cubicBezTo>
                <a:cubicBezTo>
                  <a:pt x="115" y="20"/>
                  <a:pt x="120" y="19"/>
                  <a:pt x="116" y="13"/>
                </a:cubicBezTo>
                <a:cubicBezTo>
                  <a:pt x="110" y="5"/>
                  <a:pt x="121" y="5"/>
                  <a:pt x="123" y="0"/>
                </a:cubicBezTo>
                <a:cubicBezTo>
                  <a:pt x="123" y="0"/>
                  <a:pt x="123" y="0"/>
                  <a:pt x="123" y="0"/>
                </a:cubicBezTo>
                <a:cubicBezTo>
                  <a:pt x="128" y="2"/>
                  <a:pt x="127" y="6"/>
                  <a:pt x="130" y="8"/>
                </a:cubicBezTo>
                <a:cubicBezTo>
                  <a:pt x="131" y="9"/>
                  <a:pt x="137" y="9"/>
                  <a:pt x="139" y="9"/>
                </a:cubicBezTo>
                <a:cubicBezTo>
                  <a:pt x="144" y="9"/>
                  <a:pt x="151" y="9"/>
                  <a:pt x="157" y="9"/>
                </a:cubicBezTo>
                <a:cubicBezTo>
                  <a:pt x="159" y="10"/>
                  <a:pt x="166" y="13"/>
                  <a:pt x="163" y="16"/>
                </a:cubicBezTo>
                <a:cubicBezTo>
                  <a:pt x="163" y="22"/>
                  <a:pt x="165" y="20"/>
                  <a:pt x="169" y="21"/>
                </a:cubicBezTo>
                <a:cubicBezTo>
                  <a:pt x="169" y="24"/>
                  <a:pt x="169" y="26"/>
                  <a:pt x="170" y="29"/>
                </a:cubicBezTo>
                <a:cubicBezTo>
                  <a:pt x="171" y="34"/>
                  <a:pt x="169" y="31"/>
                  <a:pt x="165" y="32"/>
                </a:cubicBezTo>
                <a:cubicBezTo>
                  <a:pt x="163" y="33"/>
                  <a:pt x="161" y="34"/>
                  <a:pt x="160" y="36"/>
                </a:cubicBezTo>
                <a:cubicBezTo>
                  <a:pt x="159" y="38"/>
                  <a:pt x="156" y="37"/>
                  <a:pt x="155" y="39"/>
                </a:cubicBezTo>
                <a:cubicBezTo>
                  <a:pt x="154" y="40"/>
                  <a:pt x="162" y="43"/>
                  <a:pt x="163" y="45"/>
                </a:cubicBezTo>
                <a:cubicBezTo>
                  <a:pt x="166" y="50"/>
                  <a:pt x="165" y="58"/>
                  <a:pt x="172" y="50"/>
                </a:cubicBezTo>
                <a:cubicBezTo>
                  <a:pt x="174" y="47"/>
                  <a:pt x="178" y="38"/>
                  <a:pt x="183" y="42"/>
                </a:cubicBezTo>
                <a:cubicBezTo>
                  <a:pt x="181" y="51"/>
                  <a:pt x="188" y="48"/>
                  <a:pt x="194" y="51"/>
                </a:cubicBezTo>
                <a:cubicBezTo>
                  <a:pt x="198" y="52"/>
                  <a:pt x="193" y="57"/>
                  <a:pt x="199" y="60"/>
                </a:cubicBezTo>
                <a:cubicBezTo>
                  <a:pt x="202" y="61"/>
                  <a:pt x="207" y="74"/>
                  <a:pt x="212" y="72"/>
                </a:cubicBezTo>
                <a:cubicBezTo>
                  <a:pt x="217" y="71"/>
                  <a:pt x="216" y="69"/>
                  <a:pt x="221" y="70"/>
                </a:cubicBezTo>
                <a:cubicBezTo>
                  <a:pt x="225" y="70"/>
                  <a:pt x="226" y="66"/>
                  <a:pt x="228" y="64"/>
                </a:cubicBezTo>
                <a:cubicBezTo>
                  <a:pt x="228" y="64"/>
                  <a:pt x="228" y="64"/>
                  <a:pt x="228" y="64"/>
                </a:cubicBezTo>
                <a:cubicBezTo>
                  <a:pt x="229" y="70"/>
                  <a:pt x="229" y="70"/>
                  <a:pt x="229" y="70"/>
                </a:cubicBezTo>
                <a:cubicBezTo>
                  <a:pt x="232" y="73"/>
                  <a:pt x="232" y="73"/>
                  <a:pt x="232" y="73"/>
                </a:cubicBezTo>
                <a:cubicBezTo>
                  <a:pt x="232" y="73"/>
                  <a:pt x="232" y="73"/>
                  <a:pt x="232" y="73"/>
                </a:cubicBezTo>
                <a:cubicBezTo>
                  <a:pt x="232" y="80"/>
                  <a:pt x="232" y="84"/>
                  <a:pt x="227" y="89"/>
                </a:cubicBezTo>
                <a:cubicBezTo>
                  <a:pt x="221" y="96"/>
                  <a:pt x="226" y="98"/>
                  <a:pt x="225" y="105"/>
                </a:cubicBezTo>
                <a:cubicBezTo>
                  <a:pt x="225" y="108"/>
                  <a:pt x="223" y="114"/>
                  <a:pt x="228" y="113"/>
                </a:cubicBezTo>
                <a:cubicBezTo>
                  <a:pt x="234" y="112"/>
                  <a:pt x="233" y="107"/>
                  <a:pt x="238" y="114"/>
                </a:cubicBezTo>
                <a:cubicBezTo>
                  <a:pt x="239" y="116"/>
                  <a:pt x="242" y="110"/>
                  <a:pt x="242" y="111"/>
                </a:cubicBezTo>
                <a:cubicBezTo>
                  <a:pt x="243" y="113"/>
                  <a:pt x="242" y="119"/>
                  <a:pt x="242" y="121"/>
                </a:cubicBezTo>
                <a:cubicBezTo>
                  <a:pt x="240" y="124"/>
                  <a:pt x="243" y="127"/>
                  <a:pt x="245" y="129"/>
                </a:cubicBezTo>
                <a:cubicBezTo>
                  <a:pt x="249" y="131"/>
                  <a:pt x="260" y="135"/>
                  <a:pt x="265" y="134"/>
                </a:cubicBezTo>
                <a:cubicBezTo>
                  <a:pt x="270" y="134"/>
                  <a:pt x="267" y="137"/>
                  <a:pt x="269" y="141"/>
                </a:cubicBezTo>
                <a:cubicBezTo>
                  <a:pt x="270" y="142"/>
                  <a:pt x="270" y="146"/>
                  <a:pt x="268" y="147"/>
                </a:cubicBezTo>
                <a:cubicBezTo>
                  <a:pt x="266" y="148"/>
                  <a:pt x="269" y="153"/>
                  <a:pt x="271" y="154"/>
                </a:cubicBezTo>
                <a:cubicBezTo>
                  <a:pt x="274" y="157"/>
                  <a:pt x="274" y="165"/>
                  <a:pt x="280" y="165"/>
                </a:cubicBezTo>
                <a:cubicBezTo>
                  <a:pt x="282" y="165"/>
                  <a:pt x="284" y="164"/>
                  <a:pt x="285" y="166"/>
                </a:cubicBezTo>
                <a:cubicBezTo>
                  <a:pt x="288" y="171"/>
                  <a:pt x="285" y="170"/>
                  <a:pt x="282" y="173"/>
                </a:cubicBezTo>
                <a:cubicBezTo>
                  <a:pt x="281" y="175"/>
                  <a:pt x="284" y="176"/>
                  <a:pt x="285" y="177"/>
                </a:cubicBezTo>
                <a:cubicBezTo>
                  <a:pt x="281" y="180"/>
                  <a:pt x="280" y="181"/>
                  <a:pt x="278" y="185"/>
                </a:cubicBezTo>
                <a:cubicBezTo>
                  <a:pt x="276" y="189"/>
                  <a:pt x="274" y="192"/>
                  <a:pt x="269" y="191"/>
                </a:cubicBezTo>
                <a:cubicBezTo>
                  <a:pt x="265" y="191"/>
                  <a:pt x="265" y="188"/>
                  <a:pt x="261" y="189"/>
                </a:cubicBezTo>
                <a:cubicBezTo>
                  <a:pt x="257" y="190"/>
                  <a:pt x="255" y="198"/>
                  <a:pt x="252" y="195"/>
                </a:cubicBezTo>
                <a:cubicBezTo>
                  <a:pt x="249" y="192"/>
                  <a:pt x="248" y="195"/>
                  <a:pt x="246" y="195"/>
                </a:cubicBezTo>
                <a:cubicBezTo>
                  <a:pt x="245" y="195"/>
                  <a:pt x="244" y="194"/>
                  <a:pt x="242" y="194"/>
                </a:cubicBezTo>
                <a:cubicBezTo>
                  <a:pt x="238" y="195"/>
                  <a:pt x="240" y="200"/>
                  <a:pt x="239" y="203"/>
                </a:cubicBezTo>
                <a:cubicBezTo>
                  <a:pt x="237" y="207"/>
                  <a:pt x="234" y="215"/>
                  <a:pt x="238" y="218"/>
                </a:cubicBezTo>
                <a:cubicBezTo>
                  <a:pt x="242" y="221"/>
                  <a:pt x="236" y="225"/>
                  <a:pt x="233" y="225"/>
                </a:cubicBezTo>
                <a:cubicBezTo>
                  <a:pt x="233" y="228"/>
                  <a:pt x="238" y="229"/>
                  <a:pt x="232" y="231"/>
                </a:cubicBezTo>
                <a:cubicBezTo>
                  <a:pt x="229" y="231"/>
                  <a:pt x="226" y="231"/>
                  <a:pt x="225" y="233"/>
                </a:cubicBezTo>
                <a:cubicBezTo>
                  <a:pt x="224" y="235"/>
                  <a:pt x="224" y="237"/>
                  <a:pt x="226" y="238"/>
                </a:cubicBezTo>
                <a:cubicBezTo>
                  <a:pt x="228" y="239"/>
                  <a:pt x="231" y="239"/>
                  <a:pt x="233" y="240"/>
                </a:cubicBezTo>
                <a:cubicBezTo>
                  <a:pt x="234" y="241"/>
                  <a:pt x="235" y="249"/>
                  <a:pt x="236" y="250"/>
                </a:cubicBezTo>
                <a:cubicBezTo>
                  <a:pt x="236" y="251"/>
                  <a:pt x="236" y="254"/>
                  <a:pt x="235" y="254"/>
                </a:cubicBezTo>
                <a:cubicBezTo>
                  <a:pt x="232" y="253"/>
                  <a:pt x="232" y="247"/>
                  <a:pt x="229" y="245"/>
                </a:cubicBezTo>
                <a:cubicBezTo>
                  <a:pt x="227" y="244"/>
                  <a:pt x="224" y="244"/>
                  <a:pt x="223" y="242"/>
                </a:cubicBezTo>
                <a:cubicBezTo>
                  <a:pt x="222" y="240"/>
                  <a:pt x="220" y="237"/>
                  <a:pt x="218" y="236"/>
                </a:cubicBezTo>
                <a:cubicBezTo>
                  <a:pt x="215" y="234"/>
                  <a:pt x="211" y="231"/>
                  <a:pt x="209" y="228"/>
                </a:cubicBezTo>
                <a:cubicBezTo>
                  <a:pt x="206" y="224"/>
                  <a:pt x="205" y="222"/>
                  <a:pt x="200" y="222"/>
                </a:cubicBezTo>
                <a:cubicBezTo>
                  <a:pt x="197" y="222"/>
                  <a:pt x="189" y="221"/>
                  <a:pt x="189" y="216"/>
                </a:cubicBezTo>
                <a:cubicBezTo>
                  <a:pt x="189" y="213"/>
                  <a:pt x="189" y="214"/>
                  <a:pt x="186" y="213"/>
                </a:cubicBezTo>
                <a:cubicBezTo>
                  <a:pt x="173" y="212"/>
                  <a:pt x="172" y="226"/>
                  <a:pt x="160" y="223"/>
                </a:cubicBezTo>
                <a:cubicBezTo>
                  <a:pt x="153" y="221"/>
                  <a:pt x="149" y="229"/>
                  <a:pt x="146" y="234"/>
                </a:cubicBezTo>
                <a:cubicBezTo>
                  <a:pt x="145" y="237"/>
                  <a:pt x="148" y="242"/>
                  <a:pt x="147" y="243"/>
                </a:cubicBezTo>
                <a:cubicBezTo>
                  <a:pt x="145" y="244"/>
                  <a:pt x="141" y="245"/>
                  <a:pt x="139" y="245"/>
                </a:cubicBezTo>
                <a:cubicBezTo>
                  <a:pt x="136" y="249"/>
                  <a:pt x="136" y="249"/>
                  <a:pt x="136" y="249"/>
                </a:cubicBezTo>
                <a:cubicBezTo>
                  <a:pt x="136" y="249"/>
                  <a:pt x="136" y="249"/>
                  <a:pt x="136" y="249"/>
                </a:cubicBezTo>
                <a:cubicBezTo>
                  <a:pt x="135" y="243"/>
                  <a:pt x="130" y="238"/>
                  <a:pt x="125" y="236"/>
                </a:cubicBezTo>
                <a:cubicBezTo>
                  <a:pt x="123" y="236"/>
                  <a:pt x="117" y="238"/>
                  <a:pt x="116" y="237"/>
                </a:cubicBezTo>
                <a:cubicBezTo>
                  <a:pt x="113" y="235"/>
                  <a:pt x="111" y="233"/>
                  <a:pt x="107" y="233"/>
                </a:cubicBezTo>
                <a:cubicBezTo>
                  <a:pt x="120" y="220"/>
                  <a:pt x="120" y="220"/>
                  <a:pt x="120" y="220"/>
                </a:cubicBezTo>
                <a:cubicBezTo>
                  <a:pt x="126" y="214"/>
                  <a:pt x="129" y="207"/>
                  <a:pt x="136" y="202"/>
                </a:cubicBezTo>
                <a:cubicBezTo>
                  <a:pt x="140" y="199"/>
                  <a:pt x="137" y="189"/>
                  <a:pt x="137" y="184"/>
                </a:cubicBezTo>
                <a:cubicBezTo>
                  <a:pt x="137" y="178"/>
                  <a:pt x="137" y="174"/>
                  <a:pt x="139" y="168"/>
                </a:cubicBezTo>
                <a:cubicBezTo>
                  <a:pt x="140" y="165"/>
                  <a:pt x="143" y="160"/>
                  <a:pt x="142" y="158"/>
                </a:cubicBezTo>
                <a:cubicBezTo>
                  <a:pt x="139" y="153"/>
                  <a:pt x="125" y="152"/>
                  <a:pt x="120" y="147"/>
                </a:cubicBezTo>
                <a:cubicBezTo>
                  <a:pt x="118" y="145"/>
                  <a:pt x="114" y="136"/>
                  <a:pt x="118" y="135"/>
                </a:cubicBezTo>
                <a:cubicBezTo>
                  <a:pt x="118" y="135"/>
                  <a:pt x="118" y="135"/>
                  <a:pt x="118" y="135"/>
                </a:cubicBezTo>
                <a:cubicBezTo>
                  <a:pt x="110" y="135"/>
                  <a:pt x="113" y="131"/>
                  <a:pt x="110" y="126"/>
                </a:cubicBezTo>
                <a:cubicBezTo>
                  <a:pt x="106" y="120"/>
                  <a:pt x="96" y="111"/>
                  <a:pt x="95" y="105"/>
                </a:cubicBezTo>
                <a:cubicBezTo>
                  <a:pt x="95" y="98"/>
                  <a:pt x="97" y="92"/>
                  <a:pt x="97" y="85"/>
                </a:cubicBezTo>
                <a:cubicBezTo>
                  <a:pt x="97" y="79"/>
                  <a:pt x="96" y="74"/>
                  <a:pt x="96" y="69"/>
                </a:cubicBezTo>
                <a:cubicBezTo>
                  <a:pt x="97" y="69"/>
                  <a:pt x="98" y="76"/>
                  <a:pt x="98" y="77"/>
                </a:cubicBezTo>
                <a:cubicBezTo>
                  <a:pt x="98" y="84"/>
                  <a:pt x="103" y="82"/>
                  <a:pt x="105" y="86"/>
                </a:cubicBezTo>
                <a:cubicBezTo>
                  <a:pt x="106" y="88"/>
                  <a:pt x="110" y="97"/>
                  <a:pt x="114" y="96"/>
                </a:cubicBezTo>
                <a:cubicBezTo>
                  <a:pt x="117" y="95"/>
                  <a:pt x="114" y="89"/>
                  <a:pt x="112" y="88"/>
                </a:cubicBezTo>
                <a:cubicBezTo>
                  <a:pt x="101" y="79"/>
                  <a:pt x="101" y="79"/>
                  <a:pt x="101" y="79"/>
                </a:cubicBezTo>
                <a:cubicBezTo>
                  <a:pt x="98" y="76"/>
                  <a:pt x="103" y="73"/>
                  <a:pt x="101" y="70"/>
                </a:cubicBezTo>
                <a:cubicBezTo>
                  <a:pt x="100" y="67"/>
                  <a:pt x="94" y="66"/>
                  <a:pt x="98" y="63"/>
                </a:cubicBezTo>
                <a:cubicBezTo>
                  <a:pt x="99" y="61"/>
                  <a:pt x="99" y="55"/>
                  <a:pt x="98" y="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Freeform 12"/>
          <p:cNvSpPr>
            <a:spLocks/>
          </p:cNvSpPr>
          <p:nvPr/>
        </p:nvSpPr>
        <p:spPr bwMode="auto">
          <a:xfrm>
            <a:off x="6707689" y="3684946"/>
            <a:ext cx="1114206" cy="1116660"/>
          </a:xfrm>
          <a:custGeom>
            <a:avLst/>
            <a:gdLst/>
            <a:ahLst/>
            <a:cxnLst>
              <a:cxn ang="0">
                <a:pos x="57" y="206"/>
              </a:cxn>
              <a:cxn ang="0">
                <a:pos x="111" y="194"/>
              </a:cxn>
              <a:cxn ang="0">
                <a:pos x="140" y="217"/>
              </a:cxn>
              <a:cxn ang="0">
                <a:pos x="137" y="210"/>
              </a:cxn>
              <a:cxn ang="0">
                <a:pos x="149" y="190"/>
              </a:cxn>
              <a:cxn ang="0">
                <a:pos x="163" y="167"/>
              </a:cxn>
              <a:cxn ang="0">
                <a:pos x="196" y="149"/>
              </a:cxn>
              <a:cxn ang="0">
                <a:pos x="182" y="126"/>
              </a:cxn>
              <a:cxn ang="0">
                <a:pos x="156" y="101"/>
              </a:cxn>
              <a:cxn ang="0">
                <a:pos x="139" y="85"/>
              </a:cxn>
              <a:cxn ang="0">
                <a:pos x="143" y="45"/>
              </a:cxn>
              <a:cxn ang="0">
                <a:pos x="164" y="38"/>
              </a:cxn>
              <a:cxn ang="0">
                <a:pos x="170" y="11"/>
              </a:cxn>
              <a:cxn ang="0">
                <a:pos x="193" y="17"/>
              </a:cxn>
              <a:cxn ang="0">
                <a:pos x="179" y="45"/>
              </a:cxn>
              <a:cxn ang="0">
                <a:pos x="212" y="34"/>
              </a:cxn>
              <a:cxn ang="0">
                <a:pos x="207" y="73"/>
              </a:cxn>
              <a:cxn ang="0">
                <a:pos x="249" y="41"/>
              </a:cxn>
              <a:cxn ang="0">
                <a:pos x="258" y="68"/>
              </a:cxn>
              <a:cxn ang="0">
                <a:pos x="249" y="83"/>
              </a:cxn>
              <a:cxn ang="0">
                <a:pos x="218" y="111"/>
              </a:cxn>
              <a:cxn ang="0">
                <a:pos x="212" y="142"/>
              </a:cxn>
              <a:cxn ang="0">
                <a:pos x="206" y="166"/>
              </a:cxn>
              <a:cxn ang="0">
                <a:pos x="260" y="179"/>
              </a:cxn>
              <a:cxn ang="0">
                <a:pos x="290" y="153"/>
              </a:cxn>
              <a:cxn ang="0">
                <a:pos x="303" y="134"/>
              </a:cxn>
              <a:cxn ang="0">
                <a:pos x="293" y="111"/>
              </a:cxn>
              <a:cxn ang="0">
                <a:pos x="337" y="120"/>
              </a:cxn>
              <a:cxn ang="0">
                <a:pos x="368" y="95"/>
              </a:cxn>
              <a:cxn ang="0">
                <a:pos x="381" y="78"/>
              </a:cxn>
              <a:cxn ang="0">
                <a:pos x="398" y="87"/>
              </a:cxn>
              <a:cxn ang="0">
                <a:pos x="407" y="110"/>
              </a:cxn>
              <a:cxn ang="0">
                <a:pos x="403" y="135"/>
              </a:cxn>
              <a:cxn ang="0">
                <a:pos x="389" y="162"/>
              </a:cxn>
              <a:cxn ang="0">
                <a:pos x="373" y="192"/>
              </a:cxn>
              <a:cxn ang="0">
                <a:pos x="357" y="210"/>
              </a:cxn>
              <a:cxn ang="0">
                <a:pos x="370" y="225"/>
              </a:cxn>
              <a:cxn ang="0">
                <a:pos x="357" y="251"/>
              </a:cxn>
              <a:cxn ang="0">
                <a:pos x="309" y="265"/>
              </a:cxn>
              <a:cxn ang="0">
                <a:pos x="268" y="279"/>
              </a:cxn>
              <a:cxn ang="0">
                <a:pos x="290" y="310"/>
              </a:cxn>
              <a:cxn ang="0">
                <a:pos x="311" y="340"/>
              </a:cxn>
              <a:cxn ang="0">
                <a:pos x="278" y="376"/>
              </a:cxn>
              <a:cxn ang="0">
                <a:pos x="222" y="398"/>
              </a:cxn>
              <a:cxn ang="0">
                <a:pos x="217" y="364"/>
              </a:cxn>
              <a:cxn ang="0">
                <a:pos x="199" y="347"/>
              </a:cxn>
              <a:cxn ang="0">
                <a:pos x="158" y="361"/>
              </a:cxn>
              <a:cxn ang="0">
                <a:pos x="112" y="381"/>
              </a:cxn>
              <a:cxn ang="0">
                <a:pos x="68" y="352"/>
              </a:cxn>
              <a:cxn ang="0">
                <a:pos x="23" y="292"/>
              </a:cxn>
              <a:cxn ang="0">
                <a:pos x="12" y="240"/>
              </a:cxn>
              <a:cxn ang="0">
                <a:pos x="47" y="221"/>
              </a:cxn>
            </a:cxnLst>
            <a:rect l="0" t="0" r="r" b="b"/>
            <a:pathLst>
              <a:path w="410" h="411">
                <a:moveTo>
                  <a:pt x="47" y="221"/>
                </a:moveTo>
                <a:cubicBezTo>
                  <a:pt x="50" y="217"/>
                  <a:pt x="50" y="217"/>
                  <a:pt x="50" y="217"/>
                </a:cubicBezTo>
                <a:cubicBezTo>
                  <a:pt x="52" y="217"/>
                  <a:pt x="56" y="216"/>
                  <a:pt x="58" y="215"/>
                </a:cubicBezTo>
                <a:cubicBezTo>
                  <a:pt x="59" y="214"/>
                  <a:pt x="56" y="209"/>
                  <a:pt x="57" y="206"/>
                </a:cubicBezTo>
                <a:cubicBezTo>
                  <a:pt x="60" y="201"/>
                  <a:pt x="64" y="193"/>
                  <a:pt x="71" y="195"/>
                </a:cubicBezTo>
                <a:cubicBezTo>
                  <a:pt x="83" y="198"/>
                  <a:pt x="84" y="184"/>
                  <a:pt x="97" y="185"/>
                </a:cubicBezTo>
                <a:cubicBezTo>
                  <a:pt x="100" y="186"/>
                  <a:pt x="100" y="185"/>
                  <a:pt x="100" y="188"/>
                </a:cubicBezTo>
                <a:cubicBezTo>
                  <a:pt x="100" y="193"/>
                  <a:pt x="108" y="194"/>
                  <a:pt x="111" y="194"/>
                </a:cubicBezTo>
                <a:cubicBezTo>
                  <a:pt x="116" y="194"/>
                  <a:pt x="117" y="196"/>
                  <a:pt x="120" y="200"/>
                </a:cubicBezTo>
                <a:cubicBezTo>
                  <a:pt x="122" y="203"/>
                  <a:pt x="126" y="206"/>
                  <a:pt x="129" y="208"/>
                </a:cubicBezTo>
                <a:cubicBezTo>
                  <a:pt x="131" y="209"/>
                  <a:pt x="133" y="212"/>
                  <a:pt x="134" y="214"/>
                </a:cubicBezTo>
                <a:cubicBezTo>
                  <a:pt x="135" y="216"/>
                  <a:pt x="138" y="216"/>
                  <a:pt x="140" y="217"/>
                </a:cubicBezTo>
                <a:cubicBezTo>
                  <a:pt x="143" y="219"/>
                  <a:pt x="143" y="225"/>
                  <a:pt x="146" y="226"/>
                </a:cubicBezTo>
                <a:cubicBezTo>
                  <a:pt x="147" y="226"/>
                  <a:pt x="147" y="223"/>
                  <a:pt x="147" y="222"/>
                </a:cubicBezTo>
                <a:cubicBezTo>
                  <a:pt x="146" y="221"/>
                  <a:pt x="145" y="213"/>
                  <a:pt x="144" y="212"/>
                </a:cubicBezTo>
                <a:cubicBezTo>
                  <a:pt x="142" y="211"/>
                  <a:pt x="139" y="211"/>
                  <a:pt x="137" y="210"/>
                </a:cubicBezTo>
                <a:cubicBezTo>
                  <a:pt x="135" y="209"/>
                  <a:pt x="135" y="207"/>
                  <a:pt x="136" y="205"/>
                </a:cubicBezTo>
                <a:cubicBezTo>
                  <a:pt x="137" y="203"/>
                  <a:pt x="140" y="203"/>
                  <a:pt x="143" y="203"/>
                </a:cubicBezTo>
                <a:cubicBezTo>
                  <a:pt x="149" y="201"/>
                  <a:pt x="144" y="200"/>
                  <a:pt x="144" y="197"/>
                </a:cubicBezTo>
                <a:cubicBezTo>
                  <a:pt x="147" y="197"/>
                  <a:pt x="153" y="193"/>
                  <a:pt x="149" y="190"/>
                </a:cubicBezTo>
                <a:cubicBezTo>
                  <a:pt x="145" y="187"/>
                  <a:pt x="148" y="179"/>
                  <a:pt x="150" y="175"/>
                </a:cubicBezTo>
                <a:cubicBezTo>
                  <a:pt x="151" y="172"/>
                  <a:pt x="149" y="167"/>
                  <a:pt x="153" y="166"/>
                </a:cubicBezTo>
                <a:cubicBezTo>
                  <a:pt x="155" y="166"/>
                  <a:pt x="156" y="167"/>
                  <a:pt x="157" y="167"/>
                </a:cubicBezTo>
                <a:cubicBezTo>
                  <a:pt x="159" y="167"/>
                  <a:pt x="160" y="164"/>
                  <a:pt x="163" y="167"/>
                </a:cubicBezTo>
                <a:cubicBezTo>
                  <a:pt x="166" y="170"/>
                  <a:pt x="168" y="162"/>
                  <a:pt x="172" y="161"/>
                </a:cubicBezTo>
                <a:cubicBezTo>
                  <a:pt x="176" y="160"/>
                  <a:pt x="176" y="163"/>
                  <a:pt x="180" y="163"/>
                </a:cubicBezTo>
                <a:cubicBezTo>
                  <a:pt x="185" y="164"/>
                  <a:pt x="187" y="161"/>
                  <a:pt x="189" y="157"/>
                </a:cubicBezTo>
                <a:cubicBezTo>
                  <a:pt x="191" y="153"/>
                  <a:pt x="192" y="152"/>
                  <a:pt x="196" y="149"/>
                </a:cubicBezTo>
                <a:cubicBezTo>
                  <a:pt x="195" y="148"/>
                  <a:pt x="192" y="147"/>
                  <a:pt x="193" y="145"/>
                </a:cubicBezTo>
                <a:cubicBezTo>
                  <a:pt x="196" y="142"/>
                  <a:pt x="199" y="143"/>
                  <a:pt x="196" y="138"/>
                </a:cubicBezTo>
                <a:cubicBezTo>
                  <a:pt x="195" y="136"/>
                  <a:pt x="193" y="137"/>
                  <a:pt x="191" y="137"/>
                </a:cubicBezTo>
                <a:cubicBezTo>
                  <a:pt x="185" y="137"/>
                  <a:pt x="185" y="129"/>
                  <a:pt x="182" y="126"/>
                </a:cubicBezTo>
                <a:cubicBezTo>
                  <a:pt x="180" y="125"/>
                  <a:pt x="177" y="120"/>
                  <a:pt x="179" y="119"/>
                </a:cubicBezTo>
                <a:cubicBezTo>
                  <a:pt x="181" y="118"/>
                  <a:pt x="181" y="114"/>
                  <a:pt x="180" y="113"/>
                </a:cubicBezTo>
                <a:cubicBezTo>
                  <a:pt x="178" y="109"/>
                  <a:pt x="181" y="106"/>
                  <a:pt x="176" y="106"/>
                </a:cubicBezTo>
                <a:cubicBezTo>
                  <a:pt x="171" y="107"/>
                  <a:pt x="160" y="103"/>
                  <a:pt x="156" y="101"/>
                </a:cubicBezTo>
                <a:cubicBezTo>
                  <a:pt x="154" y="99"/>
                  <a:pt x="151" y="96"/>
                  <a:pt x="153" y="93"/>
                </a:cubicBezTo>
                <a:cubicBezTo>
                  <a:pt x="153" y="91"/>
                  <a:pt x="154" y="85"/>
                  <a:pt x="153" y="83"/>
                </a:cubicBezTo>
                <a:cubicBezTo>
                  <a:pt x="153" y="82"/>
                  <a:pt x="150" y="88"/>
                  <a:pt x="149" y="86"/>
                </a:cubicBezTo>
                <a:cubicBezTo>
                  <a:pt x="144" y="79"/>
                  <a:pt x="145" y="84"/>
                  <a:pt x="139" y="85"/>
                </a:cubicBezTo>
                <a:cubicBezTo>
                  <a:pt x="134" y="86"/>
                  <a:pt x="136" y="80"/>
                  <a:pt x="136" y="77"/>
                </a:cubicBezTo>
                <a:cubicBezTo>
                  <a:pt x="137" y="70"/>
                  <a:pt x="132" y="68"/>
                  <a:pt x="138" y="61"/>
                </a:cubicBezTo>
                <a:cubicBezTo>
                  <a:pt x="143" y="56"/>
                  <a:pt x="143" y="52"/>
                  <a:pt x="143" y="45"/>
                </a:cubicBezTo>
                <a:cubicBezTo>
                  <a:pt x="143" y="45"/>
                  <a:pt x="143" y="45"/>
                  <a:pt x="143" y="45"/>
                </a:cubicBezTo>
                <a:cubicBezTo>
                  <a:pt x="150" y="46"/>
                  <a:pt x="143" y="38"/>
                  <a:pt x="150" y="38"/>
                </a:cubicBezTo>
                <a:cubicBezTo>
                  <a:pt x="151" y="38"/>
                  <a:pt x="158" y="42"/>
                  <a:pt x="154" y="36"/>
                </a:cubicBezTo>
                <a:cubicBezTo>
                  <a:pt x="148" y="29"/>
                  <a:pt x="158" y="25"/>
                  <a:pt x="163" y="25"/>
                </a:cubicBezTo>
                <a:cubicBezTo>
                  <a:pt x="165" y="26"/>
                  <a:pt x="164" y="35"/>
                  <a:pt x="164" y="38"/>
                </a:cubicBezTo>
                <a:cubicBezTo>
                  <a:pt x="167" y="45"/>
                  <a:pt x="168" y="43"/>
                  <a:pt x="170" y="38"/>
                </a:cubicBezTo>
                <a:cubicBezTo>
                  <a:pt x="171" y="35"/>
                  <a:pt x="176" y="36"/>
                  <a:pt x="177" y="34"/>
                </a:cubicBezTo>
                <a:cubicBezTo>
                  <a:pt x="179" y="31"/>
                  <a:pt x="171" y="26"/>
                  <a:pt x="171" y="22"/>
                </a:cubicBezTo>
                <a:cubicBezTo>
                  <a:pt x="171" y="18"/>
                  <a:pt x="170" y="15"/>
                  <a:pt x="170" y="11"/>
                </a:cubicBezTo>
                <a:cubicBezTo>
                  <a:pt x="161" y="9"/>
                  <a:pt x="169" y="5"/>
                  <a:pt x="173" y="4"/>
                </a:cubicBezTo>
                <a:cubicBezTo>
                  <a:pt x="177" y="2"/>
                  <a:pt x="193" y="0"/>
                  <a:pt x="193" y="4"/>
                </a:cubicBezTo>
                <a:cubicBezTo>
                  <a:pt x="194" y="17"/>
                  <a:pt x="194" y="17"/>
                  <a:pt x="194" y="17"/>
                </a:cubicBezTo>
                <a:cubicBezTo>
                  <a:pt x="194" y="17"/>
                  <a:pt x="193" y="17"/>
                  <a:pt x="193" y="17"/>
                </a:cubicBezTo>
                <a:cubicBezTo>
                  <a:pt x="193" y="17"/>
                  <a:pt x="193" y="17"/>
                  <a:pt x="192" y="17"/>
                </a:cubicBezTo>
                <a:cubicBezTo>
                  <a:pt x="192" y="18"/>
                  <a:pt x="192" y="18"/>
                  <a:pt x="192" y="18"/>
                </a:cubicBezTo>
                <a:cubicBezTo>
                  <a:pt x="184" y="18"/>
                  <a:pt x="183" y="26"/>
                  <a:pt x="183" y="33"/>
                </a:cubicBezTo>
                <a:cubicBezTo>
                  <a:pt x="183" y="36"/>
                  <a:pt x="180" y="42"/>
                  <a:pt x="179" y="45"/>
                </a:cubicBezTo>
                <a:cubicBezTo>
                  <a:pt x="179" y="45"/>
                  <a:pt x="183" y="70"/>
                  <a:pt x="187" y="58"/>
                </a:cubicBezTo>
                <a:cubicBezTo>
                  <a:pt x="191" y="43"/>
                  <a:pt x="190" y="30"/>
                  <a:pt x="198" y="17"/>
                </a:cubicBezTo>
                <a:cubicBezTo>
                  <a:pt x="199" y="16"/>
                  <a:pt x="207" y="21"/>
                  <a:pt x="209" y="22"/>
                </a:cubicBezTo>
                <a:cubicBezTo>
                  <a:pt x="210" y="23"/>
                  <a:pt x="211" y="31"/>
                  <a:pt x="212" y="34"/>
                </a:cubicBezTo>
                <a:cubicBezTo>
                  <a:pt x="215" y="39"/>
                  <a:pt x="211" y="41"/>
                  <a:pt x="208" y="43"/>
                </a:cubicBezTo>
                <a:cubicBezTo>
                  <a:pt x="203" y="47"/>
                  <a:pt x="209" y="48"/>
                  <a:pt x="210" y="51"/>
                </a:cubicBezTo>
                <a:cubicBezTo>
                  <a:pt x="210" y="53"/>
                  <a:pt x="205" y="58"/>
                  <a:pt x="204" y="60"/>
                </a:cubicBezTo>
                <a:cubicBezTo>
                  <a:pt x="203" y="63"/>
                  <a:pt x="202" y="74"/>
                  <a:pt x="207" y="73"/>
                </a:cubicBezTo>
                <a:cubicBezTo>
                  <a:pt x="211" y="72"/>
                  <a:pt x="219" y="68"/>
                  <a:pt x="223" y="66"/>
                </a:cubicBezTo>
                <a:cubicBezTo>
                  <a:pt x="226" y="64"/>
                  <a:pt x="239" y="56"/>
                  <a:pt x="236" y="55"/>
                </a:cubicBezTo>
                <a:cubicBezTo>
                  <a:pt x="228" y="52"/>
                  <a:pt x="237" y="40"/>
                  <a:pt x="241" y="40"/>
                </a:cubicBezTo>
                <a:cubicBezTo>
                  <a:pt x="243" y="39"/>
                  <a:pt x="251" y="38"/>
                  <a:pt x="249" y="41"/>
                </a:cubicBezTo>
                <a:cubicBezTo>
                  <a:pt x="247" y="43"/>
                  <a:pt x="246" y="48"/>
                  <a:pt x="247" y="50"/>
                </a:cubicBezTo>
                <a:cubicBezTo>
                  <a:pt x="249" y="53"/>
                  <a:pt x="256" y="46"/>
                  <a:pt x="259" y="53"/>
                </a:cubicBezTo>
                <a:cubicBezTo>
                  <a:pt x="261" y="56"/>
                  <a:pt x="267" y="56"/>
                  <a:pt x="261" y="59"/>
                </a:cubicBezTo>
                <a:cubicBezTo>
                  <a:pt x="250" y="63"/>
                  <a:pt x="266" y="66"/>
                  <a:pt x="258" y="68"/>
                </a:cubicBezTo>
                <a:cubicBezTo>
                  <a:pt x="257" y="69"/>
                  <a:pt x="255" y="71"/>
                  <a:pt x="254" y="72"/>
                </a:cubicBezTo>
                <a:cubicBezTo>
                  <a:pt x="254" y="73"/>
                  <a:pt x="258" y="75"/>
                  <a:pt x="259" y="76"/>
                </a:cubicBezTo>
                <a:cubicBezTo>
                  <a:pt x="259" y="77"/>
                  <a:pt x="257" y="81"/>
                  <a:pt x="256" y="81"/>
                </a:cubicBezTo>
                <a:cubicBezTo>
                  <a:pt x="254" y="82"/>
                  <a:pt x="249" y="81"/>
                  <a:pt x="249" y="83"/>
                </a:cubicBezTo>
                <a:cubicBezTo>
                  <a:pt x="247" y="90"/>
                  <a:pt x="240" y="86"/>
                  <a:pt x="236" y="88"/>
                </a:cubicBezTo>
                <a:cubicBezTo>
                  <a:pt x="232" y="91"/>
                  <a:pt x="229" y="94"/>
                  <a:pt x="224" y="96"/>
                </a:cubicBezTo>
                <a:cubicBezTo>
                  <a:pt x="223" y="97"/>
                  <a:pt x="213" y="101"/>
                  <a:pt x="214" y="102"/>
                </a:cubicBezTo>
                <a:cubicBezTo>
                  <a:pt x="215" y="104"/>
                  <a:pt x="221" y="108"/>
                  <a:pt x="218" y="111"/>
                </a:cubicBezTo>
                <a:cubicBezTo>
                  <a:pt x="216" y="113"/>
                  <a:pt x="215" y="114"/>
                  <a:pt x="215" y="118"/>
                </a:cubicBezTo>
                <a:cubicBezTo>
                  <a:pt x="215" y="124"/>
                  <a:pt x="215" y="125"/>
                  <a:pt x="209" y="126"/>
                </a:cubicBezTo>
                <a:cubicBezTo>
                  <a:pt x="198" y="128"/>
                  <a:pt x="203" y="133"/>
                  <a:pt x="205" y="140"/>
                </a:cubicBezTo>
                <a:cubicBezTo>
                  <a:pt x="208" y="147"/>
                  <a:pt x="207" y="145"/>
                  <a:pt x="212" y="142"/>
                </a:cubicBezTo>
                <a:cubicBezTo>
                  <a:pt x="216" y="140"/>
                  <a:pt x="218" y="141"/>
                  <a:pt x="219" y="145"/>
                </a:cubicBezTo>
                <a:cubicBezTo>
                  <a:pt x="219" y="149"/>
                  <a:pt x="210" y="152"/>
                  <a:pt x="208" y="151"/>
                </a:cubicBezTo>
                <a:cubicBezTo>
                  <a:pt x="207" y="150"/>
                  <a:pt x="194" y="156"/>
                  <a:pt x="201" y="156"/>
                </a:cubicBezTo>
                <a:cubicBezTo>
                  <a:pt x="209" y="156"/>
                  <a:pt x="203" y="160"/>
                  <a:pt x="206" y="166"/>
                </a:cubicBezTo>
                <a:cubicBezTo>
                  <a:pt x="208" y="172"/>
                  <a:pt x="207" y="175"/>
                  <a:pt x="214" y="172"/>
                </a:cubicBezTo>
                <a:cubicBezTo>
                  <a:pt x="227" y="167"/>
                  <a:pt x="222" y="180"/>
                  <a:pt x="230" y="182"/>
                </a:cubicBezTo>
                <a:cubicBezTo>
                  <a:pt x="238" y="184"/>
                  <a:pt x="239" y="173"/>
                  <a:pt x="245" y="177"/>
                </a:cubicBezTo>
                <a:cubicBezTo>
                  <a:pt x="249" y="180"/>
                  <a:pt x="255" y="181"/>
                  <a:pt x="260" y="179"/>
                </a:cubicBezTo>
                <a:cubicBezTo>
                  <a:pt x="264" y="177"/>
                  <a:pt x="261" y="172"/>
                  <a:pt x="261" y="168"/>
                </a:cubicBezTo>
                <a:cubicBezTo>
                  <a:pt x="261" y="155"/>
                  <a:pt x="268" y="165"/>
                  <a:pt x="271" y="166"/>
                </a:cubicBezTo>
                <a:cubicBezTo>
                  <a:pt x="277" y="168"/>
                  <a:pt x="282" y="157"/>
                  <a:pt x="286" y="154"/>
                </a:cubicBezTo>
                <a:cubicBezTo>
                  <a:pt x="283" y="153"/>
                  <a:pt x="289" y="153"/>
                  <a:pt x="290" y="153"/>
                </a:cubicBezTo>
                <a:cubicBezTo>
                  <a:pt x="294" y="153"/>
                  <a:pt x="302" y="153"/>
                  <a:pt x="302" y="146"/>
                </a:cubicBezTo>
                <a:cubicBezTo>
                  <a:pt x="302" y="146"/>
                  <a:pt x="298" y="145"/>
                  <a:pt x="298" y="145"/>
                </a:cubicBezTo>
                <a:cubicBezTo>
                  <a:pt x="298" y="144"/>
                  <a:pt x="302" y="142"/>
                  <a:pt x="303" y="141"/>
                </a:cubicBezTo>
                <a:cubicBezTo>
                  <a:pt x="304" y="139"/>
                  <a:pt x="307" y="135"/>
                  <a:pt x="303" y="134"/>
                </a:cubicBezTo>
                <a:cubicBezTo>
                  <a:pt x="299" y="133"/>
                  <a:pt x="300" y="132"/>
                  <a:pt x="300" y="128"/>
                </a:cubicBezTo>
                <a:cubicBezTo>
                  <a:pt x="300" y="126"/>
                  <a:pt x="294" y="125"/>
                  <a:pt x="292" y="123"/>
                </a:cubicBezTo>
                <a:cubicBezTo>
                  <a:pt x="289" y="120"/>
                  <a:pt x="291" y="115"/>
                  <a:pt x="293" y="111"/>
                </a:cubicBezTo>
                <a:cubicBezTo>
                  <a:pt x="293" y="111"/>
                  <a:pt x="293" y="111"/>
                  <a:pt x="293" y="111"/>
                </a:cubicBezTo>
                <a:cubicBezTo>
                  <a:pt x="297" y="111"/>
                  <a:pt x="300" y="106"/>
                  <a:pt x="303" y="106"/>
                </a:cubicBezTo>
                <a:cubicBezTo>
                  <a:pt x="306" y="106"/>
                  <a:pt x="305" y="110"/>
                  <a:pt x="309" y="110"/>
                </a:cubicBezTo>
                <a:cubicBezTo>
                  <a:pt x="314" y="110"/>
                  <a:pt x="318" y="115"/>
                  <a:pt x="322" y="117"/>
                </a:cubicBezTo>
                <a:cubicBezTo>
                  <a:pt x="326" y="119"/>
                  <a:pt x="333" y="122"/>
                  <a:pt x="337" y="120"/>
                </a:cubicBezTo>
                <a:cubicBezTo>
                  <a:pt x="340" y="117"/>
                  <a:pt x="342" y="119"/>
                  <a:pt x="345" y="118"/>
                </a:cubicBezTo>
                <a:cubicBezTo>
                  <a:pt x="347" y="117"/>
                  <a:pt x="347" y="114"/>
                  <a:pt x="349" y="113"/>
                </a:cubicBezTo>
                <a:cubicBezTo>
                  <a:pt x="354" y="110"/>
                  <a:pt x="354" y="110"/>
                  <a:pt x="357" y="105"/>
                </a:cubicBezTo>
                <a:cubicBezTo>
                  <a:pt x="359" y="101"/>
                  <a:pt x="363" y="96"/>
                  <a:pt x="368" y="95"/>
                </a:cubicBezTo>
                <a:cubicBezTo>
                  <a:pt x="371" y="94"/>
                  <a:pt x="373" y="93"/>
                  <a:pt x="376" y="93"/>
                </a:cubicBezTo>
                <a:cubicBezTo>
                  <a:pt x="377" y="93"/>
                  <a:pt x="379" y="92"/>
                  <a:pt x="380" y="91"/>
                </a:cubicBezTo>
                <a:cubicBezTo>
                  <a:pt x="381" y="90"/>
                  <a:pt x="380" y="87"/>
                  <a:pt x="380" y="86"/>
                </a:cubicBezTo>
                <a:cubicBezTo>
                  <a:pt x="379" y="83"/>
                  <a:pt x="380" y="81"/>
                  <a:pt x="381" y="78"/>
                </a:cubicBezTo>
                <a:cubicBezTo>
                  <a:pt x="381" y="78"/>
                  <a:pt x="381" y="78"/>
                  <a:pt x="381" y="78"/>
                </a:cubicBezTo>
                <a:cubicBezTo>
                  <a:pt x="383" y="78"/>
                  <a:pt x="385" y="78"/>
                  <a:pt x="387" y="80"/>
                </a:cubicBezTo>
                <a:cubicBezTo>
                  <a:pt x="387" y="81"/>
                  <a:pt x="388" y="83"/>
                  <a:pt x="388" y="84"/>
                </a:cubicBezTo>
                <a:cubicBezTo>
                  <a:pt x="389" y="85"/>
                  <a:pt x="396" y="85"/>
                  <a:pt x="398" y="87"/>
                </a:cubicBezTo>
                <a:cubicBezTo>
                  <a:pt x="401" y="89"/>
                  <a:pt x="401" y="92"/>
                  <a:pt x="404" y="94"/>
                </a:cubicBezTo>
                <a:cubicBezTo>
                  <a:pt x="407" y="96"/>
                  <a:pt x="408" y="102"/>
                  <a:pt x="410" y="104"/>
                </a:cubicBezTo>
                <a:cubicBezTo>
                  <a:pt x="410" y="104"/>
                  <a:pt x="410" y="104"/>
                  <a:pt x="410" y="104"/>
                </a:cubicBezTo>
                <a:cubicBezTo>
                  <a:pt x="407" y="110"/>
                  <a:pt x="407" y="110"/>
                  <a:pt x="407" y="110"/>
                </a:cubicBezTo>
                <a:cubicBezTo>
                  <a:pt x="406" y="111"/>
                  <a:pt x="404" y="115"/>
                  <a:pt x="405" y="117"/>
                </a:cubicBezTo>
                <a:cubicBezTo>
                  <a:pt x="405" y="119"/>
                  <a:pt x="406" y="120"/>
                  <a:pt x="406" y="122"/>
                </a:cubicBezTo>
                <a:cubicBezTo>
                  <a:pt x="407" y="126"/>
                  <a:pt x="404" y="128"/>
                  <a:pt x="402" y="130"/>
                </a:cubicBezTo>
                <a:cubicBezTo>
                  <a:pt x="400" y="132"/>
                  <a:pt x="402" y="133"/>
                  <a:pt x="403" y="135"/>
                </a:cubicBezTo>
                <a:cubicBezTo>
                  <a:pt x="405" y="137"/>
                  <a:pt x="407" y="139"/>
                  <a:pt x="407" y="142"/>
                </a:cubicBezTo>
                <a:cubicBezTo>
                  <a:pt x="404" y="145"/>
                  <a:pt x="395" y="146"/>
                  <a:pt x="399" y="151"/>
                </a:cubicBezTo>
                <a:cubicBezTo>
                  <a:pt x="404" y="156"/>
                  <a:pt x="400" y="158"/>
                  <a:pt x="394" y="158"/>
                </a:cubicBezTo>
                <a:cubicBezTo>
                  <a:pt x="390" y="159"/>
                  <a:pt x="390" y="157"/>
                  <a:pt x="389" y="162"/>
                </a:cubicBezTo>
                <a:cubicBezTo>
                  <a:pt x="387" y="166"/>
                  <a:pt x="389" y="169"/>
                  <a:pt x="385" y="171"/>
                </a:cubicBezTo>
                <a:cubicBezTo>
                  <a:pt x="379" y="175"/>
                  <a:pt x="387" y="177"/>
                  <a:pt x="379" y="179"/>
                </a:cubicBezTo>
                <a:cubicBezTo>
                  <a:pt x="376" y="180"/>
                  <a:pt x="378" y="184"/>
                  <a:pt x="377" y="186"/>
                </a:cubicBezTo>
                <a:cubicBezTo>
                  <a:pt x="376" y="188"/>
                  <a:pt x="373" y="189"/>
                  <a:pt x="373" y="192"/>
                </a:cubicBezTo>
                <a:cubicBezTo>
                  <a:pt x="372" y="195"/>
                  <a:pt x="372" y="197"/>
                  <a:pt x="368" y="197"/>
                </a:cubicBezTo>
                <a:cubicBezTo>
                  <a:pt x="362" y="198"/>
                  <a:pt x="365" y="201"/>
                  <a:pt x="363" y="203"/>
                </a:cubicBezTo>
                <a:cubicBezTo>
                  <a:pt x="362" y="205"/>
                  <a:pt x="360" y="204"/>
                  <a:pt x="358" y="204"/>
                </a:cubicBezTo>
                <a:cubicBezTo>
                  <a:pt x="356" y="205"/>
                  <a:pt x="357" y="209"/>
                  <a:pt x="357" y="210"/>
                </a:cubicBezTo>
                <a:cubicBezTo>
                  <a:pt x="358" y="213"/>
                  <a:pt x="361" y="215"/>
                  <a:pt x="363" y="217"/>
                </a:cubicBezTo>
                <a:cubicBezTo>
                  <a:pt x="364" y="218"/>
                  <a:pt x="367" y="219"/>
                  <a:pt x="367" y="221"/>
                </a:cubicBezTo>
                <a:cubicBezTo>
                  <a:pt x="368" y="221"/>
                  <a:pt x="368" y="221"/>
                  <a:pt x="368" y="221"/>
                </a:cubicBezTo>
                <a:cubicBezTo>
                  <a:pt x="369" y="222"/>
                  <a:pt x="370" y="224"/>
                  <a:pt x="370" y="225"/>
                </a:cubicBezTo>
                <a:cubicBezTo>
                  <a:pt x="371" y="228"/>
                  <a:pt x="368" y="229"/>
                  <a:pt x="369" y="231"/>
                </a:cubicBezTo>
                <a:cubicBezTo>
                  <a:pt x="373" y="239"/>
                  <a:pt x="361" y="233"/>
                  <a:pt x="362" y="239"/>
                </a:cubicBezTo>
                <a:cubicBezTo>
                  <a:pt x="362" y="244"/>
                  <a:pt x="360" y="248"/>
                  <a:pt x="357" y="251"/>
                </a:cubicBezTo>
                <a:cubicBezTo>
                  <a:pt x="357" y="251"/>
                  <a:pt x="357" y="251"/>
                  <a:pt x="357" y="251"/>
                </a:cubicBezTo>
                <a:cubicBezTo>
                  <a:pt x="350" y="251"/>
                  <a:pt x="350" y="251"/>
                  <a:pt x="350" y="251"/>
                </a:cubicBezTo>
                <a:cubicBezTo>
                  <a:pt x="346" y="254"/>
                  <a:pt x="345" y="256"/>
                  <a:pt x="340" y="257"/>
                </a:cubicBezTo>
                <a:cubicBezTo>
                  <a:pt x="337" y="259"/>
                  <a:pt x="333" y="256"/>
                  <a:pt x="329" y="256"/>
                </a:cubicBezTo>
                <a:cubicBezTo>
                  <a:pt x="321" y="256"/>
                  <a:pt x="316" y="262"/>
                  <a:pt x="309" y="265"/>
                </a:cubicBezTo>
                <a:cubicBezTo>
                  <a:pt x="302" y="268"/>
                  <a:pt x="306" y="267"/>
                  <a:pt x="302" y="272"/>
                </a:cubicBezTo>
                <a:cubicBezTo>
                  <a:pt x="300" y="276"/>
                  <a:pt x="288" y="282"/>
                  <a:pt x="284" y="281"/>
                </a:cubicBezTo>
                <a:cubicBezTo>
                  <a:pt x="281" y="280"/>
                  <a:pt x="280" y="276"/>
                  <a:pt x="277" y="276"/>
                </a:cubicBezTo>
                <a:cubicBezTo>
                  <a:pt x="273" y="275"/>
                  <a:pt x="271" y="278"/>
                  <a:pt x="268" y="279"/>
                </a:cubicBezTo>
                <a:cubicBezTo>
                  <a:pt x="263" y="280"/>
                  <a:pt x="266" y="287"/>
                  <a:pt x="265" y="290"/>
                </a:cubicBezTo>
                <a:cubicBezTo>
                  <a:pt x="265" y="299"/>
                  <a:pt x="276" y="290"/>
                  <a:pt x="282" y="294"/>
                </a:cubicBezTo>
                <a:cubicBezTo>
                  <a:pt x="289" y="298"/>
                  <a:pt x="291" y="295"/>
                  <a:pt x="294" y="303"/>
                </a:cubicBezTo>
                <a:cubicBezTo>
                  <a:pt x="298" y="309"/>
                  <a:pt x="294" y="306"/>
                  <a:pt x="290" y="310"/>
                </a:cubicBezTo>
                <a:cubicBezTo>
                  <a:pt x="286" y="314"/>
                  <a:pt x="288" y="311"/>
                  <a:pt x="288" y="315"/>
                </a:cubicBezTo>
                <a:cubicBezTo>
                  <a:pt x="286" y="324"/>
                  <a:pt x="294" y="323"/>
                  <a:pt x="294" y="331"/>
                </a:cubicBezTo>
                <a:cubicBezTo>
                  <a:pt x="294" y="336"/>
                  <a:pt x="292" y="340"/>
                  <a:pt x="299" y="340"/>
                </a:cubicBezTo>
                <a:cubicBezTo>
                  <a:pt x="302" y="341"/>
                  <a:pt x="308" y="339"/>
                  <a:pt x="311" y="340"/>
                </a:cubicBezTo>
                <a:cubicBezTo>
                  <a:pt x="313" y="340"/>
                  <a:pt x="311" y="352"/>
                  <a:pt x="310" y="354"/>
                </a:cubicBezTo>
                <a:cubicBezTo>
                  <a:pt x="309" y="361"/>
                  <a:pt x="302" y="366"/>
                  <a:pt x="300" y="373"/>
                </a:cubicBezTo>
                <a:cubicBezTo>
                  <a:pt x="297" y="379"/>
                  <a:pt x="294" y="369"/>
                  <a:pt x="290" y="369"/>
                </a:cubicBezTo>
                <a:cubicBezTo>
                  <a:pt x="286" y="370"/>
                  <a:pt x="282" y="374"/>
                  <a:pt x="278" y="376"/>
                </a:cubicBezTo>
                <a:cubicBezTo>
                  <a:pt x="276" y="376"/>
                  <a:pt x="266" y="383"/>
                  <a:pt x="267" y="384"/>
                </a:cubicBezTo>
                <a:cubicBezTo>
                  <a:pt x="271" y="392"/>
                  <a:pt x="260" y="392"/>
                  <a:pt x="258" y="399"/>
                </a:cubicBezTo>
                <a:cubicBezTo>
                  <a:pt x="254" y="411"/>
                  <a:pt x="249" y="389"/>
                  <a:pt x="241" y="396"/>
                </a:cubicBezTo>
                <a:cubicBezTo>
                  <a:pt x="235" y="400"/>
                  <a:pt x="228" y="399"/>
                  <a:pt x="222" y="398"/>
                </a:cubicBezTo>
                <a:cubicBezTo>
                  <a:pt x="222" y="398"/>
                  <a:pt x="222" y="398"/>
                  <a:pt x="222" y="398"/>
                </a:cubicBezTo>
                <a:cubicBezTo>
                  <a:pt x="217" y="386"/>
                  <a:pt x="217" y="386"/>
                  <a:pt x="217" y="386"/>
                </a:cubicBezTo>
                <a:cubicBezTo>
                  <a:pt x="218" y="382"/>
                  <a:pt x="220" y="378"/>
                  <a:pt x="218" y="374"/>
                </a:cubicBezTo>
                <a:cubicBezTo>
                  <a:pt x="217" y="371"/>
                  <a:pt x="216" y="367"/>
                  <a:pt x="217" y="364"/>
                </a:cubicBezTo>
                <a:cubicBezTo>
                  <a:pt x="218" y="362"/>
                  <a:pt x="219" y="359"/>
                  <a:pt x="217" y="357"/>
                </a:cubicBezTo>
                <a:cubicBezTo>
                  <a:pt x="215" y="354"/>
                  <a:pt x="212" y="354"/>
                  <a:pt x="210" y="352"/>
                </a:cubicBezTo>
                <a:cubicBezTo>
                  <a:pt x="208" y="349"/>
                  <a:pt x="207" y="345"/>
                  <a:pt x="207" y="342"/>
                </a:cubicBezTo>
                <a:cubicBezTo>
                  <a:pt x="206" y="341"/>
                  <a:pt x="200" y="346"/>
                  <a:pt x="199" y="347"/>
                </a:cubicBezTo>
                <a:cubicBezTo>
                  <a:pt x="194" y="350"/>
                  <a:pt x="190" y="355"/>
                  <a:pt x="185" y="350"/>
                </a:cubicBezTo>
                <a:cubicBezTo>
                  <a:pt x="181" y="347"/>
                  <a:pt x="174" y="352"/>
                  <a:pt x="169" y="347"/>
                </a:cubicBezTo>
                <a:cubicBezTo>
                  <a:pt x="166" y="346"/>
                  <a:pt x="164" y="342"/>
                  <a:pt x="164" y="350"/>
                </a:cubicBezTo>
                <a:cubicBezTo>
                  <a:pt x="164" y="353"/>
                  <a:pt x="161" y="359"/>
                  <a:pt x="158" y="361"/>
                </a:cubicBezTo>
                <a:cubicBezTo>
                  <a:pt x="153" y="365"/>
                  <a:pt x="149" y="365"/>
                  <a:pt x="142" y="365"/>
                </a:cubicBezTo>
                <a:cubicBezTo>
                  <a:pt x="131" y="365"/>
                  <a:pt x="124" y="368"/>
                  <a:pt x="114" y="374"/>
                </a:cubicBezTo>
                <a:cubicBezTo>
                  <a:pt x="112" y="381"/>
                  <a:pt x="112" y="381"/>
                  <a:pt x="112" y="381"/>
                </a:cubicBezTo>
                <a:cubicBezTo>
                  <a:pt x="112" y="381"/>
                  <a:pt x="112" y="381"/>
                  <a:pt x="112" y="381"/>
                </a:cubicBezTo>
                <a:cubicBezTo>
                  <a:pt x="106" y="379"/>
                  <a:pt x="102" y="376"/>
                  <a:pt x="98" y="374"/>
                </a:cubicBezTo>
                <a:cubicBezTo>
                  <a:pt x="94" y="373"/>
                  <a:pt x="89" y="376"/>
                  <a:pt x="90" y="370"/>
                </a:cubicBezTo>
                <a:cubicBezTo>
                  <a:pt x="92" y="363"/>
                  <a:pt x="86" y="368"/>
                  <a:pt x="81" y="366"/>
                </a:cubicBezTo>
                <a:cubicBezTo>
                  <a:pt x="75" y="363"/>
                  <a:pt x="71" y="358"/>
                  <a:pt x="68" y="352"/>
                </a:cubicBezTo>
                <a:cubicBezTo>
                  <a:pt x="59" y="334"/>
                  <a:pt x="59" y="334"/>
                  <a:pt x="59" y="334"/>
                </a:cubicBezTo>
                <a:cubicBezTo>
                  <a:pt x="56" y="328"/>
                  <a:pt x="49" y="330"/>
                  <a:pt x="45" y="325"/>
                </a:cubicBezTo>
                <a:cubicBezTo>
                  <a:pt x="34" y="310"/>
                  <a:pt x="34" y="310"/>
                  <a:pt x="34" y="310"/>
                </a:cubicBezTo>
                <a:cubicBezTo>
                  <a:pt x="30" y="306"/>
                  <a:pt x="26" y="297"/>
                  <a:pt x="23" y="292"/>
                </a:cubicBezTo>
                <a:cubicBezTo>
                  <a:pt x="21" y="288"/>
                  <a:pt x="19" y="283"/>
                  <a:pt x="18" y="278"/>
                </a:cubicBezTo>
                <a:cubicBezTo>
                  <a:pt x="16" y="273"/>
                  <a:pt x="17" y="268"/>
                  <a:pt x="13" y="263"/>
                </a:cubicBezTo>
                <a:cubicBezTo>
                  <a:pt x="9" y="259"/>
                  <a:pt x="8" y="254"/>
                  <a:pt x="5" y="250"/>
                </a:cubicBezTo>
                <a:cubicBezTo>
                  <a:pt x="0" y="244"/>
                  <a:pt x="8" y="243"/>
                  <a:pt x="12" y="240"/>
                </a:cubicBezTo>
                <a:cubicBezTo>
                  <a:pt x="15" y="239"/>
                  <a:pt x="17" y="237"/>
                  <a:pt x="20" y="237"/>
                </a:cubicBezTo>
                <a:cubicBezTo>
                  <a:pt x="23" y="237"/>
                  <a:pt x="26" y="238"/>
                  <a:pt x="29" y="237"/>
                </a:cubicBezTo>
                <a:cubicBezTo>
                  <a:pt x="33" y="237"/>
                  <a:pt x="40" y="233"/>
                  <a:pt x="43" y="231"/>
                </a:cubicBezTo>
                <a:cubicBezTo>
                  <a:pt x="47" y="229"/>
                  <a:pt x="48" y="225"/>
                  <a:pt x="47" y="2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4" name="Freeform 13"/>
          <p:cNvSpPr>
            <a:spLocks noEditPoints="1"/>
          </p:cNvSpPr>
          <p:nvPr/>
        </p:nvSpPr>
        <p:spPr bwMode="auto">
          <a:xfrm>
            <a:off x="5294071" y="4612632"/>
            <a:ext cx="2017350" cy="247875"/>
          </a:xfrm>
          <a:custGeom>
            <a:avLst/>
            <a:gdLst/>
            <a:ahLst/>
            <a:cxnLst>
              <a:cxn ang="0">
                <a:pos x="6" y="83"/>
              </a:cxn>
              <a:cxn ang="0">
                <a:pos x="2" y="82"/>
              </a:cxn>
              <a:cxn ang="0">
                <a:pos x="0" y="81"/>
              </a:cxn>
              <a:cxn ang="0">
                <a:pos x="1" y="77"/>
              </a:cxn>
              <a:cxn ang="0">
                <a:pos x="7" y="70"/>
              </a:cxn>
              <a:cxn ang="0">
                <a:pos x="10" y="74"/>
              </a:cxn>
              <a:cxn ang="0">
                <a:pos x="14" y="77"/>
              </a:cxn>
              <a:cxn ang="0">
                <a:pos x="15" y="84"/>
              </a:cxn>
              <a:cxn ang="0">
                <a:pos x="14" y="86"/>
              </a:cxn>
              <a:cxn ang="0">
                <a:pos x="9" y="85"/>
              </a:cxn>
              <a:cxn ang="0">
                <a:pos x="6" y="83"/>
              </a:cxn>
              <a:cxn ang="0">
                <a:pos x="632" y="40"/>
              </a:cxn>
              <a:cxn ang="0">
                <a:pos x="634" y="33"/>
              </a:cxn>
              <a:cxn ang="0">
                <a:pos x="662" y="24"/>
              </a:cxn>
              <a:cxn ang="0">
                <a:pos x="678" y="20"/>
              </a:cxn>
              <a:cxn ang="0">
                <a:pos x="684" y="9"/>
              </a:cxn>
              <a:cxn ang="0">
                <a:pos x="689" y="6"/>
              </a:cxn>
              <a:cxn ang="0">
                <a:pos x="705" y="9"/>
              </a:cxn>
              <a:cxn ang="0">
                <a:pos x="719" y="6"/>
              </a:cxn>
              <a:cxn ang="0">
                <a:pos x="727" y="1"/>
              </a:cxn>
              <a:cxn ang="0">
                <a:pos x="730" y="11"/>
              </a:cxn>
              <a:cxn ang="0">
                <a:pos x="737" y="16"/>
              </a:cxn>
              <a:cxn ang="0">
                <a:pos x="737" y="23"/>
              </a:cxn>
              <a:cxn ang="0">
                <a:pos x="738" y="33"/>
              </a:cxn>
              <a:cxn ang="0">
                <a:pos x="737" y="45"/>
              </a:cxn>
              <a:cxn ang="0">
                <a:pos x="742" y="57"/>
              </a:cxn>
              <a:cxn ang="0">
                <a:pos x="742" y="57"/>
              </a:cxn>
              <a:cxn ang="0">
                <a:pos x="737" y="60"/>
              </a:cxn>
              <a:cxn ang="0">
                <a:pos x="734" y="64"/>
              </a:cxn>
              <a:cxn ang="0">
                <a:pos x="732" y="68"/>
              </a:cxn>
              <a:cxn ang="0">
                <a:pos x="727" y="71"/>
              </a:cxn>
              <a:cxn ang="0">
                <a:pos x="728" y="76"/>
              </a:cxn>
              <a:cxn ang="0">
                <a:pos x="720" y="84"/>
              </a:cxn>
              <a:cxn ang="0">
                <a:pos x="714" y="91"/>
              </a:cxn>
              <a:cxn ang="0">
                <a:pos x="714" y="91"/>
              </a:cxn>
              <a:cxn ang="0">
                <a:pos x="692" y="70"/>
              </a:cxn>
              <a:cxn ang="0">
                <a:pos x="663" y="56"/>
              </a:cxn>
              <a:cxn ang="0">
                <a:pos x="657" y="45"/>
              </a:cxn>
              <a:cxn ang="0">
                <a:pos x="653" y="44"/>
              </a:cxn>
              <a:cxn ang="0">
                <a:pos x="632" y="40"/>
              </a:cxn>
            </a:cxnLst>
            <a:rect l="0" t="0" r="r" b="b"/>
            <a:pathLst>
              <a:path w="742" h="91">
                <a:moveTo>
                  <a:pt x="6" y="83"/>
                </a:moveTo>
                <a:cubicBezTo>
                  <a:pt x="5" y="83"/>
                  <a:pt x="4" y="82"/>
                  <a:pt x="2" y="82"/>
                </a:cubicBezTo>
                <a:cubicBezTo>
                  <a:pt x="1" y="82"/>
                  <a:pt x="0" y="81"/>
                  <a:pt x="0" y="81"/>
                </a:cubicBezTo>
                <a:cubicBezTo>
                  <a:pt x="0" y="80"/>
                  <a:pt x="1" y="77"/>
                  <a:pt x="1" y="77"/>
                </a:cubicBezTo>
                <a:cubicBezTo>
                  <a:pt x="3" y="74"/>
                  <a:pt x="4" y="72"/>
                  <a:pt x="7" y="70"/>
                </a:cubicBezTo>
                <a:cubicBezTo>
                  <a:pt x="8" y="70"/>
                  <a:pt x="9" y="73"/>
                  <a:pt x="10" y="74"/>
                </a:cubicBezTo>
                <a:cubicBezTo>
                  <a:pt x="11" y="76"/>
                  <a:pt x="13" y="76"/>
                  <a:pt x="14" y="77"/>
                </a:cubicBezTo>
                <a:cubicBezTo>
                  <a:pt x="15" y="79"/>
                  <a:pt x="14" y="82"/>
                  <a:pt x="15" y="84"/>
                </a:cubicBezTo>
                <a:cubicBezTo>
                  <a:pt x="15" y="85"/>
                  <a:pt x="16" y="86"/>
                  <a:pt x="14" y="86"/>
                </a:cubicBezTo>
                <a:cubicBezTo>
                  <a:pt x="13" y="86"/>
                  <a:pt x="10" y="86"/>
                  <a:pt x="9" y="85"/>
                </a:cubicBezTo>
                <a:cubicBezTo>
                  <a:pt x="6" y="83"/>
                  <a:pt x="6" y="83"/>
                  <a:pt x="6" y="83"/>
                </a:cubicBezTo>
                <a:close/>
                <a:moveTo>
                  <a:pt x="632" y="40"/>
                </a:moveTo>
                <a:cubicBezTo>
                  <a:pt x="634" y="33"/>
                  <a:pt x="634" y="33"/>
                  <a:pt x="634" y="33"/>
                </a:cubicBezTo>
                <a:cubicBezTo>
                  <a:pt x="644" y="27"/>
                  <a:pt x="651" y="24"/>
                  <a:pt x="662" y="24"/>
                </a:cubicBezTo>
                <a:cubicBezTo>
                  <a:pt x="669" y="24"/>
                  <a:pt x="673" y="24"/>
                  <a:pt x="678" y="20"/>
                </a:cubicBezTo>
                <a:cubicBezTo>
                  <a:pt x="681" y="18"/>
                  <a:pt x="684" y="12"/>
                  <a:pt x="684" y="9"/>
                </a:cubicBezTo>
                <a:cubicBezTo>
                  <a:pt x="684" y="1"/>
                  <a:pt x="686" y="5"/>
                  <a:pt x="689" y="6"/>
                </a:cubicBezTo>
                <a:cubicBezTo>
                  <a:pt x="694" y="11"/>
                  <a:pt x="701" y="6"/>
                  <a:pt x="705" y="9"/>
                </a:cubicBezTo>
                <a:cubicBezTo>
                  <a:pt x="710" y="14"/>
                  <a:pt x="714" y="9"/>
                  <a:pt x="719" y="6"/>
                </a:cubicBezTo>
                <a:cubicBezTo>
                  <a:pt x="720" y="5"/>
                  <a:pt x="726" y="0"/>
                  <a:pt x="727" y="1"/>
                </a:cubicBezTo>
                <a:cubicBezTo>
                  <a:pt x="727" y="4"/>
                  <a:pt x="728" y="8"/>
                  <a:pt x="730" y="11"/>
                </a:cubicBezTo>
                <a:cubicBezTo>
                  <a:pt x="732" y="13"/>
                  <a:pt x="735" y="13"/>
                  <a:pt x="737" y="16"/>
                </a:cubicBezTo>
                <a:cubicBezTo>
                  <a:pt x="739" y="18"/>
                  <a:pt x="738" y="21"/>
                  <a:pt x="737" y="23"/>
                </a:cubicBezTo>
                <a:cubicBezTo>
                  <a:pt x="736" y="26"/>
                  <a:pt x="737" y="30"/>
                  <a:pt x="738" y="33"/>
                </a:cubicBezTo>
                <a:cubicBezTo>
                  <a:pt x="740" y="37"/>
                  <a:pt x="738" y="41"/>
                  <a:pt x="737" y="45"/>
                </a:cubicBezTo>
                <a:cubicBezTo>
                  <a:pt x="742" y="57"/>
                  <a:pt x="742" y="57"/>
                  <a:pt x="742" y="57"/>
                </a:cubicBezTo>
                <a:cubicBezTo>
                  <a:pt x="742" y="57"/>
                  <a:pt x="742" y="57"/>
                  <a:pt x="742" y="57"/>
                </a:cubicBezTo>
                <a:cubicBezTo>
                  <a:pt x="737" y="60"/>
                  <a:pt x="737" y="60"/>
                  <a:pt x="737" y="60"/>
                </a:cubicBezTo>
                <a:cubicBezTo>
                  <a:pt x="736" y="61"/>
                  <a:pt x="735" y="62"/>
                  <a:pt x="734" y="64"/>
                </a:cubicBezTo>
                <a:cubicBezTo>
                  <a:pt x="734" y="66"/>
                  <a:pt x="734" y="68"/>
                  <a:pt x="732" y="68"/>
                </a:cubicBezTo>
                <a:cubicBezTo>
                  <a:pt x="731" y="69"/>
                  <a:pt x="724" y="67"/>
                  <a:pt x="727" y="71"/>
                </a:cubicBezTo>
                <a:cubicBezTo>
                  <a:pt x="729" y="73"/>
                  <a:pt x="729" y="74"/>
                  <a:pt x="728" y="76"/>
                </a:cubicBezTo>
                <a:cubicBezTo>
                  <a:pt x="726" y="80"/>
                  <a:pt x="722" y="80"/>
                  <a:pt x="720" y="84"/>
                </a:cubicBezTo>
                <a:cubicBezTo>
                  <a:pt x="714" y="91"/>
                  <a:pt x="714" y="91"/>
                  <a:pt x="714" y="91"/>
                </a:cubicBezTo>
                <a:cubicBezTo>
                  <a:pt x="714" y="91"/>
                  <a:pt x="714" y="91"/>
                  <a:pt x="714" y="91"/>
                </a:cubicBezTo>
                <a:cubicBezTo>
                  <a:pt x="708" y="84"/>
                  <a:pt x="699" y="75"/>
                  <a:pt x="692" y="70"/>
                </a:cubicBezTo>
                <a:cubicBezTo>
                  <a:pt x="683" y="64"/>
                  <a:pt x="673" y="60"/>
                  <a:pt x="663" y="56"/>
                </a:cubicBezTo>
                <a:cubicBezTo>
                  <a:pt x="652" y="51"/>
                  <a:pt x="657" y="54"/>
                  <a:pt x="657" y="45"/>
                </a:cubicBezTo>
                <a:cubicBezTo>
                  <a:pt x="656" y="44"/>
                  <a:pt x="654" y="45"/>
                  <a:pt x="653" y="44"/>
                </a:cubicBezTo>
                <a:cubicBezTo>
                  <a:pt x="645" y="46"/>
                  <a:pt x="639" y="43"/>
                  <a:pt x="632"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5" name="Freeform 14"/>
          <p:cNvSpPr>
            <a:spLocks noEditPoints="1"/>
          </p:cNvSpPr>
          <p:nvPr/>
        </p:nvSpPr>
        <p:spPr bwMode="auto">
          <a:xfrm>
            <a:off x="4233858" y="2136349"/>
            <a:ext cx="1516694" cy="1506877"/>
          </a:xfrm>
          <a:custGeom>
            <a:avLst/>
            <a:gdLst/>
            <a:ahLst/>
            <a:cxnLst>
              <a:cxn ang="0">
                <a:pos x="380" y="210"/>
              </a:cxn>
              <a:cxn ang="0">
                <a:pos x="386" y="215"/>
              </a:cxn>
              <a:cxn ang="0">
                <a:pos x="377" y="236"/>
              </a:cxn>
              <a:cxn ang="0">
                <a:pos x="427" y="321"/>
              </a:cxn>
              <a:cxn ang="0">
                <a:pos x="438" y="324"/>
              </a:cxn>
              <a:cxn ang="0">
                <a:pos x="432" y="329"/>
              </a:cxn>
              <a:cxn ang="0">
                <a:pos x="456" y="371"/>
              </a:cxn>
              <a:cxn ang="0">
                <a:pos x="462" y="375"/>
              </a:cxn>
              <a:cxn ang="0">
                <a:pos x="460" y="383"/>
              </a:cxn>
              <a:cxn ang="0">
                <a:pos x="506" y="397"/>
              </a:cxn>
              <a:cxn ang="0">
                <a:pos x="506" y="409"/>
              </a:cxn>
              <a:cxn ang="0">
                <a:pos x="275" y="336"/>
              </a:cxn>
              <a:cxn ang="0">
                <a:pos x="293" y="373"/>
              </a:cxn>
              <a:cxn ang="0">
                <a:pos x="282" y="339"/>
              </a:cxn>
              <a:cxn ang="0">
                <a:pos x="84" y="1"/>
              </a:cxn>
              <a:cxn ang="0">
                <a:pos x="81" y="23"/>
              </a:cxn>
              <a:cxn ang="0">
                <a:pos x="112" y="36"/>
              </a:cxn>
              <a:cxn ang="0">
                <a:pos x="79" y="25"/>
              </a:cxn>
              <a:cxn ang="0">
                <a:pos x="40" y="26"/>
              </a:cxn>
              <a:cxn ang="0">
                <a:pos x="0" y="17"/>
              </a:cxn>
              <a:cxn ang="0">
                <a:pos x="21" y="36"/>
              </a:cxn>
              <a:cxn ang="0">
                <a:pos x="58" y="74"/>
              </a:cxn>
              <a:cxn ang="0">
                <a:pos x="129" y="124"/>
              </a:cxn>
              <a:cxn ang="0">
                <a:pos x="183" y="122"/>
              </a:cxn>
              <a:cxn ang="0">
                <a:pos x="180" y="137"/>
              </a:cxn>
              <a:cxn ang="0">
                <a:pos x="193" y="148"/>
              </a:cxn>
              <a:cxn ang="0">
                <a:pos x="227" y="176"/>
              </a:cxn>
              <a:cxn ang="0">
                <a:pos x="277" y="217"/>
              </a:cxn>
              <a:cxn ang="0">
                <a:pos x="284" y="307"/>
              </a:cxn>
              <a:cxn ang="0">
                <a:pos x="290" y="337"/>
              </a:cxn>
              <a:cxn ang="0">
                <a:pos x="310" y="371"/>
              </a:cxn>
              <a:cxn ang="0">
                <a:pos x="323" y="372"/>
              </a:cxn>
              <a:cxn ang="0">
                <a:pos x="332" y="390"/>
              </a:cxn>
              <a:cxn ang="0">
                <a:pos x="399" y="425"/>
              </a:cxn>
              <a:cxn ang="0">
                <a:pos x="460" y="474"/>
              </a:cxn>
              <a:cxn ang="0">
                <a:pos x="520" y="541"/>
              </a:cxn>
              <a:cxn ang="0">
                <a:pos x="517" y="445"/>
              </a:cxn>
              <a:cxn ang="0">
                <a:pos x="474" y="398"/>
              </a:cxn>
              <a:cxn ang="0">
                <a:pos x="468" y="409"/>
              </a:cxn>
              <a:cxn ang="0">
                <a:pos x="442" y="404"/>
              </a:cxn>
              <a:cxn ang="0">
                <a:pos x="428" y="347"/>
              </a:cxn>
              <a:cxn ang="0">
                <a:pos x="403" y="296"/>
              </a:cxn>
              <a:cxn ang="0">
                <a:pos x="368" y="238"/>
              </a:cxn>
              <a:cxn ang="0">
                <a:pos x="351" y="171"/>
              </a:cxn>
              <a:cxn ang="0">
                <a:pos x="315" y="120"/>
              </a:cxn>
              <a:cxn ang="0">
                <a:pos x="309" y="126"/>
              </a:cxn>
              <a:cxn ang="0">
                <a:pos x="277" y="86"/>
              </a:cxn>
              <a:cxn ang="0">
                <a:pos x="241" y="36"/>
              </a:cxn>
              <a:cxn ang="0">
                <a:pos x="226" y="1"/>
              </a:cxn>
            </a:cxnLst>
            <a:rect l="0" t="0" r="r" b="b"/>
            <a:pathLst>
              <a:path w="558" h="554">
                <a:moveTo>
                  <a:pt x="376" y="230"/>
                </a:moveTo>
                <a:cubicBezTo>
                  <a:pt x="376" y="227"/>
                  <a:pt x="377" y="223"/>
                  <a:pt x="378" y="221"/>
                </a:cubicBezTo>
                <a:cubicBezTo>
                  <a:pt x="378" y="219"/>
                  <a:pt x="379" y="218"/>
                  <a:pt x="378" y="216"/>
                </a:cubicBezTo>
                <a:cubicBezTo>
                  <a:pt x="377" y="213"/>
                  <a:pt x="377" y="211"/>
                  <a:pt x="380" y="210"/>
                </a:cubicBezTo>
                <a:cubicBezTo>
                  <a:pt x="382" y="210"/>
                  <a:pt x="385" y="208"/>
                  <a:pt x="387" y="208"/>
                </a:cubicBezTo>
                <a:cubicBezTo>
                  <a:pt x="388" y="209"/>
                  <a:pt x="387" y="210"/>
                  <a:pt x="388" y="211"/>
                </a:cubicBezTo>
                <a:cubicBezTo>
                  <a:pt x="388" y="213"/>
                  <a:pt x="389" y="214"/>
                  <a:pt x="389" y="216"/>
                </a:cubicBezTo>
                <a:cubicBezTo>
                  <a:pt x="388" y="217"/>
                  <a:pt x="387" y="215"/>
                  <a:pt x="386" y="215"/>
                </a:cubicBezTo>
                <a:cubicBezTo>
                  <a:pt x="383" y="215"/>
                  <a:pt x="383" y="220"/>
                  <a:pt x="382" y="221"/>
                </a:cubicBezTo>
                <a:cubicBezTo>
                  <a:pt x="382" y="223"/>
                  <a:pt x="381" y="224"/>
                  <a:pt x="380" y="226"/>
                </a:cubicBezTo>
                <a:cubicBezTo>
                  <a:pt x="379" y="228"/>
                  <a:pt x="378" y="231"/>
                  <a:pt x="378" y="233"/>
                </a:cubicBezTo>
                <a:cubicBezTo>
                  <a:pt x="378" y="235"/>
                  <a:pt x="378" y="235"/>
                  <a:pt x="377" y="236"/>
                </a:cubicBezTo>
                <a:cubicBezTo>
                  <a:pt x="375" y="238"/>
                  <a:pt x="375" y="234"/>
                  <a:pt x="375" y="233"/>
                </a:cubicBezTo>
                <a:cubicBezTo>
                  <a:pt x="376" y="230"/>
                  <a:pt x="376" y="230"/>
                  <a:pt x="376" y="230"/>
                </a:cubicBezTo>
                <a:close/>
                <a:moveTo>
                  <a:pt x="431" y="328"/>
                </a:moveTo>
                <a:cubicBezTo>
                  <a:pt x="430" y="325"/>
                  <a:pt x="430" y="323"/>
                  <a:pt x="427" y="321"/>
                </a:cubicBezTo>
                <a:cubicBezTo>
                  <a:pt x="426" y="320"/>
                  <a:pt x="425" y="315"/>
                  <a:pt x="426" y="313"/>
                </a:cubicBezTo>
                <a:cubicBezTo>
                  <a:pt x="430" y="317"/>
                  <a:pt x="430" y="317"/>
                  <a:pt x="430" y="317"/>
                </a:cubicBezTo>
                <a:cubicBezTo>
                  <a:pt x="431" y="318"/>
                  <a:pt x="432" y="318"/>
                  <a:pt x="434" y="319"/>
                </a:cubicBezTo>
                <a:cubicBezTo>
                  <a:pt x="438" y="320"/>
                  <a:pt x="436" y="321"/>
                  <a:pt x="438" y="324"/>
                </a:cubicBezTo>
                <a:cubicBezTo>
                  <a:pt x="439" y="326"/>
                  <a:pt x="440" y="327"/>
                  <a:pt x="440" y="329"/>
                </a:cubicBezTo>
                <a:cubicBezTo>
                  <a:pt x="440" y="330"/>
                  <a:pt x="444" y="337"/>
                  <a:pt x="441" y="335"/>
                </a:cubicBezTo>
                <a:cubicBezTo>
                  <a:pt x="439" y="335"/>
                  <a:pt x="438" y="333"/>
                  <a:pt x="437" y="332"/>
                </a:cubicBezTo>
                <a:cubicBezTo>
                  <a:pt x="436" y="331"/>
                  <a:pt x="433" y="330"/>
                  <a:pt x="432" y="329"/>
                </a:cubicBezTo>
                <a:cubicBezTo>
                  <a:pt x="431" y="328"/>
                  <a:pt x="431" y="328"/>
                  <a:pt x="431" y="328"/>
                </a:cubicBezTo>
                <a:close/>
                <a:moveTo>
                  <a:pt x="459" y="381"/>
                </a:moveTo>
                <a:cubicBezTo>
                  <a:pt x="458" y="379"/>
                  <a:pt x="456" y="377"/>
                  <a:pt x="457" y="374"/>
                </a:cubicBezTo>
                <a:cubicBezTo>
                  <a:pt x="457" y="373"/>
                  <a:pt x="457" y="372"/>
                  <a:pt x="456" y="371"/>
                </a:cubicBezTo>
                <a:cubicBezTo>
                  <a:pt x="456" y="371"/>
                  <a:pt x="456" y="370"/>
                  <a:pt x="456" y="370"/>
                </a:cubicBezTo>
                <a:cubicBezTo>
                  <a:pt x="456" y="369"/>
                  <a:pt x="456" y="368"/>
                  <a:pt x="456" y="368"/>
                </a:cubicBezTo>
                <a:cubicBezTo>
                  <a:pt x="457" y="368"/>
                  <a:pt x="458" y="369"/>
                  <a:pt x="458" y="370"/>
                </a:cubicBezTo>
                <a:cubicBezTo>
                  <a:pt x="459" y="372"/>
                  <a:pt x="461" y="373"/>
                  <a:pt x="462" y="375"/>
                </a:cubicBezTo>
                <a:cubicBezTo>
                  <a:pt x="463" y="376"/>
                  <a:pt x="465" y="378"/>
                  <a:pt x="465" y="378"/>
                </a:cubicBezTo>
                <a:cubicBezTo>
                  <a:pt x="465" y="380"/>
                  <a:pt x="465" y="382"/>
                  <a:pt x="465" y="384"/>
                </a:cubicBezTo>
                <a:cubicBezTo>
                  <a:pt x="465" y="385"/>
                  <a:pt x="464" y="385"/>
                  <a:pt x="463" y="385"/>
                </a:cubicBezTo>
                <a:cubicBezTo>
                  <a:pt x="461" y="385"/>
                  <a:pt x="461" y="384"/>
                  <a:pt x="460" y="383"/>
                </a:cubicBezTo>
                <a:cubicBezTo>
                  <a:pt x="459" y="381"/>
                  <a:pt x="459" y="381"/>
                  <a:pt x="459" y="381"/>
                </a:cubicBezTo>
                <a:close/>
                <a:moveTo>
                  <a:pt x="506" y="409"/>
                </a:moveTo>
                <a:cubicBezTo>
                  <a:pt x="503" y="404"/>
                  <a:pt x="500" y="397"/>
                  <a:pt x="502" y="391"/>
                </a:cubicBezTo>
                <a:cubicBezTo>
                  <a:pt x="503" y="391"/>
                  <a:pt x="505" y="396"/>
                  <a:pt x="506" y="397"/>
                </a:cubicBezTo>
                <a:cubicBezTo>
                  <a:pt x="508" y="399"/>
                  <a:pt x="510" y="404"/>
                  <a:pt x="511" y="406"/>
                </a:cubicBezTo>
                <a:cubicBezTo>
                  <a:pt x="512" y="409"/>
                  <a:pt x="517" y="413"/>
                  <a:pt x="516" y="415"/>
                </a:cubicBezTo>
                <a:cubicBezTo>
                  <a:pt x="512" y="415"/>
                  <a:pt x="509" y="414"/>
                  <a:pt x="507" y="410"/>
                </a:cubicBezTo>
                <a:cubicBezTo>
                  <a:pt x="506" y="409"/>
                  <a:pt x="506" y="409"/>
                  <a:pt x="506" y="409"/>
                </a:cubicBezTo>
                <a:close/>
                <a:moveTo>
                  <a:pt x="282" y="323"/>
                </a:moveTo>
                <a:cubicBezTo>
                  <a:pt x="281" y="320"/>
                  <a:pt x="282" y="317"/>
                  <a:pt x="281" y="314"/>
                </a:cubicBezTo>
                <a:cubicBezTo>
                  <a:pt x="279" y="311"/>
                  <a:pt x="280" y="324"/>
                  <a:pt x="279" y="326"/>
                </a:cubicBezTo>
                <a:cubicBezTo>
                  <a:pt x="278" y="329"/>
                  <a:pt x="277" y="333"/>
                  <a:pt x="275" y="336"/>
                </a:cubicBezTo>
                <a:cubicBezTo>
                  <a:pt x="269" y="348"/>
                  <a:pt x="281" y="340"/>
                  <a:pt x="282" y="349"/>
                </a:cubicBezTo>
                <a:cubicBezTo>
                  <a:pt x="282" y="351"/>
                  <a:pt x="283" y="353"/>
                  <a:pt x="284" y="354"/>
                </a:cubicBezTo>
                <a:cubicBezTo>
                  <a:pt x="286" y="358"/>
                  <a:pt x="279" y="358"/>
                  <a:pt x="285" y="362"/>
                </a:cubicBezTo>
                <a:cubicBezTo>
                  <a:pt x="287" y="364"/>
                  <a:pt x="292" y="376"/>
                  <a:pt x="293" y="373"/>
                </a:cubicBezTo>
                <a:cubicBezTo>
                  <a:pt x="296" y="368"/>
                  <a:pt x="293" y="367"/>
                  <a:pt x="290" y="364"/>
                </a:cubicBezTo>
                <a:cubicBezTo>
                  <a:pt x="288" y="362"/>
                  <a:pt x="287" y="360"/>
                  <a:pt x="284" y="360"/>
                </a:cubicBezTo>
                <a:cubicBezTo>
                  <a:pt x="284" y="358"/>
                  <a:pt x="287" y="354"/>
                  <a:pt x="287" y="351"/>
                </a:cubicBezTo>
                <a:cubicBezTo>
                  <a:pt x="287" y="346"/>
                  <a:pt x="282" y="343"/>
                  <a:pt x="282" y="339"/>
                </a:cubicBezTo>
                <a:cubicBezTo>
                  <a:pt x="282" y="335"/>
                  <a:pt x="281" y="329"/>
                  <a:pt x="282" y="326"/>
                </a:cubicBezTo>
                <a:cubicBezTo>
                  <a:pt x="282" y="323"/>
                  <a:pt x="282" y="323"/>
                  <a:pt x="282" y="323"/>
                </a:cubicBezTo>
                <a:close/>
                <a:moveTo>
                  <a:pt x="84" y="1"/>
                </a:moveTo>
                <a:cubicBezTo>
                  <a:pt x="84" y="1"/>
                  <a:pt x="84" y="1"/>
                  <a:pt x="84" y="1"/>
                </a:cubicBezTo>
                <a:cubicBezTo>
                  <a:pt x="82" y="3"/>
                  <a:pt x="80" y="5"/>
                  <a:pt x="78" y="8"/>
                </a:cubicBezTo>
                <a:cubicBezTo>
                  <a:pt x="76" y="9"/>
                  <a:pt x="76" y="9"/>
                  <a:pt x="76" y="9"/>
                </a:cubicBezTo>
                <a:cubicBezTo>
                  <a:pt x="75" y="14"/>
                  <a:pt x="73" y="12"/>
                  <a:pt x="78" y="15"/>
                </a:cubicBezTo>
                <a:cubicBezTo>
                  <a:pt x="78" y="16"/>
                  <a:pt x="80" y="22"/>
                  <a:pt x="81" y="23"/>
                </a:cubicBezTo>
                <a:cubicBezTo>
                  <a:pt x="87" y="35"/>
                  <a:pt x="94" y="23"/>
                  <a:pt x="100" y="26"/>
                </a:cubicBezTo>
                <a:cubicBezTo>
                  <a:pt x="102" y="27"/>
                  <a:pt x="104" y="29"/>
                  <a:pt x="106" y="30"/>
                </a:cubicBezTo>
                <a:cubicBezTo>
                  <a:pt x="108" y="31"/>
                  <a:pt x="111" y="21"/>
                  <a:pt x="113" y="29"/>
                </a:cubicBezTo>
                <a:cubicBezTo>
                  <a:pt x="114" y="32"/>
                  <a:pt x="108" y="32"/>
                  <a:pt x="112" y="36"/>
                </a:cubicBezTo>
                <a:cubicBezTo>
                  <a:pt x="114" y="38"/>
                  <a:pt x="121" y="48"/>
                  <a:pt x="115" y="48"/>
                </a:cubicBezTo>
                <a:cubicBezTo>
                  <a:pt x="112" y="48"/>
                  <a:pt x="106" y="35"/>
                  <a:pt x="106" y="32"/>
                </a:cubicBezTo>
                <a:cubicBezTo>
                  <a:pt x="103" y="32"/>
                  <a:pt x="97" y="30"/>
                  <a:pt x="94" y="32"/>
                </a:cubicBezTo>
                <a:cubicBezTo>
                  <a:pt x="82" y="39"/>
                  <a:pt x="86" y="30"/>
                  <a:pt x="79" y="25"/>
                </a:cubicBezTo>
                <a:cubicBezTo>
                  <a:pt x="78" y="24"/>
                  <a:pt x="74" y="26"/>
                  <a:pt x="73" y="25"/>
                </a:cubicBezTo>
                <a:cubicBezTo>
                  <a:pt x="72" y="24"/>
                  <a:pt x="71" y="17"/>
                  <a:pt x="71" y="15"/>
                </a:cubicBezTo>
                <a:cubicBezTo>
                  <a:pt x="66" y="14"/>
                  <a:pt x="62" y="28"/>
                  <a:pt x="53" y="27"/>
                </a:cubicBezTo>
                <a:cubicBezTo>
                  <a:pt x="50" y="27"/>
                  <a:pt x="42" y="27"/>
                  <a:pt x="40" y="26"/>
                </a:cubicBezTo>
                <a:cubicBezTo>
                  <a:pt x="34" y="24"/>
                  <a:pt x="30" y="21"/>
                  <a:pt x="24" y="21"/>
                </a:cubicBezTo>
                <a:cubicBezTo>
                  <a:pt x="21" y="21"/>
                  <a:pt x="21" y="19"/>
                  <a:pt x="18" y="19"/>
                </a:cubicBezTo>
                <a:cubicBezTo>
                  <a:pt x="15" y="20"/>
                  <a:pt x="11" y="20"/>
                  <a:pt x="8" y="19"/>
                </a:cubicBezTo>
                <a:cubicBezTo>
                  <a:pt x="5" y="19"/>
                  <a:pt x="4" y="16"/>
                  <a:pt x="0" y="17"/>
                </a:cubicBezTo>
                <a:cubicBezTo>
                  <a:pt x="0" y="20"/>
                  <a:pt x="5" y="23"/>
                  <a:pt x="5" y="26"/>
                </a:cubicBezTo>
                <a:cubicBezTo>
                  <a:pt x="4" y="31"/>
                  <a:pt x="5" y="29"/>
                  <a:pt x="9" y="31"/>
                </a:cubicBezTo>
                <a:cubicBezTo>
                  <a:pt x="12" y="32"/>
                  <a:pt x="13" y="36"/>
                  <a:pt x="15" y="36"/>
                </a:cubicBezTo>
                <a:cubicBezTo>
                  <a:pt x="16" y="37"/>
                  <a:pt x="20" y="34"/>
                  <a:pt x="21" y="36"/>
                </a:cubicBezTo>
                <a:cubicBezTo>
                  <a:pt x="22" y="38"/>
                  <a:pt x="19" y="39"/>
                  <a:pt x="22" y="41"/>
                </a:cubicBezTo>
                <a:cubicBezTo>
                  <a:pt x="25" y="42"/>
                  <a:pt x="29" y="42"/>
                  <a:pt x="30" y="47"/>
                </a:cubicBezTo>
                <a:cubicBezTo>
                  <a:pt x="32" y="54"/>
                  <a:pt x="40" y="53"/>
                  <a:pt x="46" y="57"/>
                </a:cubicBezTo>
                <a:cubicBezTo>
                  <a:pt x="53" y="60"/>
                  <a:pt x="58" y="66"/>
                  <a:pt x="58" y="74"/>
                </a:cubicBezTo>
                <a:cubicBezTo>
                  <a:pt x="56" y="82"/>
                  <a:pt x="61" y="82"/>
                  <a:pt x="64" y="88"/>
                </a:cubicBezTo>
                <a:cubicBezTo>
                  <a:pt x="71" y="98"/>
                  <a:pt x="79" y="88"/>
                  <a:pt x="89" y="93"/>
                </a:cubicBezTo>
                <a:cubicBezTo>
                  <a:pt x="95" y="96"/>
                  <a:pt x="103" y="113"/>
                  <a:pt x="107" y="113"/>
                </a:cubicBezTo>
                <a:cubicBezTo>
                  <a:pt x="112" y="102"/>
                  <a:pt x="127" y="116"/>
                  <a:pt x="129" y="124"/>
                </a:cubicBezTo>
                <a:cubicBezTo>
                  <a:pt x="131" y="130"/>
                  <a:pt x="144" y="137"/>
                  <a:pt x="150" y="137"/>
                </a:cubicBezTo>
                <a:cubicBezTo>
                  <a:pt x="153" y="124"/>
                  <a:pt x="159" y="126"/>
                  <a:pt x="169" y="132"/>
                </a:cubicBezTo>
                <a:cubicBezTo>
                  <a:pt x="170" y="133"/>
                  <a:pt x="176" y="136"/>
                  <a:pt x="178" y="136"/>
                </a:cubicBezTo>
                <a:cubicBezTo>
                  <a:pt x="178" y="129"/>
                  <a:pt x="182" y="128"/>
                  <a:pt x="183" y="122"/>
                </a:cubicBezTo>
                <a:cubicBezTo>
                  <a:pt x="183" y="120"/>
                  <a:pt x="184" y="118"/>
                  <a:pt x="184" y="116"/>
                </a:cubicBezTo>
                <a:cubicBezTo>
                  <a:pt x="182" y="111"/>
                  <a:pt x="184" y="110"/>
                  <a:pt x="189" y="113"/>
                </a:cubicBezTo>
                <a:cubicBezTo>
                  <a:pt x="192" y="115"/>
                  <a:pt x="182" y="128"/>
                  <a:pt x="181" y="131"/>
                </a:cubicBezTo>
                <a:cubicBezTo>
                  <a:pt x="181" y="133"/>
                  <a:pt x="180" y="135"/>
                  <a:pt x="180" y="137"/>
                </a:cubicBezTo>
                <a:cubicBezTo>
                  <a:pt x="178" y="140"/>
                  <a:pt x="181" y="140"/>
                  <a:pt x="183" y="140"/>
                </a:cubicBezTo>
                <a:cubicBezTo>
                  <a:pt x="185" y="141"/>
                  <a:pt x="186" y="141"/>
                  <a:pt x="188" y="143"/>
                </a:cubicBezTo>
                <a:cubicBezTo>
                  <a:pt x="189" y="145"/>
                  <a:pt x="191" y="143"/>
                  <a:pt x="192" y="143"/>
                </a:cubicBezTo>
                <a:cubicBezTo>
                  <a:pt x="195" y="142"/>
                  <a:pt x="190" y="146"/>
                  <a:pt x="193" y="148"/>
                </a:cubicBezTo>
                <a:cubicBezTo>
                  <a:pt x="195" y="149"/>
                  <a:pt x="197" y="150"/>
                  <a:pt x="199" y="152"/>
                </a:cubicBezTo>
                <a:cubicBezTo>
                  <a:pt x="203" y="155"/>
                  <a:pt x="202" y="158"/>
                  <a:pt x="208" y="158"/>
                </a:cubicBezTo>
                <a:cubicBezTo>
                  <a:pt x="212" y="158"/>
                  <a:pt x="215" y="161"/>
                  <a:pt x="216" y="165"/>
                </a:cubicBezTo>
                <a:cubicBezTo>
                  <a:pt x="219" y="169"/>
                  <a:pt x="224" y="172"/>
                  <a:pt x="227" y="176"/>
                </a:cubicBezTo>
                <a:cubicBezTo>
                  <a:pt x="230" y="180"/>
                  <a:pt x="235" y="179"/>
                  <a:pt x="239" y="179"/>
                </a:cubicBezTo>
                <a:cubicBezTo>
                  <a:pt x="248" y="180"/>
                  <a:pt x="245" y="187"/>
                  <a:pt x="256" y="184"/>
                </a:cubicBezTo>
                <a:cubicBezTo>
                  <a:pt x="268" y="182"/>
                  <a:pt x="263" y="206"/>
                  <a:pt x="266" y="208"/>
                </a:cubicBezTo>
                <a:cubicBezTo>
                  <a:pt x="272" y="212"/>
                  <a:pt x="273" y="211"/>
                  <a:pt x="277" y="217"/>
                </a:cubicBezTo>
                <a:cubicBezTo>
                  <a:pt x="280" y="223"/>
                  <a:pt x="284" y="230"/>
                  <a:pt x="286" y="236"/>
                </a:cubicBezTo>
                <a:cubicBezTo>
                  <a:pt x="288" y="247"/>
                  <a:pt x="293" y="257"/>
                  <a:pt x="293" y="268"/>
                </a:cubicBezTo>
                <a:cubicBezTo>
                  <a:pt x="293" y="275"/>
                  <a:pt x="293" y="280"/>
                  <a:pt x="292" y="287"/>
                </a:cubicBezTo>
                <a:cubicBezTo>
                  <a:pt x="291" y="293"/>
                  <a:pt x="287" y="301"/>
                  <a:pt x="284" y="307"/>
                </a:cubicBezTo>
                <a:cubicBezTo>
                  <a:pt x="284" y="307"/>
                  <a:pt x="284" y="307"/>
                  <a:pt x="284" y="307"/>
                </a:cubicBezTo>
                <a:cubicBezTo>
                  <a:pt x="287" y="313"/>
                  <a:pt x="286" y="314"/>
                  <a:pt x="285" y="320"/>
                </a:cubicBezTo>
                <a:cubicBezTo>
                  <a:pt x="283" y="325"/>
                  <a:pt x="288" y="321"/>
                  <a:pt x="289" y="324"/>
                </a:cubicBezTo>
                <a:cubicBezTo>
                  <a:pt x="290" y="337"/>
                  <a:pt x="290" y="337"/>
                  <a:pt x="290" y="337"/>
                </a:cubicBezTo>
                <a:cubicBezTo>
                  <a:pt x="291" y="340"/>
                  <a:pt x="289" y="343"/>
                  <a:pt x="290" y="346"/>
                </a:cubicBezTo>
                <a:cubicBezTo>
                  <a:pt x="293" y="356"/>
                  <a:pt x="296" y="334"/>
                  <a:pt x="300" y="338"/>
                </a:cubicBezTo>
                <a:cubicBezTo>
                  <a:pt x="302" y="340"/>
                  <a:pt x="316" y="362"/>
                  <a:pt x="316" y="365"/>
                </a:cubicBezTo>
                <a:cubicBezTo>
                  <a:pt x="317" y="374"/>
                  <a:pt x="317" y="371"/>
                  <a:pt x="310" y="371"/>
                </a:cubicBezTo>
                <a:cubicBezTo>
                  <a:pt x="307" y="371"/>
                  <a:pt x="297" y="374"/>
                  <a:pt x="303" y="377"/>
                </a:cubicBezTo>
                <a:cubicBezTo>
                  <a:pt x="309" y="380"/>
                  <a:pt x="319" y="391"/>
                  <a:pt x="323" y="392"/>
                </a:cubicBezTo>
                <a:cubicBezTo>
                  <a:pt x="336" y="395"/>
                  <a:pt x="320" y="378"/>
                  <a:pt x="317" y="378"/>
                </a:cubicBezTo>
                <a:cubicBezTo>
                  <a:pt x="317" y="376"/>
                  <a:pt x="322" y="373"/>
                  <a:pt x="323" y="372"/>
                </a:cubicBezTo>
                <a:cubicBezTo>
                  <a:pt x="330" y="368"/>
                  <a:pt x="331" y="366"/>
                  <a:pt x="332" y="374"/>
                </a:cubicBezTo>
                <a:cubicBezTo>
                  <a:pt x="334" y="381"/>
                  <a:pt x="340" y="379"/>
                  <a:pt x="345" y="383"/>
                </a:cubicBezTo>
                <a:cubicBezTo>
                  <a:pt x="345" y="386"/>
                  <a:pt x="349" y="387"/>
                  <a:pt x="349" y="390"/>
                </a:cubicBezTo>
                <a:cubicBezTo>
                  <a:pt x="345" y="392"/>
                  <a:pt x="336" y="386"/>
                  <a:pt x="332" y="390"/>
                </a:cubicBezTo>
                <a:cubicBezTo>
                  <a:pt x="332" y="390"/>
                  <a:pt x="332" y="390"/>
                  <a:pt x="332" y="390"/>
                </a:cubicBezTo>
                <a:cubicBezTo>
                  <a:pt x="335" y="392"/>
                  <a:pt x="344" y="393"/>
                  <a:pt x="348" y="393"/>
                </a:cubicBezTo>
                <a:cubicBezTo>
                  <a:pt x="357" y="393"/>
                  <a:pt x="365" y="401"/>
                  <a:pt x="373" y="405"/>
                </a:cubicBezTo>
                <a:cubicBezTo>
                  <a:pt x="382" y="410"/>
                  <a:pt x="393" y="417"/>
                  <a:pt x="399" y="425"/>
                </a:cubicBezTo>
                <a:cubicBezTo>
                  <a:pt x="404" y="434"/>
                  <a:pt x="404" y="434"/>
                  <a:pt x="404" y="434"/>
                </a:cubicBezTo>
                <a:cubicBezTo>
                  <a:pt x="409" y="442"/>
                  <a:pt x="416" y="440"/>
                  <a:pt x="423" y="447"/>
                </a:cubicBezTo>
                <a:cubicBezTo>
                  <a:pt x="427" y="452"/>
                  <a:pt x="429" y="458"/>
                  <a:pt x="434" y="462"/>
                </a:cubicBezTo>
                <a:cubicBezTo>
                  <a:pt x="441" y="468"/>
                  <a:pt x="452" y="467"/>
                  <a:pt x="460" y="474"/>
                </a:cubicBezTo>
                <a:cubicBezTo>
                  <a:pt x="468" y="481"/>
                  <a:pt x="467" y="492"/>
                  <a:pt x="475" y="499"/>
                </a:cubicBezTo>
                <a:cubicBezTo>
                  <a:pt x="478" y="506"/>
                  <a:pt x="481" y="510"/>
                  <a:pt x="482" y="518"/>
                </a:cubicBezTo>
                <a:cubicBezTo>
                  <a:pt x="484" y="528"/>
                  <a:pt x="486" y="544"/>
                  <a:pt x="496" y="549"/>
                </a:cubicBezTo>
                <a:cubicBezTo>
                  <a:pt x="505" y="554"/>
                  <a:pt x="513" y="547"/>
                  <a:pt x="520" y="541"/>
                </a:cubicBezTo>
                <a:cubicBezTo>
                  <a:pt x="524" y="536"/>
                  <a:pt x="525" y="529"/>
                  <a:pt x="532" y="528"/>
                </a:cubicBezTo>
                <a:cubicBezTo>
                  <a:pt x="548" y="526"/>
                  <a:pt x="558" y="493"/>
                  <a:pt x="546" y="481"/>
                </a:cubicBezTo>
                <a:cubicBezTo>
                  <a:pt x="543" y="466"/>
                  <a:pt x="530" y="476"/>
                  <a:pt x="524" y="466"/>
                </a:cubicBezTo>
                <a:cubicBezTo>
                  <a:pt x="520" y="459"/>
                  <a:pt x="525" y="451"/>
                  <a:pt x="517" y="445"/>
                </a:cubicBezTo>
                <a:cubicBezTo>
                  <a:pt x="509" y="439"/>
                  <a:pt x="514" y="437"/>
                  <a:pt x="513" y="429"/>
                </a:cubicBezTo>
                <a:cubicBezTo>
                  <a:pt x="511" y="421"/>
                  <a:pt x="502" y="432"/>
                  <a:pt x="497" y="422"/>
                </a:cubicBezTo>
                <a:cubicBezTo>
                  <a:pt x="494" y="417"/>
                  <a:pt x="497" y="414"/>
                  <a:pt x="491" y="411"/>
                </a:cubicBezTo>
                <a:cubicBezTo>
                  <a:pt x="484" y="407"/>
                  <a:pt x="480" y="404"/>
                  <a:pt x="474" y="398"/>
                </a:cubicBezTo>
                <a:cubicBezTo>
                  <a:pt x="474" y="396"/>
                  <a:pt x="473" y="392"/>
                  <a:pt x="470" y="392"/>
                </a:cubicBezTo>
                <a:cubicBezTo>
                  <a:pt x="469" y="392"/>
                  <a:pt x="466" y="392"/>
                  <a:pt x="466" y="393"/>
                </a:cubicBezTo>
                <a:cubicBezTo>
                  <a:pt x="465" y="396"/>
                  <a:pt x="467" y="400"/>
                  <a:pt x="467" y="402"/>
                </a:cubicBezTo>
                <a:cubicBezTo>
                  <a:pt x="468" y="404"/>
                  <a:pt x="469" y="407"/>
                  <a:pt x="468" y="409"/>
                </a:cubicBezTo>
                <a:cubicBezTo>
                  <a:pt x="464" y="411"/>
                  <a:pt x="462" y="409"/>
                  <a:pt x="459" y="410"/>
                </a:cubicBezTo>
                <a:cubicBezTo>
                  <a:pt x="459" y="410"/>
                  <a:pt x="468" y="418"/>
                  <a:pt x="461" y="417"/>
                </a:cubicBezTo>
                <a:cubicBezTo>
                  <a:pt x="455" y="416"/>
                  <a:pt x="457" y="412"/>
                  <a:pt x="457" y="408"/>
                </a:cubicBezTo>
                <a:cubicBezTo>
                  <a:pt x="453" y="407"/>
                  <a:pt x="446" y="408"/>
                  <a:pt x="442" y="404"/>
                </a:cubicBezTo>
                <a:cubicBezTo>
                  <a:pt x="438" y="401"/>
                  <a:pt x="433" y="399"/>
                  <a:pt x="429" y="395"/>
                </a:cubicBezTo>
                <a:cubicBezTo>
                  <a:pt x="427" y="391"/>
                  <a:pt x="427" y="388"/>
                  <a:pt x="427" y="384"/>
                </a:cubicBezTo>
                <a:cubicBezTo>
                  <a:pt x="427" y="378"/>
                  <a:pt x="422" y="373"/>
                  <a:pt x="421" y="367"/>
                </a:cubicBezTo>
                <a:cubicBezTo>
                  <a:pt x="420" y="357"/>
                  <a:pt x="427" y="355"/>
                  <a:pt x="428" y="347"/>
                </a:cubicBezTo>
                <a:cubicBezTo>
                  <a:pt x="428" y="342"/>
                  <a:pt x="428" y="338"/>
                  <a:pt x="426" y="333"/>
                </a:cubicBezTo>
                <a:cubicBezTo>
                  <a:pt x="426" y="331"/>
                  <a:pt x="424" y="329"/>
                  <a:pt x="422" y="327"/>
                </a:cubicBezTo>
                <a:cubicBezTo>
                  <a:pt x="419" y="325"/>
                  <a:pt x="421" y="318"/>
                  <a:pt x="416" y="316"/>
                </a:cubicBezTo>
                <a:cubicBezTo>
                  <a:pt x="410" y="314"/>
                  <a:pt x="403" y="302"/>
                  <a:pt x="403" y="296"/>
                </a:cubicBezTo>
                <a:cubicBezTo>
                  <a:pt x="402" y="286"/>
                  <a:pt x="392" y="281"/>
                  <a:pt x="394" y="270"/>
                </a:cubicBezTo>
                <a:cubicBezTo>
                  <a:pt x="395" y="268"/>
                  <a:pt x="395" y="266"/>
                  <a:pt x="394" y="265"/>
                </a:cubicBezTo>
                <a:cubicBezTo>
                  <a:pt x="384" y="263"/>
                  <a:pt x="381" y="261"/>
                  <a:pt x="377" y="251"/>
                </a:cubicBezTo>
                <a:cubicBezTo>
                  <a:pt x="376" y="247"/>
                  <a:pt x="370" y="243"/>
                  <a:pt x="368" y="238"/>
                </a:cubicBezTo>
                <a:cubicBezTo>
                  <a:pt x="366" y="233"/>
                  <a:pt x="361" y="222"/>
                  <a:pt x="363" y="216"/>
                </a:cubicBezTo>
                <a:cubicBezTo>
                  <a:pt x="368" y="203"/>
                  <a:pt x="364" y="204"/>
                  <a:pt x="359" y="193"/>
                </a:cubicBezTo>
                <a:cubicBezTo>
                  <a:pt x="359" y="190"/>
                  <a:pt x="360" y="179"/>
                  <a:pt x="359" y="179"/>
                </a:cubicBezTo>
                <a:cubicBezTo>
                  <a:pt x="357" y="177"/>
                  <a:pt x="352" y="175"/>
                  <a:pt x="351" y="171"/>
                </a:cubicBezTo>
                <a:cubicBezTo>
                  <a:pt x="351" y="169"/>
                  <a:pt x="354" y="164"/>
                  <a:pt x="355" y="161"/>
                </a:cubicBezTo>
                <a:cubicBezTo>
                  <a:pt x="355" y="158"/>
                  <a:pt x="340" y="161"/>
                  <a:pt x="342" y="149"/>
                </a:cubicBezTo>
                <a:cubicBezTo>
                  <a:pt x="344" y="133"/>
                  <a:pt x="334" y="132"/>
                  <a:pt x="323" y="125"/>
                </a:cubicBezTo>
                <a:cubicBezTo>
                  <a:pt x="322" y="124"/>
                  <a:pt x="316" y="118"/>
                  <a:pt x="315" y="120"/>
                </a:cubicBezTo>
                <a:cubicBezTo>
                  <a:pt x="310" y="125"/>
                  <a:pt x="319" y="137"/>
                  <a:pt x="322" y="141"/>
                </a:cubicBezTo>
                <a:cubicBezTo>
                  <a:pt x="326" y="145"/>
                  <a:pt x="331" y="148"/>
                  <a:pt x="330" y="154"/>
                </a:cubicBezTo>
                <a:cubicBezTo>
                  <a:pt x="326" y="164"/>
                  <a:pt x="311" y="140"/>
                  <a:pt x="309" y="137"/>
                </a:cubicBezTo>
                <a:cubicBezTo>
                  <a:pt x="307" y="135"/>
                  <a:pt x="312" y="130"/>
                  <a:pt x="309" y="126"/>
                </a:cubicBezTo>
                <a:cubicBezTo>
                  <a:pt x="306" y="120"/>
                  <a:pt x="300" y="116"/>
                  <a:pt x="297" y="110"/>
                </a:cubicBezTo>
                <a:cubicBezTo>
                  <a:pt x="298" y="106"/>
                  <a:pt x="296" y="105"/>
                  <a:pt x="301" y="103"/>
                </a:cubicBezTo>
                <a:cubicBezTo>
                  <a:pt x="303" y="102"/>
                  <a:pt x="306" y="101"/>
                  <a:pt x="306" y="98"/>
                </a:cubicBezTo>
                <a:cubicBezTo>
                  <a:pt x="303" y="97"/>
                  <a:pt x="275" y="94"/>
                  <a:pt x="277" y="86"/>
                </a:cubicBezTo>
                <a:cubicBezTo>
                  <a:pt x="279" y="79"/>
                  <a:pt x="271" y="76"/>
                  <a:pt x="270" y="69"/>
                </a:cubicBezTo>
                <a:cubicBezTo>
                  <a:pt x="268" y="63"/>
                  <a:pt x="269" y="57"/>
                  <a:pt x="266" y="52"/>
                </a:cubicBezTo>
                <a:cubicBezTo>
                  <a:pt x="265" y="49"/>
                  <a:pt x="251" y="42"/>
                  <a:pt x="248" y="42"/>
                </a:cubicBezTo>
                <a:cubicBezTo>
                  <a:pt x="243" y="42"/>
                  <a:pt x="243" y="40"/>
                  <a:pt x="241" y="36"/>
                </a:cubicBezTo>
                <a:cubicBezTo>
                  <a:pt x="239" y="32"/>
                  <a:pt x="233" y="33"/>
                  <a:pt x="231" y="28"/>
                </a:cubicBezTo>
                <a:cubicBezTo>
                  <a:pt x="235" y="19"/>
                  <a:pt x="228" y="23"/>
                  <a:pt x="227" y="18"/>
                </a:cubicBezTo>
                <a:cubicBezTo>
                  <a:pt x="227" y="15"/>
                  <a:pt x="229" y="10"/>
                  <a:pt x="229" y="6"/>
                </a:cubicBezTo>
                <a:cubicBezTo>
                  <a:pt x="229" y="0"/>
                  <a:pt x="228" y="4"/>
                  <a:pt x="226" y="1"/>
                </a:cubicBezTo>
                <a:cubicBezTo>
                  <a:pt x="226" y="1"/>
                  <a:pt x="226" y="1"/>
                  <a:pt x="226" y="1"/>
                </a:cubicBezTo>
                <a:lnTo>
                  <a:pt x="84" y="1"/>
                </a:ln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15"/>
          <p:cNvSpPr>
            <a:spLocks noEditPoints="1"/>
          </p:cNvSpPr>
          <p:nvPr/>
        </p:nvSpPr>
        <p:spPr bwMode="auto">
          <a:xfrm>
            <a:off x="3352800" y="762000"/>
            <a:ext cx="1494607" cy="1376805"/>
          </a:xfrm>
          <a:custGeom>
            <a:avLst/>
            <a:gdLst/>
            <a:ahLst/>
            <a:cxnLst>
              <a:cxn ang="0">
                <a:pos x="1" y="381"/>
              </a:cxn>
              <a:cxn ang="0">
                <a:pos x="14" y="393"/>
              </a:cxn>
              <a:cxn ang="0">
                <a:pos x="10" y="413"/>
              </a:cxn>
              <a:cxn ang="0">
                <a:pos x="299" y="492"/>
              </a:cxn>
              <a:cxn ang="0">
                <a:pos x="309" y="466"/>
              </a:cxn>
              <a:cxn ang="0">
                <a:pos x="315" y="499"/>
              </a:cxn>
              <a:cxn ang="0">
                <a:pos x="297" y="496"/>
              </a:cxn>
              <a:cxn ang="0">
                <a:pos x="475" y="366"/>
              </a:cxn>
              <a:cxn ang="0">
                <a:pos x="469" y="338"/>
              </a:cxn>
              <a:cxn ang="0">
                <a:pos x="508" y="368"/>
              </a:cxn>
              <a:cxn ang="0">
                <a:pos x="514" y="396"/>
              </a:cxn>
              <a:cxn ang="0">
                <a:pos x="483" y="369"/>
              </a:cxn>
              <a:cxn ang="0">
                <a:pos x="351" y="101"/>
              </a:cxn>
              <a:cxn ang="0">
                <a:pos x="365" y="112"/>
              </a:cxn>
              <a:cxn ang="0">
                <a:pos x="550" y="506"/>
              </a:cxn>
              <a:cxn ang="0">
                <a:pos x="540" y="481"/>
              </a:cxn>
              <a:cxn ang="0">
                <a:pos x="513" y="439"/>
              </a:cxn>
              <a:cxn ang="0">
                <a:pos x="487" y="404"/>
              </a:cxn>
              <a:cxn ang="0">
                <a:pos x="478" y="395"/>
              </a:cxn>
              <a:cxn ang="0">
                <a:pos x="437" y="346"/>
              </a:cxn>
              <a:cxn ang="0">
                <a:pos x="390" y="309"/>
              </a:cxn>
              <a:cxn ang="0">
                <a:pos x="364" y="232"/>
              </a:cxn>
              <a:cxn ang="0">
                <a:pos x="345" y="173"/>
              </a:cxn>
              <a:cxn ang="0">
                <a:pos x="349" y="120"/>
              </a:cxn>
              <a:cxn ang="0">
                <a:pos x="336" y="86"/>
              </a:cxn>
              <a:cxn ang="0">
                <a:pos x="337" y="46"/>
              </a:cxn>
              <a:cxn ang="0">
                <a:pos x="346" y="24"/>
              </a:cxn>
              <a:cxn ang="0">
                <a:pos x="355" y="0"/>
              </a:cxn>
              <a:cxn ang="0">
                <a:pos x="125" y="27"/>
              </a:cxn>
              <a:cxn ang="0">
                <a:pos x="150" y="73"/>
              </a:cxn>
              <a:cxn ang="0">
                <a:pos x="165" y="89"/>
              </a:cxn>
              <a:cxn ang="0">
                <a:pos x="165" y="106"/>
              </a:cxn>
              <a:cxn ang="0">
                <a:pos x="177" y="135"/>
              </a:cxn>
              <a:cxn ang="0">
                <a:pos x="199" y="163"/>
              </a:cxn>
              <a:cxn ang="0">
                <a:pos x="215" y="198"/>
              </a:cxn>
              <a:cxn ang="0">
                <a:pos x="233" y="243"/>
              </a:cxn>
              <a:cxn ang="0">
                <a:pos x="250" y="256"/>
              </a:cxn>
              <a:cxn ang="0">
                <a:pos x="264" y="308"/>
              </a:cxn>
              <a:cxn ang="0">
                <a:pos x="305" y="345"/>
              </a:cxn>
              <a:cxn ang="0">
                <a:pos x="355" y="379"/>
              </a:cxn>
              <a:cxn ang="0">
                <a:pos x="374" y="402"/>
              </a:cxn>
              <a:cxn ang="0">
                <a:pos x="409" y="433"/>
              </a:cxn>
              <a:cxn ang="0">
                <a:pos x="417" y="469"/>
              </a:cxn>
              <a:cxn ang="0">
                <a:pos x="408" y="506"/>
              </a:cxn>
            </a:cxnLst>
            <a:rect l="0" t="0" r="r" b="b"/>
            <a:pathLst>
              <a:path w="550" h="506">
                <a:moveTo>
                  <a:pt x="8" y="406"/>
                </a:moveTo>
                <a:cubicBezTo>
                  <a:pt x="11" y="401"/>
                  <a:pt x="3" y="395"/>
                  <a:pt x="1" y="390"/>
                </a:cubicBezTo>
                <a:cubicBezTo>
                  <a:pt x="0" y="388"/>
                  <a:pt x="0" y="383"/>
                  <a:pt x="1" y="381"/>
                </a:cubicBezTo>
                <a:cubicBezTo>
                  <a:pt x="1" y="381"/>
                  <a:pt x="9" y="378"/>
                  <a:pt x="10" y="378"/>
                </a:cubicBezTo>
                <a:cubicBezTo>
                  <a:pt x="10" y="379"/>
                  <a:pt x="9" y="382"/>
                  <a:pt x="9" y="384"/>
                </a:cubicBezTo>
                <a:cubicBezTo>
                  <a:pt x="9" y="388"/>
                  <a:pt x="12" y="390"/>
                  <a:pt x="14" y="393"/>
                </a:cubicBezTo>
                <a:cubicBezTo>
                  <a:pt x="16" y="397"/>
                  <a:pt x="16" y="403"/>
                  <a:pt x="14" y="407"/>
                </a:cubicBezTo>
                <a:cubicBezTo>
                  <a:pt x="14" y="409"/>
                  <a:pt x="14" y="411"/>
                  <a:pt x="13" y="412"/>
                </a:cubicBezTo>
                <a:cubicBezTo>
                  <a:pt x="13" y="413"/>
                  <a:pt x="11" y="413"/>
                  <a:pt x="10" y="413"/>
                </a:cubicBezTo>
                <a:cubicBezTo>
                  <a:pt x="9" y="412"/>
                  <a:pt x="10" y="410"/>
                  <a:pt x="9" y="410"/>
                </a:cubicBezTo>
                <a:cubicBezTo>
                  <a:pt x="8" y="406"/>
                  <a:pt x="8" y="406"/>
                  <a:pt x="8" y="406"/>
                </a:cubicBezTo>
                <a:close/>
                <a:moveTo>
                  <a:pt x="299" y="492"/>
                </a:moveTo>
                <a:cubicBezTo>
                  <a:pt x="298" y="493"/>
                  <a:pt x="303" y="488"/>
                  <a:pt x="304" y="486"/>
                </a:cubicBezTo>
                <a:cubicBezTo>
                  <a:pt x="307" y="482"/>
                  <a:pt x="308" y="480"/>
                  <a:pt x="305" y="476"/>
                </a:cubicBezTo>
                <a:cubicBezTo>
                  <a:pt x="304" y="474"/>
                  <a:pt x="307" y="466"/>
                  <a:pt x="309" y="466"/>
                </a:cubicBezTo>
                <a:cubicBezTo>
                  <a:pt x="310" y="471"/>
                  <a:pt x="314" y="474"/>
                  <a:pt x="313" y="480"/>
                </a:cubicBezTo>
                <a:cubicBezTo>
                  <a:pt x="312" y="483"/>
                  <a:pt x="318" y="486"/>
                  <a:pt x="317" y="490"/>
                </a:cubicBezTo>
                <a:cubicBezTo>
                  <a:pt x="316" y="493"/>
                  <a:pt x="315" y="496"/>
                  <a:pt x="315" y="499"/>
                </a:cubicBezTo>
                <a:cubicBezTo>
                  <a:pt x="315" y="501"/>
                  <a:pt x="315" y="504"/>
                  <a:pt x="313" y="504"/>
                </a:cubicBezTo>
                <a:cubicBezTo>
                  <a:pt x="309" y="504"/>
                  <a:pt x="309" y="498"/>
                  <a:pt x="305" y="497"/>
                </a:cubicBezTo>
                <a:cubicBezTo>
                  <a:pt x="303" y="496"/>
                  <a:pt x="297" y="499"/>
                  <a:pt x="297" y="496"/>
                </a:cubicBezTo>
                <a:cubicBezTo>
                  <a:pt x="299" y="492"/>
                  <a:pt x="299" y="492"/>
                  <a:pt x="299" y="492"/>
                </a:cubicBezTo>
                <a:close/>
                <a:moveTo>
                  <a:pt x="483" y="369"/>
                </a:moveTo>
                <a:cubicBezTo>
                  <a:pt x="481" y="367"/>
                  <a:pt x="476" y="368"/>
                  <a:pt x="475" y="366"/>
                </a:cubicBezTo>
                <a:cubicBezTo>
                  <a:pt x="474" y="360"/>
                  <a:pt x="469" y="357"/>
                  <a:pt x="468" y="352"/>
                </a:cubicBezTo>
                <a:cubicBezTo>
                  <a:pt x="468" y="351"/>
                  <a:pt x="469" y="347"/>
                  <a:pt x="469" y="345"/>
                </a:cubicBezTo>
                <a:cubicBezTo>
                  <a:pt x="469" y="338"/>
                  <a:pt x="469" y="338"/>
                  <a:pt x="469" y="338"/>
                </a:cubicBezTo>
                <a:cubicBezTo>
                  <a:pt x="478" y="338"/>
                  <a:pt x="490" y="346"/>
                  <a:pt x="490" y="356"/>
                </a:cubicBezTo>
                <a:cubicBezTo>
                  <a:pt x="490" y="359"/>
                  <a:pt x="488" y="366"/>
                  <a:pt x="492" y="367"/>
                </a:cubicBezTo>
                <a:cubicBezTo>
                  <a:pt x="497" y="368"/>
                  <a:pt x="503" y="367"/>
                  <a:pt x="508" y="368"/>
                </a:cubicBezTo>
                <a:cubicBezTo>
                  <a:pt x="508" y="370"/>
                  <a:pt x="507" y="373"/>
                  <a:pt x="507" y="376"/>
                </a:cubicBezTo>
                <a:cubicBezTo>
                  <a:pt x="508" y="379"/>
                  <a:pt x="508" y="385"/>
                  <a:pt x="509" y="388"/>
                </a:cubicBezTo>
                <a:cubicBezTo>
                  <a:pt x="510" y="390"/>
                  <a:pt x="515" y="392"/>
                  <a:pt x="514" y="396"/>
                </a:cubicBezTo>
                <a:cubicBezTo>
                  <a:pt x="512" y="400"/>
                  <a:pt x="498" y="388"/>
                  <a:pt x="497" y="387"/>
                </a:cubicBezTo>
                <a:cubicBezTo>
                  <a:pt x="493" y="383"/>
                  <a:pt x="487" y="377"/>
                  <a:pt x="485" y="373"/>
                </a:cubicBezTo>
                <a:cubicBezTo>
                  <a:pt x="483" y="369"/>
                  <a:pt x="483" y="369"/>
                  <a:pt x="483" y="369"/>
                </a:cubicBezTo>
                <a:close/>
                <a:moveTo>
                  <a:pt x="362" y="106"/>
                </a:moveTo>
                <a:cubicBezTo>
                  <a:pt x="360" y="106"/>
                  <a:pt x="358" y="105"/>
                  <a:pt x="357" y="104"/>
                </a:cubicBezTo>
                <a:cubicBezTo>
                  <a:pt x="356" y="102"/>
                  <a:pt x="354" y="100"/>
                  <a:pt x="351" y="101"/>
                </a:cubicBezTo>
                <a:cubicBezTo>
                  <a:pt x="348" y="102"/>
                  <a:pt x="355" y="109"/>
                  <a:pt x="357" y="110"/>
                </a:cubicBezTo>
                <a:cubicBezTo>
                  <a:pt x="358" y="111"/>
                  <a:pt x="360" y="112"/>
                  <a:pt x="362" y="112"/>
                </a:cubicBezTo>
                <a:cubicBezTo>
                  <a:pt x="363" y="112"/>
                  <a:pt x="364" y="112"/>
                  <a:pt x="365" y="112"/>
                </a:cubicBezTo>
                <a:cubicBezTo>
                  <a:pt x="366" y="111"/>
                  <a:pt x="365" y="110"/>
                  <a:pt x="364" y="109"/>
                </a:cubicBezTo>
                <a:cubicBezTo>
                  <a:pt x="362" y="106"/>
                  <a:pt x="362" y="106"/>
                  <a:pt x="362" y="106"/>
                </a:cubicBezTo>
                <a:close/>
                <a:moveTo>
                  <a:pt x="550" y="506"/>
                </a:moveTo>
                <a:cubicBezTo>
                  <a:pt x="550" y="506"/>
                  <a:pt x="550" y="506"/>
                  <a:pt x="550" y="506"/>
                </a:cubicBezTo>
                <a:cubicBezTo>
                  <a:pt x="547" y="500"/>
                  <a:pt x="549" y="494"/>
                  <a:pt x="547" y="489"/>
                </a:cubicBezTo>
                <a:cubicBezTo>
                  <a:pt x="546" y="485"/>
                  <a:pt x="542" y="483"/>
                  <a:pt x="540" y="481"/>
                </a:cubicBezTo>
                <a:cubicBezTo>
                  <a:pt x="536" y="476"/>
                  <a:pt x="541" y="465"/>
                  <a:pt x="538" y="459"/>
                </a:cubicBezTo>
                <a:cubicBezTo>
                  <a:pt x="536" y="455"/>
                  <a:pt x="525" y="464"/>
                  <a:pt x="519" y="456"/>
                </a:cubicBezTo>
                <a:cubicBezTo>
                  <a:pt x="512" y="452"/>
                  <a:pt x="514" y="448"/>
                  <a:pt x="513" y="439"/>
                </a:cubicBezTo>
                <a:cubicBezTo>
                  <a:pt x="512" y="433"/>
                  <a:pt x="510" y="425"/>
                  <a:pt x="507" y="419"/>
                </a:cubicBezTo>
                <a:cubicBezTo>
                  <a:pt x="495" y="419"/>
                  <a:pt x="495" y="427"/>
                  <a:pt x="491" y="412"/>
                </a:cubicBezTo>
                <a:cubicBezTo>
                  <a:pt x="490" y="409"/>
                  <a:pt x="490" y="405"/>
                  <a:pt x="487" y="404"/>
                </a:cubicBezTo>
                <a:cubicBezTo>
                  <a:pt x="483" y="403"/>
                  <a:pt x="482" y="416"/>
                  <a:pt x="478" y="410"/>
                </a:cubicBezTo>
                <a:cubicBezTo>
                  <a:pt x="476" y="408"/>
                  <a:pt x="472" y="399"/>
                  <a:pt x="472" y="397"/>
                </a:cubicBezTo>
                <a:cubicBezTo>
                  <a:pt x="473" y="393"/>
                  <a:pt x="476" y="396"/>
                  <a:pt x="478" y="395"/>
                </a:cubicBezTo>
                <a:cubicBezTo>
                  <a:pt x="479" y="394"/>
                  <a:pt x="472" y="389"/>
                  <a:pt x="471" y="388"/>
                </a:cubicBezTo>
                <a:cubicBezTo>
                  <a:pt x="469" y="381"/>
                  <a:pt x="465" y="381"/>
                  <a:pt x="462" y="374"/>
                </a:cubicBezTo>
                <a:cubicBezTo>
                  <a:pt x="458" y="360"/>
                  <a:pt x="446" y="356"/>
                  <a:pt x="437" y="346"/>
                </a:cubicBezTo>
                <a:cubicBezTo>
                  <a:pt x="430" y="338"/>
                  <a:pt x="410" y="328"/>
                  <a:pt x="408" y="318"/>
                </a:cubicBezTo>
                <a:cubicBezTo>
                  <a:pt x="403" y="315"/>
                  <a:pt x="399" y="319"/>
                  <a:pt x="394" y="313"/>
                </a:cubicBezTo>
                <a:cubicBezTo>
                  <a:pt x="392" y="312"/>
                  <a:pt x="388" y="313"/>
                  <a:pt x="390" y="309"/>
                </a:cubicBezTo>
                <a:cubicBezTo>
                  <a:pt x="391" y="307"/>
                  <a:pt x="391" y="304"/>
                  <a:pt x="390" y="302"/>
                </a:cubicBezTo>
                <a:cubicBezTo>
                  <a:pt x="375" y="293"/>
                  <a:pt x="360" y="274"/>
                  <a:pt x="366" y="255"/>
                </a:cubicBezTo>
                <a:cubicBezTo>
                  <a:pt x="368" y="247"/>
                  <a:pt x="367" y="239"/>
                  <a:pt x="364" y="232"/>
                </a:cubicBezTo>
                <a:cubicBezTo>
                  <a:pt x="358" y="219"/>
                  <a:pt x="364" y="207"/>
                  <a:pt x="361" y="194"/>
                </a:cubicBezTo>
                <a:cubicBezTo>
                  <a:pt x="359" y="188"/>
                  <a:pt x="356" y="190"/>
                  <a:pt x="350" y="189"/>
                </a:cubicBezTo>
                <a:cubicBezTo>
                  <a:pt x="346" y="188"/>
                  <a:pt x="348" y="177"/>
                  <a:pt x="345" y="173"/>
                </a:cubicBezTo>
                <a:cubicBezTo>
                  <a:pt x="345" y="168"/>
                  <a:pt x="343" y="163"/>
                  <a:pt x="344" y="158"/>
                </a:cubicBezTo>
                <a:cubicBezTo>
                  <a:pt x="346" y="151"/>
                  <a:pt x="347" y="141"/>
                  <a:pt x="347" y="134"/>
                </a:cubicBezTo>
                <a:cubicBezTo>
                  <a:pt x="347" y="130"/>
                  <a:pt x="346" y="122"/>
                  <a:pt x="349" y="120"/>
                </a:cubicBezTo>
                <a:cubicBezTo>
                  <a:pt x="356" y="116"/>
                  <a:pt x="350" y="113"/>
                  <a:pt x="349" y="107"/>
                </a:cubicBezTo>
                <a:cubicBezTo>
                  <a:pt x="348" y="98"/>
                  <a:pt x="341" y="100"/>
                  <a:pt x="338" y="93"/>
                </a:cubicBezTo>
                <a:cubicBezTo>
                  <a:pt x="337" y="91"/>
                  <a:pt x="336" y="89"/>
                  <a:pt x="336" y="86"/>
                </a:cubicBezTo>
                <a:cubicBezTo>
                  <a:pt x="336" y="86"/>
                  <a:pt x="336" y="86"/>
                  <a:pt x="336" y="86"/>
                </a:cubicBezTo>
                <a:cubicBezTo>
                  <a:pt x="331" y="82"/>
                  <a:pt x="334" y="73"/>
                  <a:pt x="335" y="68"/>
                </a:cubicBezTo>
                <a:cubicBezTo>
                  <a:pt x="336" y="62"/>
                  <a:pt x="332" y="50"/>
                  <a:pt x="337" y="46"/>
                </a:cubicBezTo>
                <a:cubicBezTo>
                  <a:pt x="341" y="43"/>
                  <a:pt x="342" y="37"/>
                  <a:pt x="342" y="33"/>
                </a:cubicBezTo>
                <a:cubicBezTo>
                  <a:pt x="346" y="24"/>
                  <a:pt x="346" y="24"/>
                  <a:pt x="346" y="24"/>
                </a:cubicBezTo>
                <a:cubicBezTo>
                  <a:pt x="346" y="24"/>
                  <a:pt x="346" y="24"/>
                  <a:pt x="346" y="24"/>
                </a:cubicBezTo>
                <a:cubicBezTo>
                  <a:pt x="347" y="22"/>
                  <a:pt x="347" y="19"/>
                  <a:pt x="347" y="17"/>
                </a:cubicBezTo>
                <a:cubicBezTo>
                  <a:pt x="346" y="12"/>
                  <a:pt x="351" y="11"/>
                  <a:pt x="354" y="8"/>
                </a:cubicBezTo>
                <a:cubicBezTo>
                  <a:pt x="355" y="6"/>
                  <a:pt x="354" y="3"/>
                  <a:pt x="355" y="0"/>
                </a:cubicBezTo>
                <a:cubicBezTo>
                  <a:pt x="125" y="21"/>
                  <a:pt x="125" y="21"/>
                  <a:pt x="125" y="21"/>
                </a:cubicBezTo>
                <a:cubicBezTo>
                  <a:pt x="125" y="21"/>
                  <a:pt x="125" y="21"/>
                  <a:pt x="125" y="21"/>
                </a:cubicBezTo>
                <a:cubicBezTo>
                  <a:pt x="125" y="22"/>
                  <a:pt x="125" y="23"/>
                  <a:pt x="125" y="27"/>
                </a:cubicBezTo>
                <a:cubicBezTo>
                  <a:pt x="125" y="31"/>
                  <a:pt x="131" y="42"/>
                  <a:pt x="133" y="47"/>
                </a:cubicBezTo>
                <a:cubicBezTo>
                  <a:pt x="139" y="56"/>
                  <a:pt x="150" y="49"/>
                  <a:pt x="150" y="65"/>
                </a:cubicBezTo>
                <a:cubicBezTo>
                  <a:pt x="150" y="67"/>
                  <a:pt x="150" y="71"/>
                  <a:pt x="150" y="73"/>
                </a:cubicBezTo>
                <a:cubicBezTo>
                  <a:pt x="151" y="74"/>
                  <a:pt x="151" y="76"/>
                  <a:pt x="152" y="77"/>
                </a:cubicBezTo>
                <a:cubicBezTo>
                  <a:pt x="152" y="79"/>
                  <a:pt x="154" y="80"/>
                  <a:pt x="155" y="81"/>
                </a:cubicBezTo>
                <a:cubicBezTo>
                  <a:pt x="160" y="82"/>
                  <a:pt x="160" y="86"/>
                  <a:pt x="165" y="89"/>
                </a:cubicBezTo>
                <a:cubicBezTo>
                  <a:pt x="170" y="91"/>
                  <a:pt x="174" y="92"/>
                  <a:pt x="176" y="97"/>
                </a:cubicBezTo>
                <a:cubicBezTo>
                  <a:pt x="177" y="102"/>
                  <a:pt x="177" y="103"/>
                  <a:pt x="174" y="106"/>
                </a:cubicBezTo>
                <a:cubicBezTo>
                  <a:pt x="173" y="108"/>
                  <a:pt x="167" y="105"/>
                  <a:pt x="165" y="106"/>
                </a:cubicBezTo>
                <a:cubicBezTo>
                  <a:pt x="165" y="106"/>
                  <a:pt x="173" y="112"/>
                  <a:pt x="173" y="116"/>
                </a:cubicBezTo>
                <a:cubicBezTo>
                  <a:pt x="174" y="120"/>
                  <a:pt x="168" y="125"/>
                  <a:pt x="170" y="127"/>
                </a:cubicBezTo>
                <a:cubicBezTo>
                  <a:pt x="175" y="130"/>
                  <a:pt x="174" y="132"/>
                  <a:pt x="177" y="135"/>
                </a:cubicBezTo>
                <a:cubicBezTo>
                  <a:pt x="179" y="137"/>
                  <a:pt x="181" y="136"/>
                  <a:pt x="183" y="137"/>
                </a:cubicBezTo>
                <a:cubicBezTo>
                  <a:pt x="186" y="139"/>
                  <a:pt x="188" y="146"/>
                  <a:pt x="190" y="148"/>
                </a:cubicBezTo>
                <a:cubicBezTo>
                  <a:pt x="199" y="163"/>
                  <a:pt x="199" y="163"/>
                  <a:pt x="199" y="163"/>
                </a:cubicBezTo>
                <a:cubicBezTo>
                  <a:pt x="203" y="170"/>
                  <a:pt x="205" y="175"/>
                  <a:pt x="202" y="183"/>
                </a:cubicBezTo>
                <a:cubicBezTo>
                  <a:pt x="200" y="191"/>
                  <a:pt x="202" y="187"/>
                  <a:pt x="207" y="191"/>
                </a:cubicBezTo>
                <a:cubicBezTo>
                  <a:pt x="211" y="192"/>
                  <a:pt x="212" y="196"/>
                  <a:pt x="215" y="198"/>
                </a:cubicBezTo>
                <a:cubicBezTo>
                  <a:pt x="219" y="201"/>
                  <a:pt x="228" y="205"/>
                  <a:pt x="229" y="210"/>
                </a:cubicBezTo>
                <a:cubicBezTo>
                  <a:pt x="232" y="215"/>
                  <a:pt x="233" y="225"/>
                  <a:pt x="232" y="231"/>
                </a:cubicBezTo>
                <a:cubicBezTo>
                  <a:pt x="231" y="234"/>
                  <a:pt x="228" y="248"/>
                  <a:pt x="233" y="243"/>
                </a:cubicBezTo>
                <a:cubicBezTo>
                  <a:pt x="235" y="241"/>
                  <a:pt x="239" y="237"/>
                  <a:pt x="239" y="243"/>
                </a:cubicBezTo>
                <a:cubicBezTo>
                  <a:pt x="239" y="246"/>
                  <a:pt x="236" y="248"/>
                  <a:pt x="236" y="250"/>
                </a:cubicBezTo>
                <a:cubicBezTo>
                  <a:pt x="242" y="251"/>
                  <a:pt x="248" y="248"/>
                  <a:pt x="250" y="256"/>
                </a:cubicBezTo>
                <a:cubicBezTo>
                  <a:pt x="252" y="261"/>
                  <a:pt x="254" y="267"/>
                  <a:pt x="254" y="272"/>
                </a:cubicBezTo>
                <a:cubicBezTo>
                  <a:pt x="254" y="281"/>
                  <a:pt x="256" y="285"/>
                  <a:pt x="253" y="293"/>
                </a:cubicBezTo>
                <a:cubicBezTo>
                  <a:pt x="251" y="300"/>
                  <a:pt x="264" y="300"/>
                  <a:pt x="264" y="308"/>
                </a:cubicBezTo>
                <a:cubicBezTo>
                  <a:pt x="260" y="320"/>
                  <a:pt x="271" y="320"/>
                  <a:pt x="277" y="327"/>
                </a:cubicBezTo>
                <a:cubicBezTo>
                  <a:pt x="280" y="332"/>
                  <a:pt x="279" y="331"/>
                  <a:pt x="286" y="333"/>
                </a:cubicBezTo>
                <a:cubicBezTo>
                  <a:pt x="291" y="335"/>
                  <a:pt x="298" y="342"/>
                  <a:pt x="305" y="345"/>
                </a:cubicBezTo>
                <a:cubicBezTo>
                  <a:pt x="308" y="347"/>
                  <a:pt x="315" y="354"/>
                  <a:pt x="316" y="355"/>
                </a:cubicBezTo>
                <a:cubicBezTo>
                  <a:pt x="324" y="355"/>
                  <a:pt x="334" y="357"/>
                  <a:pt x="339" y="364"/>
                </a:cubicBezTo>
                <a:cubicBezTo>
                  <a:pt x="343" y="370"/>
                  <a:pt x="353" y="373"/>
                  <a:pt x="355" y="379"/>
                </a:cubicBezTo>
                <a:cubicBezTo>
                  <a:pt x="358" y="389"/>
                  <a:pt x="360" y="382"/>
                  <a:pt x="365" y="387"/>
                </a:cubicBezTo>
                <a:cubicBezTo>
                  <a:pt x="366" y="388"/>
                  <a:pt x="369" y="394"/>
                  <a:pt x="369" y="396"/>
                </a:cubicBezTo>
                <a:cubicBezTo>
                  <a:pt x="370" y="399"/>
                  <a:pt x="374" y="399"/>
                  <a:pt x="374" y="402"/>
                </a:cubicBezTo>
                <a:cubicBezTo>
                  <a:pt x="377" y="413"/>
                  <a:pt x="381" y="402"/>
                  <a:pt x="386" y="409"/>
                </a:cubicBezTo>
                <a:cubicBezTo>
                  <a:pt x="391" y="415"/>
                  <a:pt x="394" y="421"/>
                  <a:pt x="398" y="428"/>
                </a:cubicBezTo>
                <a:cubicBezTo>
                  <a:pt x="402" y="433"/>
                  <a:pt x="403" y="434"/>
                  <a:pt x="409" y="433"/>
                </a:cubicBezTo>
                <a:cubicBezTo>
                  <a:pt x="415" y="433"/>
                  <a:pt x="415" y="439"/>
                  <a:pt x="415" y="443"/>
                </a:cubicBezTo>
                <a:cubicBezTo>
                  <a:pt x="417" y="446"/>
                  <a:pt x="421" y="445"/>
                  <a:pt x="421" y="450"/>
                </a:cubicBezTo>
                <a:cubicBezTo>
                  <a:pt x="421" y="457"/>
                  <a:pt x="420" y="462"/>
                  <a:pt x="417" y="469"/>
                </a:cubicBezTo>
                <a:cubicBezTo>
                  <a:pt x="416" y="472"/>
                  <a:pt x="410" y="477"/>
                  <a:pt x="410" y="479"/>
                </a:cubicBezTo>
                <a:cubicBezTo>
                  <a:pt x="410" y="480"/>
                  <a:pt x="416" y="483"/>
                  <a:pt x="417" y="486"/>
                </a:cubicBezTo>
                <a:cubicBezTo>
                  <a:pt x="420" y="496"/>
                  <a:pt x="414" y="501"/>
                  <a:pt x="408" y="506"/>
                </a:cubicBezTo>
                <a:cubicBezTo>
                  <a:pt x="408" y="506"/>
                  <a:pt x="408" y="506"/>
                  <a:pt x="408" y="506"/>
                </a:cubicBezTo>
                <a:cubicBezTo>
                  <a:pt x="550" y="506"/>
                  <a:pt x="550" y="506"/>
                  <a:pt x="550" y="50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16"/>
          <p:cNvSpPr>
            <a:spLocks/>
          </p:cNvSpPr>
          <p:nvPr/>
        </p:nvSpPr>
        <p:spPr bwMode="auto">
          <a:xfrm>
            <a:off x="7183803" y="1584154"/>
            <a:ext cx="1092119" cy="1585411"/>
          </a:xfrm>
          <a:custGeom>
            <a:avLst/>
            <a:gdLst/>
            <a:ahLst/>
            <a:cxnLst>
              <a:cxn ang="0">
                <a:pos x="51" y="117"/>
              </a:cxn>
              <a:cxn ang="0">
                <a:pos x="37" y="137"/>
              </a:cxn>
              <a:cxn ang="0">
                <a:pos x="22" y="166"/>
              </a:cxn>
              <a:cxn ang="0">
                <a:pos x="4" y="224"/>
              </a:cxn>
              <a:cxn ang="0">
                <a:pos x="10" y="251"/>
              </a:cxn>
              <a:cxn ang="0">
                <a:pos x="7" y="274"/>
              </a:cxn>
              <a:cxn ang="0">
                <a:pos x="18" y="304"/>
              </a:cxn>
              <a:cxn ang="0">
                <a:pos x="26" y="345"/>
              </a:cxn>
              <a:cxn ang="0">
                <a:pos x="49" y="359"/>
              </a:cxn>
              <a:cxn ang="0">
                <a:pos x="66" y="392"/>
              </a:cxn>
              <a:cxn ang="0">
                <a:pos x="53" y="464"/>
              </a:cxn>
              <a:cxn ang="0">
                <a:pos x="47" y="494"/>
              </a:cxn>
              <a:cxn ang="0">
                <a:pos x="66" y="525"/>
              </a:cxn>
              <a:cxn ang="0">
                <a:pos x="81" y="540"/>
              </a:cxn>
              <a:cxn ang="0">
                <a:pos x="109" y="556"/>
              </a:cxn>
              <a:cxn ang="0">
                <a:pos x="117" y="529"/>
              </a:cxn>
              <a:cxn ang="0">
                <a:pos x="146" y="532"/>
              </a:cxn>
              <a:cxn ang="0">
                <a:pos x="181" y="528"/>
              </a:cxn>
              <a:cxn ang="0">
                <a:pos x="213" y="546"/>
              </a:cxn>
              <a:cxn ang="0">
                <a:pos x="241" y="561"/>
              </a:cxn>
              <a:cxn ang="0">
                <a:pos x="282" y="577"/>
              </a:cxn>
              <a:cxn ang="0">
                <a:pos x="306" y="581"/>
              </a:cxn>
              <a:cxn ang="0">
                <a:pos x="306" y="565"/>
              </a:cxn>
              <a:cxn ang="0">
                <a:pos x="309" y="545"/>
              </a:cxn>
              <a:cxn ang="0">
                <a:pos x="306" y="520"/>
              </a:cxn>
              <a:cxn ang="0">
                <a:pos x="339" y="508"/>
              </a:cxn>
              <a:cxn ang="0">
                <a:pos x="360" y="505"/>
              </a:cxn>
              <a:cxn ang="0">
                <a:pos x="340" y="489"/>
              </a:cxn>
              <a:cxn ang="0">
                <a:pos x="319" y="469"/>
              </a:cxn>
              <a:cxn ang="0">
                <a:pos x="302" y="436"/>
              </a:cxn>
              <a:cxn ang="0">
                <a:pos x="287" y="407"/>
              </a:cxn>
              <a:cxn ang="0">
                <a:pos x="267" y="384"/>
              </a:cxn>
              <a:cxn ang="0">
                <a:pos x="321" y="356"/>
              </a:cxn>
              <a:cxn ang="0">
                <a:pos x="334" y="311"/>
              </a:cxn>
              <a:cxn ang="0">
                <a:pos x="314" y="310"/>
              </a:cxn>
              <a:cxn ang="0">
                <a:pos x="304" y="293"/>
              </a:cxn>
              <a:cxn ang="0">
                <a:pos x="352" y="238"/>
              </a:cxn>
              <a:cxn ang="0">
                <a:pos x="402" y="230"/>
              </a:cxn>
              <a:cxn ang="0">
                <a:pos x="369" y="185"/>
              </a:cxn>
              <a:cxn ang="0">
                <a:pos x="335" y="128"/>
              </a:cxn>
              <a:cxn ang="0">
                <a:pos x="308" y="81"/>
              </a:cxn>
              <a:cxn ang="0">
                <a:pos x="262" y="36"/>
              </a:cxn>
              <a:cxn ang="0">
                <a:pos x="247" y="17"/>
              </a:cxn>
              <a:cxn ang="0">
                <a:pos x="211" y="12"/>
              </a:cxn>
              <a:cxn ang="0">
                <a:pos x="149" y="16"/>
              </a:cxn>
              <a:cxn ang="0">
                <a:pos x="102" y="61"/>
              </a:cxn>
              <a:cxn ang="0">
                <a:pos x="89" y="85"/>
              </a:cxn>
              <a:cxn ang="0">
                <a:pos x="62" y="98"/>
              </a:cxn>
            </a:cxnLst>
            <a:rect l="0" t="0" r="r" b="b"/>
            <a:pathLst>
              <a:path w="402" h="583">
                <a:moveTo>
                  <a:pt x="62" y="98"/>
                </a:moveTo>
                <a:cubicBezTo>
                  <a:pt x="56" y="106"/>
                  <a:pt x="56" y="106"/>
                  <a:pt x="56" y="106"/>
                </a:cubicBezTo>
                <a:cubicBezTo>
                  <a:pt x="54" y="109"/>
                  <a:pt x="53" y="114"/>
                  <a:pt x="51" y="117"/>
                </a:cubicBezTo>
                <a:cubicBezTo>
                  <a:pt x="48" y="122"/>
                  <a:pt x="45" y="129"/>
                  <a:pt x="42" y="134"/>
                </a:cubicBezTo>
                <a:cubicBezTo>
                  <a:pt x="40" y="136"/>
                  <a:pt x="39" y="132"/>
                  <a:pt x="37" y="132"/>
                </a:cubicBezTo>
                <a:cubicBezTo>
                  <a:pt x="36" y="132"/>
                  <a:pt x="37" y="136"/>
                  <a:pt x="37" y="137"/>
                </a:cubicBezTo>
                <a:cubicBezTo>
                  <a:pt x="37" y="139"/>
                  <a:pt x="32" y="142"/>
                  <a:pt x="30" y="144"/>
                </a:cubicBezTo>
                <a:cubicBezTo>
                  <a:pt x="28" y="147"/>
                  <a:pt x="28" y="150"/>
                  <a:pt x="29" y="152"/>
                </a:cubicBezTo>
                <a:cubicBezTo>
                  <a:pt x="31" y="155"/>
                  <a:pt x="23" y="163"/>
                  <a:pt x="22" y="166"/>
                </a:cubicBezTo>
                <a:cubicBezTo>
                  <a:pt x="18" y="172"/>
                  <a:pt x="14" y="177"/>
                  <a:pt x="12" y="185"/>
                </a:cubicBezTo>
                <a:cubicBezTo>
                  <a:pt x="11" y="188"/>
                  <a:pt x="5" y="207"/>
                  <a:pt x="2" y="208"/>
                </a:cubicBezTo>
                <a:cubicBezTo>
                  <a:pt x="2" y="212"/>
                  <a:pt x="6" y="220"/>
                  <a:pt x="4" y="224"/>
                </a:cubicBezTo>
                <a:cubicBezTo>
                  <a:pt x="0" y="229"/>
                  <a:pt x="7" y="228"/>
                  <a:pt x="7" y="233"/>
                </a:cubicBezTo>
                <a:cubicBezTo>
                  <a:pt x="7" y="237"/>
                  <a:pt x="6" y="240"/>
                  <a:pt x="6" y="244"/>
                </a:cubicBezTo>
                <a:cubicBezTo>
                  <a:pt x="6" y="247"/>
                  <a:pt x="10" y="247"/>
                  <a:pt x="10" y="251"/>
                </a:cubicBezTo>
                <a:cubicBezTo>
                  <a:pt x="10" y="263"/>
                  <a:pt x="10" y="263"/>
                  <a:pt x="10" y="263"/>
                </a:cubicBezTo>
                <a:cubicBezTo>
                  <a:pt x="10" y="267"/>
                  <a:pt x="8" y="265"/>
                  <a:pt x="6" y="267"/>
                </a:cubicBezTo>
                <a:cubicBezTo>
                  <a:pt x="4" y="269"/>
                  <a:pt x="7" y="272"/>
                  <a:pt x="7" y="274"/>
                </a:cubicBezTo>
                <a:cubicBezTo>
                  <a:pt x="11" y="278"/>
                  <a:pt x="2" y="279"/>
                  <a:pt x="8" y="282"/>
                </a:cubicBezTo>
                <a:cubicBezTo>
                  <a:pt x="12" y="283"/>
                  <a:pt x="13" y="281"/>
                  <a:pt x="14" y="287"/>
                </a:cubicBezTo>
                <a:cubicBezTo>
                  <a:pt x="15" y="292"/>
                  <a:pt x="14" y="299"/>
                  <a:pt x="18" y="304"/>
                </a:cubicBezTo>
                <a:cubicBezTo>
                  <a:pt x="21" y="309"/>
                  <a:pt x="22" y="312"/>
                  <a:pt x="16" y="316"/>
                </a:cubicBezTo>
                <a:cubicBezTo>
                  <a:pt x="3" y="324"/>
                  <a:pt x="17" y="326"/>
                  <a:pt x="19" y="334"/>
                </a:cubicBezTo>
                <a:cubicBezTo>
                  <a:pt x="21" y="339"/>
                  <a:pt x="22" y="342"/>
                  <a:pt x="26" y="345"/>
                </a:cubicBezTo>
                <a:cubicBezTo>
                  <a:pt x="26" y="345"/>
                  <a:pt x="26" y="345"/>
                  <a:pt x="26" y="345"/>
                </a:cubicBezTo>
                <a:cubicBezTo>
                  <a:pt x="30" y="347"/>
                  <a:pt x="35" y="350"/>
                  <a:pt x="36" y="354"/>
                </a:cubicBezTo>
                <a:cubicBezTo>
                  <a:pt x="38" y="359"/>
                  <a:pt x="44" y="358"/>
                  <a:pt x="49" y="359"/>
                </a:cubicBezTo>
                <a:cubicBezTo>
                  <a:pt x="51" y="360"/>
                  <a:pt x="57" y="359"/>
                  <a:pt x="57" y="362"/>
                </a:cubicBezTo>
                <a:cubicBezTo>
                  <a:pt x="57" y="367"/>
                  <a:pt x="56" y="371"/>
                  <a:pt x="58" y="376"/>
                </a:cubicBezTo>
                <a:cubicBezTo>
                  <a:pt x="62" y="381"/>
                  <a:pt x="65" y="386"/>
                  <a:pt x="66" y="392"/>
                </a:cubicBezTo>
                <a:cubicBezTo>
                  <a:pt x="67" y="398"/>
                  <a:pt x="61" y="403"/>
                  <a:pt x="60" y="409"/>
                </a:cubicBezTo>
                <a:cubicBezTo>
                  <a:pt x="58" y="416"/>
                  <a:pt x="57" y="431"/>
                  <a:pt x="59" y="438"/>
                </a:cubicBezTo>
                <a:cubicBezTo>
                  <a:pt x="62" y="447"/>
                  <a:pt x="64" y="459"/>
                  <a:pt x="53" y="464"/>
                </a:cubicBezTo>
                <a:cubicBezTo>
                  <a:pt x="52" y="466"/>
                  <a:pt x="44" y="470"/>
                  <a:pt x="45" y="472"/>
                </a:cubicBezTo>
                <a:cubicBezTo>
                  <a:pt x="47" y="476"/>
                  <a:pt x="50" y="479"/>
                  <a:pt x="53" y="482"/>
                </a:cubicBezTo>
                <a:cubicBezTo>
                  <a:pt x="60" y="489"/>
                  <a:pt x="51" y="488"/>
                  <a:pt x="47" y="494"/>
                </a:cubicBezTo>
                <a:cubicBezTo>
                  <a:pt x="45" y="496"/>
                  <a:pt x="42" y="504"/>
                  <a:pt x="45" y="506"/>
                </a:cubicBezTo>
                <a:cubicBezTo>
                  <a:pt x="49" y="508"/>
                  <a:pt x="52" y="509"/>
                  <a:pt x="54" y="513"/>
                </a:cubicBezTo>
                <a:cubicBezTo>
                  <a:pt x="57" y="521"/>
                  <a:pt x="59" y="521"/>
                  <a:pt x="66" y="525"/>
                </a:cubicBezTo>
                <a:cubicBezTo>
                  <a:pt x="68" y="527"/>
                  <a:pt x="68" y="528"/>
                  <a:pt x="68" y="531"/>
                </a:cubicBezTo>
                <a:cubicBezTo>
                  <a:pt x="68" y="532"/>
                  <a:pt x="71" y="535"/>
                  <a:pt x="72" y="537"/>
                </a:cubicBezTo>
                <a:cubicBezTo>
                  <a:pt x="74" y="544"/>
                  <a:pt x="81" y="537"/>
                  <a:pt x="81" y="540"/>
                </a:cubicBezTo>
                <a:cubicBezTo>
                  <a:pt x="81" y="542"/>
                  <a:pt x="80" y="545"/>
                  <a:pt x="80" y="546"/>
                </a:cubicBezTo>
                <a:cubicBezTo>
                  <a:pt x="80" y="564"/>
                  <a:pt x="91" y="550"/>
                  <a:pt x="97" y="555"/>
                </a:cubicBezTo>
                <a:cubicBezTo>
                  <a:pt x="100" y="558"/>
                  <a:pt x="109" y="565"/>
                  <a:pt x="109" y="556"/>
                </a:cubicBezTo>
                <a:cubicBezTo>
                  <a:pt x="109" y="549"/>
                  <a:pt x="114" y="549"/>
                  <a:pt x="115" y="545"/>
                </a:cubicBezTo>
                <a:cubicBezTo>
                  <a:pt x="116" y="542"/>
                  <a:pt x="116" y="540"/>
                  <a:pt x="117" y="538"/>
                </a:cubicBezTo>
                <a:cubicBezTo>
                  <a:pt x="117" y="537"/>
                  <a:pt x="113" y="527"/>
                  <a:pt x="117" y="529"/>
                </a:cubicBezTo>
                <a:cubicBezTo>
                  <a:pt x="122" y="530"/>
                  <a:pt x="123" y="524"/>
                  <a:pt x="127" y="527"/>
                </a:cubicBezTo>
                <a:cubicBezTo>
                  <a:pt x="127" y="527"/>
                  <a:pt x="127" y="527"/>
                  <a:pt x="127" y="527"/>
                </a:cubicBezTo>
                <a:cubicBezTo>
                  <a:pt x="146" y="532"/>
                  <a:pt x="146" y="532"/>
                  <a:pt x="146" y="532"/>
                </a:cubicBezTo>
                <a:cubicBezTo>
                  <a:pt x="146" y="529"/>
                  <a:pt x="146" y="525"/>
                  <a:pt x="145" y="521"/>
                </a:cubicBezTo>
                <a:cubicBezTo>
                  <a:pt x="150" y="521"/>
                  <a:pt x="156" y="520"/>
                  <a:pt x="161" y="521"/>
                </a:cubicBezTo>
                <a:cubicBezTo>
                  <a:pt x="169" y="522"/>
                  <a:pt x="174" y="525"/>
                  <a:pt x="181" y="528"/>
                </a:cubicBezTo>
                <a:cubicBezTo>
                  <a:pt x="190" y="532"/>
                  <a:pt x="186" y="527"/>
                  <a:pt x="192" y="525"/>
                </a:cubicBezTo>
                <a:cubicBezTo>
                  <a:pt x="194" y="524"/>
                  <a:pt x="206" y="532"/>
                  <a:pt x="207" y="535"/>
                </a:cubicBezTo>
                <a:cubicBezTo>
                  <a:pt x="208" y="539"/>
                  <a:pt x="210" y="542"/>
                  <a:pt x="213" y="546"/>
                </a:cubicBezTo>
                <a:cubicBezTo>
                  <a:pt x="222" y="554"/>
                  <a:pt x="220" y="542"/>
                  <a:pt x="230" y="546"/>
                </a:cubicBezTo>
                <a:cubicBezTo>
                  <a:pt x="231" y="546"/>
                  <a:pt x="231" y="554"/>
                  <a:pt x="231" y="555"/>
                </a:cubicBezTo>
                <a:cubicBezTo>
                  <a:pt x="230" y="562"/>
                  <a:pt x="237" y="559"/>
                  <a:pt x="241" y="561"/>
                </a:cubicBezTo>
                <a:cubicBezTo>
                  <a:pt x="248" y="558"/>
                  <a:pt x="251" y="554"/>
                  <a:pt x="259" y="557"/>
                </a:cubicBezTo>
                <a:cubicBezTo>
                  <a:pt x="263" y="558"/>
                  <a:pt x="268" y="559"/>
                  <a:pt x="271" y="562"/>
                </a:cubicBezTo>
                <a:cubicBezTo>
                  <a:pt x="275" y="567"/>
                  <a:pt x="271" y="579"/>
                  <a:pt x="282" y="577"/>
                </a:cubicBezTo>
                <a:cubicBezTo>
                  <a:pt x="287" y="576"/>
                  <a:pt x="286" y="581"/>
                  <a:pt x="290" y="582"/>
                </a:cubicBezTo>
                <a:cubicBezTo>
                  <a:pt x="293" y="583"/>
                  <a:pt x="295" y="580"/>
                  <a:pt x="299" y="581"/>
                </a:cubicBezTo>
                <a:cubicBezTo>
                  <a:pt x="306" y="581"/>
                  <a:pt x="306" y="581"/>
                  <a:pt x="306" y="581"/>
                </a:cubicBezTo>
                <a:cubicBezTo>
                  <a:pt x="306" y="581"/>
                  <a:pt x="306" y="581"/>
                  <a:pt x="306" y="581"/>
                </a:cubicBezTo>
                <a:cubicBezTo>
                  <a:pt x="306" y="577"/>
                  <a:pt x="309" y="576"/>
                  <a:pt x="309" y="572"/>
                </a:cubicBezTo>
                <a:cubicBezTo>
                  <a:pt x="309" y="569"/>
                  <a:pt x="305" y="569"/>
                  <a:pt x="306" y="565"/>
                </a:cubicBezTo>
                <a:cubicBezTo>
                  <a:pt x="307" y="564"/>
                  <a:pt x="310" y="561"/>
                  <a:pt x="310" y="561"/>
                </a:cubicBezTo>
                <a:cubicBezTo>
                  <a:pt x="310" y="558"/>
                  <a:pt x="305" y="556"/>
                  <a:pt x="304" y="554"/>
                </a:cubicBezTo>
                <a:cubicBezTo>
                  <a:pt x="304" y="553"/>
                  <a:pt x="308" y="546"/>
                  <a:pt x="309" y="545"/>
                </a:cubicBezTo>
                <a:cubicBezTo>
                  <a:pt x="310" y="544"/>
                  <a:pt x="313" y="546"/>
                  <a:pt x="313" y="544"/>
                </a:cubicBezTo>
                <a:cubicBezTo>
                  <a:pt x="313" y="539"/>
                  <a:pt x="308" y="534"/>
                  <a:pt x="304" y="531"/>
                </a:cubicBezTo>
                <a:cubicBezTo>
                  <a:pt x="302" y="528"/>
                  <a:pt x="306" y="523"/>
                  <a:pt x="306" y="520"/>
                </a:cubicBezTo>
                <a:cubicBezTo>
                  <a:pt x="308" y="517"/>
                  <a:pt x="310" y="514"/>
                  <a:pt x="312" y="511"/>
                </a:cubicBezTo>
                <a:cubicBezTo>
                  <a:pt x="315" y="509"/>
                  <a:pt x="317" y="511"/>
                  <a:pt x="318" y="506"/>
                </a:cubicBezTo>
                <a:cubicBezTo>
                  <a:pt x="319" y="502"/>
                  <a:pt x="335" y="507"/>
                  <a:pt x="339" y="508"/>
                </a:cubicBezTo>
                <a:cubicBezTo>
                  <a:pt x="343" y="509"/>
                  <a:pt x="351" y="513"/>
                  <a:pt x="354" y="513"/>
                </a:cubicBezTo>
                <a:cubicBezTo>
                  <a:pt x="356" y="513"/>
                  <a:pt x="359" y="510"/>
                  <a:pt x="361" y="509"/>
                </a:cubicBezTo>
                <a:cubicBezTo>
                  <a:pt x="365" y="508"/>
                  <a:pt x="362" y="508"/>
                  <a:pt x="360" y="505"/>
                </a:cubicBezTo>
                <a:cubicBezTo>
                  <a:pt x="359" y="502"/>
                  <a:pt x="362" y="500"/>
                  <a:pt x="357" y="498"/>
                </a:cubicBezTo>
                <a:cubicBezTo>
                  <a:pt x="354" y="497"/>
                  <a:pt x="350" y="495"/>
                  <a:pt x="346" y="497"/>
                </a:cubicBezTo>
                <a:cubicBezTo>
                  <a:pt x="338" y="500"/>
                  <a:pt x="342" y="492"/>
                  <a:pt x="340" y="489"/>
                </a:cubicBezTo>
                <a:cubicBezTo>
                  <a:pt x="337" y="485"/>
                  <a:pt x="332" y="482"/>
                  <a:pt x="327" y="479"/>
                </a:cubicBezTo>
                <a:cubicBezTo>
                  <a:pt x="323" y="477"/>
                  <a:pt x="327" y="476"/>
                  <a:pt x="327" y="473"/>
                </a:cubicBezTo>
                <a:cubicBezTo>
                  <a:pt x="327" y="470"/>
                  <a:pt x="320" y="471"/>
                  <a:pt x="319" y="469"/>
                </a:cubicBezTo>
                <a:cubicBezTo>
                  <a:pt x="317" y="466"/>
                  <a:pt x="316" y="469"/>
                  <a:pt x="313" y="464"/>
                </a:cubicBezTo>
                <a:cubicBezTo>
                  <a:pt x="307" y="456"/>
                  <a:pt x="307" y="456"/>
                  <a:pt x="307" y="456"/>
                </a:cubicBezTo>
                <a:cubicBezTo>
                  <a:pt x="303" y="449"/>
                  <a:pt x="297" y="445"/>
                  <a:pt x="302" y="436"/>
                </a:cubicBezTo>
                <a:cubicBezTo>
                  <a:pt x="308" y="426"/>
                  <a:pt x="294" y="432"/>
                  <a:pt x="296" y="422"/>
                </a:cubicBezTo>
                <a:cubicBezTo>
                  <a:pt x="298" y="415"/>
                  <a:pt x="294" y="416"/>
                  <a:pt x="290" y="413"/>
                </a:cubicBezTo>
                <a:cubicBezTo>
                  <a:pt x="288" y="412"/>
                  <a:pt x="289" y="408"/>
                  <a:pt x="287" y="407"/>
                </a:cubicBezTo>
                <a:cubicBezTo>
                  <a:pt x="285" y="405"/>
                  <a:pt x="282" y="405"/>
                  <a:pt x="280" y="403"/>
                </a:cubicBezTo>
                <a:cubicBezTo>
                  <a:pt x="279" y="402"/>
                  <a:pt x="277" y="396"/>
                  <a:pt x="277" y="394"/>
                </a:cubicBezTo>
                <a:cubicBezTo>
                  <a:pt x="276" y="392"/>
                  <a:pt x="269" y="385"/>
                  <a:pt x="267" y="384"/>
                </a:cubicBezTo>
                <a:cubicBezTo>
                  <a:pt x="310" y="345"/>
                  <a:pt x="310" y="345"/>
                  <a:pt x="310" y="345"/>
                </a:cubicBezTo>
                <a:cubicBezTo>
                  <a:pt x="313" y="347"/>
                  <a:pt x="315" y="350"/>
                  <a:pt x="316" y="353"/>
                </a:cubicBezTo>
                <a:cubicBezTo>
                  <a:pt x="317" y="357"/>
                  <a:pt x="318" y="356"/>
                  <a:pt x="321" y="356"/>
                </a:cubicBezTo>
                <a:cubicBezTo>
                  <a:pt x="323" y="351"/>
                  <a:pt x="327" y="347"/>
                  <a:pt x="328" y="341"/>
                </a:cubicBezTo>
                <a:cubicBezTo>
                  <a:pt x="330" y="334"/>
                  <a:pt x="336" y="334"/>
                  <a:pt x="334" y="325"/>
                </a:cubicBezTo>
                <a:cubicBezTo>
                  <a:pt x="333" y="320"/>
                  <a:pt x="331" y="315"/>
                  <a:pt x="334" y="311"/>
                </a:cubicBezTo>
                <a:cubicBezTo>
                  <a:pt x="335" y="309"/>
                  <a:pt x="329" y="309"/>
                  <a:pt x="327" y="308"/>
                </a:cubicBezTo>
                <a:cubicBezTo>
                  <a:pt x="325" y="307"/>
                  <a:pt x="323" y="307"/>
                  <a:pt x="320" y="306"/>
                </a:cubicBezTo>
                <a:cubicBezTo>
                  <a:pt x="314" y="303"/>
                  <a:pt x="318" y="306"/>
                  <a:pt x="314" y="310"/>
                </a:cubicBezTo>
                <a:cubicBezTo>
                  <a:pt x="312" y="312"/>
                  <a:pt x="311" y="309"/>
                  <a:pt x="310" y="310"/>
                </a:cubicBezTo>
                <a:cubicBezTo>
                  <a:pt x="307" y="311"/>
                  <a:pt x="306" y="309"/>
                  <a:pt x="304" y="307"/>
                </a:cubicBezTo>
                <a:cubicBezTo>
                  <a:pt x="304" y="293"/>
                  <a:pt x="304" y="293"/>
                  <a:pt x="304" y="293"/>
                </a:cubicBezTo>
                <a:cubicBezTo>
                  <a:pt x="319" y="278"/>
                  <a:pt x="319" y="278"/>
                  <a:pt x="319" y="278"/>
                </a:cubicBezTo>
                <a:cubicBezTo>
                  <a:pt x="345" y="271"/>
                  <a:pt x="345" y="271"/>
                  <a:pt x="345" y="271"/>
                </a:cubicBezTo>
                <a:cubicBezTo>
                  <a:pt x="352" y="238"/>
                  <a:pt x="352" y="238"/>
                  <a:pt x="352" y="238"/>
                </a:cubicBezTo>
                <a:cubicBezTo>
                  <a:pt x="366" y="227"/>
                  <a:pt x="366" y="227"/>
                  <a:pt x="366" y="227"/>
                </a:cubicBezTo>
                <a:cubicBezTo>
                  <a:pt x="385" y="246"/>
                  <a:pt x="385" y="246"/>
                  <a:pt x="385" y="246"/>
                </a:cubicBezTo>
                <a:cubicBezTo>
                  <a:pt x="402" y="230"/>
                  <a:pt x="402" y="230"/>
                  <a:pt x="402" y="230"/>
                </a:cubicBezTo>
                <a:cubicBezTo>
                  <a:pt x="402" y="230"/>
                  <a:pt x="402" y="230"/>
                  <a:pt x="402" y="230"/>
                </a:cubicBezTo>
                <a:cubicBezTo>
                  <a:pt x="397" y="223"/>
                  <a:pt x="394" y="216"/>
                  <a:pt x="388" y="210"/>
                </a:cubicBezTo>
                <a:cubicBezTo>
                  <a:pt x="380" y="201"/>
                  <a:pt x="378" y="192"/>
                  <a:pt x="369" y="185"/>
                </a:cubicBezTo>
                <a:cubicBezTo>
                  <a:pt x="361" y="178"/>
                  <a:pt x="357" y="180"/>
                  <a:pt x="354" y="169"/>
                </a:cubicBezTo>
                <a:cubicBezTo>
                  <a:pt x="354" y="166"/>
                  <a:pt x="350" y="165"/>
                  <a:pt x="350" y="159"/>
                </a:cubicBezTo>
                <a:cubicBezTo>
                  <a:pt x="349" y="146"/>
                  <a:pt x="337" y="140"/>
                  <a:pt x="335" y="128"/>
                </a:cubicBezTo>
                <a:cubicBezTo>
                  <a:pt x="333" y="118"/>
                  <a:pt x="323" y="113"/>
                  <a:pt x="321" y="103"/>
                </a:cubicBezTo>
                <a:cubicBezTo>
                  <a:pt x="320" y="98"/>
                  <a:pt x="321" y="92"/>
                  <a:pt x="317" y="88"/>
                </a:cubicBezTo>
                <a:cubicBezTo>
                  <a:pt x="315" y="85"/>
                  <a:pt x="310" y="84"/>
                  <a:pt x="308" y="81"/>
                </a:cubicBezTo>
                <a:cubicBezTo>
                  <a:pt x="307" y="79"/>
                  <a:pt x="307" y="75"/>
                  <a:pt x="304" y="71"/>
                </a:cubicBezTo>
                <a:cubicBezTo>
                  <a:pt x="297" y="60"/>
                  <a:pt x="286" y="64"/>
                  <a:pt x="282" y="49"/>
                </a:cubicBezTo>
                <a:cubicBezTo>
                  <a:pt x="281" y="45"/>
                  <a:pt x="262" y="44"/>
                  <a:pt x="262" y="36"/>
                </a:cubicBezTo>
                <a:cubicBezTo>
                  <a:pt x="262" y="26"/>
                  <a:pt x="258" y="42"/>
                  <a:pt x="256" y="30"/>
                </a:cubicBezTo>
                <a:cubicBezTo>
                  <a:pt x="255" y="28"/>
                  <a:pt x="251" y="29"/>
                  <a:pt x="249" y="25"/>
                </a:cubicBezTo>
                <a:cubicBezTo>
                  <a:pt x="249" y="22"/>
                  <a:pt x="248" y="19"/>
                  <a:pt x="247" y="17"/>
                </a:cubicBezTo>
                <a:cubicBezTo>
                  <a:pt x="246" y="16"/>
                  <a:pt x="245" y="15"/>
                  <a:pt x="243" y="15"/>
                </a:cubicBezTo>
                <a:cubicBezTo>
                  <a:pt x="239" y="15"/>
                  <a:pt x="234" y="12"/>
                  <a:pt x="232" y="14"/>
                </a:cubicBezTo>
                <a:cubicBezTo>
                  <a:pt x="225" y="19"/>
                  <a:pt x="218" y="13"/>
                  <a:pt x="211" y="12"/>
                </a:cubicBezTo>
                <a:cubicBezTo>
                  <a:pt x="199" y="10"/>
                  <a:pt x="187" y="14"/>
                  <a:pt x="176" y="12"/>
                </a:cubicBezTo>
                <a:cubicBezTo>
                  <a:pt x="170" y="10"/>
                  <a:pt x="161" y="0"/>
                  <a:pt x="156" y="4"/>
                </a:cubicBezTo>
                <a:cubicBezTo>
                  <a:pt x="153" y="6"/>
                  <a:pt x="153" y="14"/>
                  <a:pt x="149" y="16"/>
                </a:cubicBezTo>
                <a:cubicBezTo>
                  <a:pt x="145" y="18"/>
                  <a:pt x="137" y="13"/>
                  <a:pt x="132" y="15"/>
                </a:cubicBezTo>
                <a:cubicBezTo>
                  <a:pt x="122" y="19"/>
                  <a:pt x="119" y="25"/>
                  <a:pt x="116" y="34"/>
                </a:cubicBezTo>
                <a:cubicBezTo>
                  <a:pt x="112" y="44"/>
                  <a:pt x="108" y="54"/>
                  <a:pt x="102" y="61"/>
                </a:cubicBezTo>
                <a:cubicBezTo>
                  <a:pt x="99" y="64"/>
                  <a:pt x="104" y="70"/>
                  <a:pt x="103" y="72"/>
                </a:cubicBezTo>
                <a:cubicBezTo>
                  <a:pt x="100" y="76"/>
                  <a:pt x="94" y="75"/>
                  <a:pt x="93" y="78"/>
                </a:cubicBezTo>
                <a:cubicBezTo>
                  <a:pt x="92" y="81"/>
                  <a:pt x="91" y="83"/>
                  <a:pt x="89" y="85"/>
                </a:cubicBezTo>
                <a:cubicBezTo>
                  <a:pt x="85" y="88"/>
                  <a:pt x="83" y="87"/>
                  <a:pt x="81" y="92"/>
                </a:cubicBezTo>
                <a:cubicBezTo>
                  <a:pt x="79" y="98"/>
                  <a:pt x="75" y="100"/>
                  <a:pt x="69" y="100"/>
                </a:cubicBezTo>
                <a:cubicBezTo>
                  <a:pt x="67" y="99"/>
                  <a:pt x="64" y="99"/>
                  <a:pt x="62" y="9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8" name="Freeform 17"/>
          <p:cNvSpPr>
            <a:spLocks/>
          </p:cNvSpPr>
          <p:nvPr/>
        </p:nvSpPr>
        <p:spPr bwMode="auto">
          <a:xfrm>
            <a:off x="7910246" y="2200158"/>
            <a:ext cx="738714" cy="1374350"/>
          </a:xfrm>
          <a:custGeom>
            <a:avLst/>
            <a:gdLst/>
            <a:ahLst/>
            <a:cxnLst>
              <a:cxn ang="0">
                <a:pos x="135" y="3"/>
              </a:cxn>
              <a:cxn ang="0">
                <a:pos x="99" y="0"/>
              </a:cxn>
              <a:cxn ang="0">
                <a:pos x="52" y="51"/>
              </a:cxn>
              <a:cxn ang="0">
                <a:pos x="43" y="83"/>
              </a:cxn>
              <a:cxn ang="0">
                <a:pos x="60" y="81"/>
              </a:cxn>
              <a:cxn ang="0">
                <a:pos x="61" y="114"/>
              </a:cxn>
              <a:cxn ang="0">
                <a:pos x="43" y="118"/>
              </a:cxn>
              <a:cxn ang="0">
                <a:pos x="13" y="176"/>
              </a:cxn>
              <a:cxn ang="0">
                <a:pos x="29" y="195"/>
              </a:cxn>
              <a:cxn ang="0">
                <a:pos x="46" y="237"/>
              </a:cxn>
              <a:cxn ang="0">
                <a:pos x="60" y="252"/>
              </a:cxn>
              <a:cxn ang="0">
                <a:pos x="90" y="271"/>
              </a:cxn>
              <a:cxn ang="0">
                <a:pos x="87" y="286"/>
              </a:cxn>
              <a:cxn ang="0">
                <a:pos x="45" y="284"/>
              </a:cxn>
              <a:cxn ang="0">
                <a:pos x="46" y="317"/>
              </a:cxn>
              <a:cxn ang="0">
                <a:pos x="43" y="334"/>
              </a:cxn>
              <a:cxn ang="0">
                <a:pos x="39" y="354"/>
              </a:cxn>
              <a:cxn ang="0">
                <a:pos x="45" y="363"/>
              </a:cxn>
              <a:cxn ang="0">
                <a:pos x="58" y="378"/>
              </a:cxn>
              <a:cxn ang="0">
                <a:pos x="64" y="396"/>
              </a:cxn>
              <a:cxn ang="0">
                <a:pos x="65" y="431"/>
              </a:cxn>
              <a:cxn ang="0">
                <a:pos x="71" y="489"/>
              </a:cxn>
              <a:cxn ang="0">
                <a:pos x="85" y="501"/>
              </a:cxn>
              <a:cxn ang="0">
                <a:pos x="90" y="489"/>
              </a:cxn>
              <a:cxn ang="0">
                <a:pos x="106" y="496"/>
              </a:cxn>
              <a:cxn ang="0">
                <a:pos x="106" y="483"/>
              </a:cxn>
              <a:cxn ang="0">
                <a:pos x="126" y="472"/>
              </a:cxn>
              <a:cxn ang="0">
                <a:pos x="121" y="444"/>
              </a:cxn>
              <a:cxn ang="0">
                <a:pos x="160" y="437"/>
              </a:cxn>
              <a:cxn ang="0">
                <a:pos x="159" y="409"/>
              </a:cxn>
              <a:cxn ang="0">
                <a:pos x="154" y="381"/>
              </a:cxn>
              <a:cxn ang="0">
                <a:pos x="145" y="358"/>
              </a:cxn>
              <a:cxn ang="0">
                <a:pos x="165" y="348"/>
              </a:cxn>
              <a:cxn ang="0">
                <a:pos x="195" y="331"/>
              </a:cxn>
              <a:cxn ang="0">
                <a:pos x="199" y="317"/>
              </a:cxn>
              <a:cxn ang="0">
                <a:pos x="200" y="303"/>
              </a:cxn>
              <a:cxn ang="0">
                <a:pos x="214" y="296"/>
              </a:cxn>
              <a:cxn ang="0">
                <a:pos x="269" y="264"/>
              </a:cxn>
              <a:cxn ang="0">
                <a:pos x="255" y="215"/>
              </a:cxn>
              <a:cxn ang="0">
                <a:pos x="229" y="195"/>
              </a:cxn>
              <a:cxn ang="0">
                <a:pos x="195" y="168"/>
              </a:cxn>
              <a:cxn ang="0">
                <a:pos x="172" y="155"/>
              </a:cxn>
              <a:cxn ang="0">
                <a:pos x="157" y="124"/>
              </a:cxn>
              <a:cxn ang="0">
                <a:pos x="152" y="100"/>
              </a:cxn>
              <a:cxn ang="0">
                <a:pos x="145" y="65"/>
              </a:cxn>
              <a:cxn ang="0">
                <a:pos x="142" y="57"/>
              </a:cxn>
              <a:cxn ang="0">
                <a:pos x="142" y="40"/>
              </a:cxn>
              <a:cxn ang="0">
                <a:pos x="132" y="33"/>
              </a:cxn>
              <a:cxn ang="0">
                <a:pos x="129" y="25"/>
              </a:cxn>
            </a:cxnLst>
            <a:rect l="0" t="0" r="r" b="b"/>
            <a:pathLst>
              <a:path w="272" h="505">
                <a:moveTo>
                  <a:pt x="144" y="12"/>
                </a:moveTo>
                <a:cubicBezTo>
                  <a:pt x="143" y="12"/>
                  <a:pt x="142" y="11"/>
                  <a:pt x="141" y="10"/>
                </a:cubicBezTo>
                <a:cubicBezTo>
                  <a:pt x="138" y="7"/>
                  <a:pt x="136" y="5"/>
                  <a:pt x="135" y="3"/>
                </a:cubicBezTo>
                <a:cubicBezTo>
                  <a:pt x="135" y="3"/>
                  <a:pt x="135" y="3"/>
                  <a:pt x="135" y="3"/>
                </a:cubicBezTo>
                <a:cubicBezTo>
                  <a:pt x="118" y="19"/>
                  <a:pt x="118" y="19"/>
                  <a:pt x="118" y="19"/>
                </a:cubicBezTo>
                <a:cubicBezTo>
                  <a:pt x="99" y="0"/>
                  <a:pt x="99" y="0"/>
                  <a:pt x="99" y="0"/>
                </a:cubicBezTo>
                <a:cubicBezTo>
                  <a:pt x="85" y="11"/>
                  <a:pt x="85" y="11"/>
                  <a:pt x="85" y="11"/>
                </a:cubicBezTo>
                <a:cubicBezTo>
                  <a:pt x="78" y="44"/>
                  <a:pt x="78" y="44"/>
                  <a:pt x="78" y="44"/>
                </a:cubicBezTo>
                <a:cubicBezTo>
                  <a:pt x="52" y="51"/>
                  <a:pt x="52" y="51"/>
                  <a:pt x="52" y="51"/>
                </a:cubicBezTo>
                <a:cubicBezTo>
                  <a:pt x="37" y="66"/>
                  <a:pt x="37" y="66"/>
                  <a:pt x="37" y="66"/>
                </a:cubicBezTo>
                <a:cubicBezTo>
                  <a:pt x="37" y="80"/>
                  <a:pt x="37" y="80"/>
                  <a:pt x="37" y="80"/>
                </a:cubicBezTo>
                <a:cubicBezTo>
                  <a:pt x="39" y="82"/>
                  <a:pt x="40" y="84"/>
                  <a:pt x="43" y="83"/>
                </a:cubicBezTo>
                <a:cubicBezTo>
                  <a:pt x="44" y="82"/>
                  <a:pt x="45" y="85"/>
                  <a:pt x="47" y="83"/>
                </a:cubicBezTo>
                <a:cubicBezTo>
                  <a:pt x="51" y="79"/>
                  <a:pt x="47" y="76"/>
                  <a:pt x="53" y="79"/>
                </a:cubicBezTo>
                <a:cubicBezTo>
                  <a:pt x="56" y="80"/>
                  <a:pt x="58" y="80"/>
                  <a:pt x="60" y="81"/>
                </a:cubicBezTo>
                <a:cubicBezTo>
                  <a:pt x="62" y="82"/>
                  <a:pt x="68" y="82"/>
                  <a:pt x="67" y="84"/>
                </a:cubicBezTo>
                <a:cubicBezTo>
                  <a:pt x="64" y="88"/>
                  <a:pt x="66" y="93"/>
                  <a:pt x="67" y="98"/>
                </a:cubicBezTo>
                <a:cubicBezTo>
                  <a:pt x="69" y="107"/>
                  <a:pt x="63" y="107"/>
                  <a:pt x="61" y="114"/>
                </a:cubicBezTo>
                <a:cubicBezTo>
                  <a:pt x="60" y="120"/>
                  <a:pt x="56" y="124"/>
                  <a:pt x="54" y="129"/>
                </a:cubicBezTo>
                <a:cubicBezTo>
                  <a:pt x="51" y="129"/>
                  <a:pt x="50" y="130"/>
                  <a:pt x="49" y="126"/>
                </a:cubicBezTo>
                <a:cubicBezTo>
                  <a:pt x="48" y="123"/>
                  <a:pt x="46" y="120"/>
                  <a:pt x="43" y="118"/>
                </a:cubicBezTo>
                <a:cubicBezTo>
                  <a:pt x="0" y="157"/>
                  <a:pt x="0" y="157"/>
                  <a:pt x="0" y="157"/>
                </a:cubicBezTo>
                <a:cubicBezTo>
                  <a:pt x="2" y="158"/>
                  <a:pt x="9" y="165"/>
                  <a:pt x="10" y="167"/>
                </a:cubicBezTo>
                <a:cubicBezTo>
                  <a:pt x="10" y="169"/>
                  <a:pt x="12" y="175"/>
                  <a:pt x="13" y="176"/>
                </a:cubicBezTo>
                <a:cubicBezTo>
                  <a:pt x="15" y="178"/>
                  <a:pt x="18" y="178"/>
                  <a:pt x="20" y="180"/>
                </a:cubicBezTo>
                <a:cubicBezTo>
                  <a:pt x="22" y="181"/>
                  <a:pt x="21" y="185"/>
                  <a:pt x="23" y="186"/>
                </a:cubicBezTo>
                <a:cubicBezTo>
                  <a:pt x="27" y="189"/>
                  <a:pt x="31" y="188"/>
                  <a:pt x="29" y="195"/>
                </a:cubicBezTo>
                <a:cubicBezTo>
                  <a:pt x="27" y="205"/>
                  <a:pt x="41" y="199"/>
                  <a:pt x="35" y="209"/>
                </a:cubicBezTo>
                <a:cubicBezTo>
                  <a:pt x="30" y="218"/>
                  <a:pt x="36" y="222"/>
                  <a:pt x="40" y="229"/>
                </a:cubicBezTo>
                <a:cubicBezTo>
                  <a:pt x="46" y="237"/>
                  <a:pt x="46" y="237"/>
                  <a:pt x="46" y="237"/>
                </a:cubicBezTo>
                <a:cubicBezTo>
                  <a:pt x="49" y="242"/>
                  <a:pt x="50" y="239"/>
                  <a:pt x="52" y="242"/>
                </a:cubicBezTo>
                <a:cubicBezTo>
                  <a:pt x="53" y="244"/>
                  <a:pt x="60" y="243"/>
                  <a:pt x="60" y="246"/>
                </a:cubicBezTo>
                <a:cubicBezTo>
                  <a:pt x="60" y="249"/>
                  <a:pt x="56" y="250"/>
                  <a:pt x="60" y="252"/>
                </a:cubicBezTo>
                <a:cubicBezTo>
                  <a:pt x="65" y="255"/>
                  <a:pt x="70" y="258"/>
                  <a:pt x="73" y="262"/>
                </a:cubicBezTo>
                <a:cubicBezTo>
                  <a:pt x="75" y="265"/>
                  <a:pt x="71" y="273"/>
                  <a:pt x="79" y="270"/>
                </a:cubicBezTo>
                <a:cubicBezTo>
                  <a:pt x="83" y="268"/>
                  <a:pt x="87" y="270"/>
                  <a:pt x="90" y="271"/>
                </a:cubicBezTo>
                <a:cubicBezTo>
                  <a:pt x="95" y="273"/>
                  <a:pt x="92" y="275"/>
                  <a:pt x="93" y="278"/>
                </a:cubicBezTo>
                <a:cubicBezTo>
                  <a:pt x="95" y="281"/>
                  <a:pt x="98" y="281"/>
                  <a:pt x="94" y="282"/>
                </a:cubicBezTo>
                <a:cubicBezTo>
                  <a:pt x="92" y="283"/>
                  <a:pt x="89" y="286"/>
                  <a:pt x="87" y="286"/>
                </a:cubicBezTo>
                <a:cubicBezTo>
                  <a:pt x="84" y="286"/>
                  <a:pt x="76" y="282"/>
                  <a:pt x="72" y="281"/>
                </a:cubicBezTo>
                <a:cubicBezTo>
                  <a:pt x="68" y="280"/>
                  <a:pt x="52" y="275"/>
                  <a:pt x="51" y="279"/>
                </a:cubicBezTo>
                <a:cubicBezTo>
                  <a:pt x="50" y="284"/>
                  <a:pt x="48" y="282"/>
                  <a:pt x="45" y="284"/>
                </a:cubicBezTo>
                <a:cubicBezTo>
                  <a:pt x="43" y="287"/>
                  <a:pt x="41" y="290"/>
                  <a:pt x="39" y="293"/>
                </a:cubicBezTo>
                <a:cubicBezTo>
                  <a:pt x="39" y="296"/>
                  <a:pt x="35" y="301"/>
                  <a:pt x="37" y="304"/>
                </a:cubicBezTo>
                <a:cubicBezTo>
                  <a:pt x="41" y="307"/>
                  <a:pt x="46" y="312"/>
                  <a:pt x="46" y="317"/>
                </a:cubicBezTo>
                <a:cubicBezTo>
                  <a:pt x="46" y="319"/>
                  <a:pt x="43" y="317"/>
                  <a:pt x="42" y="318"/>
                </a:cubicBezTo>
                <a:cubicBezTo>
                  <a:pt x="41" y="319"/>
                  <a:pt x="37" y="326"/>
                  <a:pt x="37" y="327"/>
                </a:cubicBezTo>
                <a:cubicBezTo>
                  <a:pt x="38" y="329"/>
                  <a:pt x="43" y="331"/>
                  <a:pt x="43" y="334"/>
                </a:cubicBezTo>
                <a:cubicBezTo>
                  <a:pt x="43" y="334"/>
                  <a:pt x="40" y="337"/>
                  <a:pt x="39" y="338"/>
                </a:cubicBezTo>
                <a:cubicBezTo>
                  <a:pt x="38" y="342"/>
                  <a:pt x="42" y="342"/>
                  <a:pt x="42" y="345"/>
                </a:cubicBezTo>
                <a:cubicBezTo>
                  <a:pt x="42" y="349"/>
                  <a:pt x="39" y="350"/>
                  <a:pt x="39" y="354"/>
                </a:cubicBezTo>
                <a:cubicBezTo>
                  <a:pt x="39" y="354"/>
                  <a:pt x="39" y="354"/>
                  <a:pt x="39" y="354"/>
                </a:cubicBezTo>
                <a:cubicBezTo>
                  <a:pt x="45" y="363"/>
                  <a:pt x="45" y="363"/>
                  <a:pt x="45" y="363"/>
                </a:cubicBezTo>
                <a:cubicBezTo>
                  <a:pt x="45" y="363"/>
                  <a:pt x="45" y="363"/>
                  <a:pt x="45" y="363"/>
                </a:cubicBezTo>
                <a:cubicBezTo>
                  <a:pt x="46" y="363"/>
                  <a:pt x="50" y="362"/>
                  <a:pt x="51" y="362"/>
                </a:cubicBezTo>
                <a:cubicBezTo>
                  <a:pt x="51" y="362"/>
                  <a:pt x="54" y="367"/>
                  <a:pt x="54" y="368"/>
                </a:cubicBezTo>
                <a:cubicBezTo>
                  <a:pt x="55" y="373"/>
                  <a:pt x="59" y="372"/>
                  <a:pt x="58" y="378"/>
                </a:cubicBezTo>
                <a:cubicBezTo>
                  <a:pt x="58" y="382"/>
                  <a:pt x="55" y="385"/>
                  <a:pt x="55" y="389"/>
                </a:cubicBezTo>
                <a:cubicBezTo>
                  <a:pt x="57" y="389"/>
                  <a:pt x="61" y="388"/>
                  <a:pt x="61" y="390"/>
                </a:cubicBezTo>
                <a:cubicBezTo>
                  <a:pt x="53" y="392"/>
                  <a:pt x="61" y="394"/>
                  <a:pt x="64" y="396"/>
                </a:cubicBezTo>
                <a:cubicBezTo>
                  <a:pt x="66" y="398"/>
                  <a:pt x="67" y="397"/>
                  <a:pt x="67" y="400"/>
                </a:cubicBezTo>
                <a:cubicBezTo>
                  <a:pt x="66" y="402"/>
                  <a:pt x="66" y="405"/>
                  <a:pt x="66" y="407"/>
                </a:cubicBezTo>
                <a:cubicBezTo>
                  <a:pt x="64" y="412"/>
                  <a:pt x="62" y="426"/>
                  <a:pt x="65" y="431"/>
                </a:cubicBezTo>
                <a:cubicBezTo>
                  <a:pt x="69" y="436"/>
                  <a:pt x="69" y="438"/>
                  <a:pt x="71" y="444"/>
                </a:cubicBezTo>
                <a:cubicBezTo>
                  <a:pt x="74" y="451"/>
                  <a:pt x="70" y="460"/>
                  <a:pt x="68" y="467"/>
                </a:cubicBezTo>
                <a:cubicBezTo>
                  <a:pt x="65" y="477"/>
                  <a:pt x="74" y="479"/>
                  <a:pt x="71" y="489"/>
                </a:cubicBezTo>
                <a:cubicBezTo>
                  <a:pt x="70" y="492"/>
                  <a:pt x="71" y="496"/>
                  <a:pt x="71" y="499"/>
                </a:cubicBezTo>
                <a:cubicBezTo>
                  <a:pt x="71" y="502"/>
                  <a:pt x="73" y="501"/>
                  <a:pt x="75" y="501"/>
                </a:cubicBezTo>
                <a:cubicBezTo>
                  <a:pt x="78" y="502"/>
                  <a:pt x="82" y="505"/>
                  <a:pt x="85" y="501"/>
                </a:cubicBezTo>
                <a:cubicBezTo>
                  <a:pt x="85" y="500"/>
                  <a:pt x="85" y="498"/>
                  <a:pt x="86" y="496"/>
                </a:cubicBezTo>
                <a:cubicBezTo>
                  <a:pt x="86" y="495"/>
                  <a:pt x="88" y="494"/>
                  <a:pt x="88" y="493"/>
                </a:cubicBezTo>
                <a:cubicBezTo>
                  <a:pt x="90" y="491"/>
                  <a:pt x="87" y="490"/>
                  <a:pt x="90" y="489"/>
                </a:cubicBezTo>
                <a:cubicBezTo>
                  <a:pt x="91" y="488"/>
                  <a:pt x="98" y="485"/>
                  <a:pt x="97" y="488"/>
                </a:cubicBezTo>
                <a:cubicBezTo>
                  <a:pt x="96" y="493"/>
                  <a:pt x="96" y="492"/>
                  <a:pt x="101" y="494"/>
                </a:cubicBezTo>
                <a:cubicBezTo>
                  <a:pt x="106" y="496"/>
                  <a:pt x="106" y="496"/>
                  <a:pt x="106" y="496"/>
                </a:cubicBezTo>
                <a:cubicBezTo>
                  <a:pt x="106" y="496"/>
                  <a:pt x="106" y="496"/>
                  <a:pt x="106" y="496"/>
                </a:cubicBezTo>
                <a:cubicBezTo>
                  <a:pt x="106" y="494"/>
                  <a:pt x="109" y="492"/>
                  <a:pt x="110" y="490"/>
                </a:cubicBezTo>
                <a:cubicBezTo>
                  <a:pt x="111" y="488"/>
                  <a:pt x="106" y="485"/>
                  <a:pt x="106" y="483"/>
                </a:cubicBezTo>
                <a:cubicBezTo>
                  <a:pt x="107" y="479"/>
                  <a:pt x="117" y="477"/>
                  <a:pt x="120" y="479"/>
                </a:cubicBezTo>
                <a:cubicBezTo>
                  <a:pt x="126" y="483"/>
                  <a:pt x="123" y="478"/>
                  <a:pt x="127" y="475"/>
                </a:cubicBezTo>
                <a:cubicBezTo>
                  <a:pt x="128" y="474"/>
                  <a:pt x="127" y="472"/>
                  <a:pt x="126" y="472"/>
                </a:cubicBezTo>
                <a:cubicBezTo>
                  <a:pt x="121" y="470"/>
                  <a:pt x="120" y="465"/>
                  <a:pt x="121" y="460"/>
                </a:cubicBezTo>
                <a:cubicBezTo>
                  <a:pt x="122" y="459"/>
                  <a:pt x="124" y="455"/>
                  <a:pt x="124" y="454"/>
                </a:cubicBezTo>
                <a:cubicBezTo>
                  <a:pt x="123" y="451"/>
                  <a:pt x="118" y="448"/>
                  <a:pt x="121" y="444"/>
                </a:cubicBezTo>
                <a:cubicBezTo>
                  <a:pt x="124" y="440"/>
                  <a:pt x="128" y="445"/>
                  <a:pt x="131" y="444"/>
                </a:cubicBezTo>
                <a:cubicBezTo>
                  <a:pt x="134" y="444"/>
                  <a:pt x="134" y="440"/>
                  <a:pt x="137" y="438"/>
                </a:cubicBezTo>
                <a:cubicBezTo>
                  <a:pt x="146" y="433"/>
                  <a:pt x="152" y="442"/>
                  <a:pt x="160" y="437"/>
                </a:cubicBezTo>
                <a:cubicBezTo>
                  <a:pt x="164" y="434"/>
                  <a:pt x="164" y="427"/>
                  <a:pt x="168" y="426"/>
                </a:cubicBezTo>
                <a:cubicBezTo>
                  <a:pt x="174" y="424"/>
                  <a:pt x="164" y="416"/>
                  <a:pt x="163" y="414"/>
                </a:cubicBezTo>
                <a:cubicBezTo>
                  <a:pt x="162" y="411"/>
                  <a:pt x="166" y="409"/>
                  <a:pt x="159" y="409"/>
                </a:cubicBezTo>
                <a:cubicBezTo>
                  <a:pt x="157" y="409"/>
                  <a:pt x="152" y="404"/>
                  <a:pt x="151" y="402"/>
                </a:cubicBezTo>
                <a:cubicBezTo>
                  <a:pt x="149" y="396"/>
                  <a:pt x="153" y="393"/>
                  <a:pt x="153" y="388"/>
                </a:cubicBezTo>
                <a:cubicBezTo>
                  <a:pt x="154" y="386"/>
                  <a:pt x="153" y="382"/>
                  <a:pt x="154" y="381"/>
                </a:cubicBezTo>
                <a:cubicBezTo>
                  <a:pt x="155" y="378"/>
                  <a:pt x="158" y="378"/>
                  <a:pt x="157" y="374"/>
                </a:cubicBezTo>
                <a:cubicBezTo>
                  <a:pt x="157" y="371"/>
                  <a:pt x="155" y="366"/>
                  <a:pt x="153" y="363"/>
                </a:cubicBezTo>
                <a:cubicBezTo>
                  <a:pt x="151" y="360"/>
                  <a:pt x="146" y="361"/>
                  <a:pt x="145" y="358"/>
                </a:cubicBezTo>
                <a:cubicBezTo>
                  <a:pt x="145" y="355"/>
                  <a:pt x="146" y="353"/>
                  <a:pt x="148" y="351"/>
                </a:cubicBezTo>
                <a:cubicBezTo>
                  <a:pt x="150" y="350"/>
                  <a:pt x="153" y="349"/>
                  <a:pt x="156" y="348"/>
                </a:cubicBezTo>
                <a:cubicBezTo>
                  <a:pt x="159" y="346"/>
                  <a:pt x="162" y="349"/>
                  <a:pt x="165" y="348"/>
                </a:cubicBezTo>
                <a:cubicBezTo>
                  <a:pt x="170" y="345"/>
                  <a:pt x="175" y="341"/>
                  <a:pt x="178" y="336"/>
                </a:cubicBezTo>
                <a:cubicBezTo>
                  <a:pt x="181" y="331"/>
                  <a:pt x="184" y="332"/>
                  <a:pt x="188" y="328"/>
                </a:cubicBezTo>
                <a:cubicBezTo>
                  <a:pt x="191" y="327"/>
                  <a:pt x="192" y="331"/>
                  <a:pt x="195" y="331"/>
                </a:cubicBezTo>
                <a:cubicBezTo>
                  <a:pt x="199" y="333"/>
                  <a:pt x="194" y="325"/>
                  <a:pt x="194" y="324"/>
                </a:cubicBezTo>
                <a:cubicBezTo>
                  <a:pt x="194" y="323"/>
                  <a:pt x="196" y="322"/>
                  <a:pt x="197" y="322"/>
                </a:cubicBezTo>
                <a:cubicBezTo>
                  <a:pt x="199" y="321"/>
                  <a:pt x="200" y="319"/>
                  <a:pt x="199" y="317"/>
                </a:cubicBezTo>
                <a:cubicBezTo>
                  <a:pt x="198" y="316"/>
                  <a:pt x="198" y="315"/>
                  <a:pt x="197" y="313"/>
                </a:cubicBezTo>
                <a:cubicBezTo>
                  <a:pt x="197" y="311"/>
                  <a:pt x="197" y="309"/>
                  <a:pt x="198" y="307"/>
                </a:cubicBezTo>
                <a:cubicBezTo>
                  <a:pt x="199" y="306"/>
                  <a:pt x="200" y="304"/>
                  <a:pt x="200" y="303"/>
                </a:cubicBezTo>
                <a:cubicBezTo>
                  <a:pt x="200" y="299"/>
                  <a:pt x="203" y="301"/>
                  <a:pt x="206" y="300"/>
                </a:cubicBezTo>
                <a:cubicBezTo>
                  <a:pt x="208" y="299"/>
                  <a:pt x="210" y="297"/>
                  <a:pt x="210" y="294"/>
                </a:cubicBezTo>
                <a:cubicBezTo>
                  <a:pt x="211" y="288"/>
                  <a:pt x="213" y="294"/>
                  <a:pt x="214" y="296"/>
                </a:cubicBezTo>
                <a:cubicBezTo>
                  <a:pt x="216" y="299"/>
                  <a:pt x="219" y="301"/>
                  <a:pt x="223" y="298"/>
                </a:cubicBezTo>
                <a:cubicBezTo>
                  <a:pt x="261" y="264"/>
                  <a:pt x="261" y="264"/>
                  <a:pt x="261" y="264"/>
                </a:cubicBezTo>
                <a:cubicBezTo>
                  <a:pt x="269" y="264"/>
                  <a:pt x="269" y="264"/>
                  <a:pt x="269" y="264"/>
                </a:cubicBezTo>
                <a:cubicBezTo>
                  <a:pt x="272" y="253"/>
                  <a:pt x="272" y="253"/>
                  <a:pt x="272" y="253"/>
                </a:cubicBezTo>
                <a:cubicBezTo>
                  <a:pt x="257" y="253"/>
                  <a:pt x="257" y="253"/>
                  <a:pt x="257" y="253"/>
                </a:cubicBezTo>
                <a:cubicBezTo>
                  <a:pt x="255" y="215"/>
                  <a:pt x="255" y="215"/>
                  <a:pt x="255" y="215"/>
                </a:cubicBezTo>
                <a:cubicBezTo>
                  <a:pt x="255" y="198"/>
                  <a:pt x="255" y="198"/>
                  <a:pt x="255" y="198"/>
                </a:cubicBezTo>
                <a:cubicBezTo>
                  <a:pt x="255" y="193"/>
                  <a:pt x="258" y="191"/>
                  <a:pt x="253" y="191"/>
                </a:cubicBezTo>
                <a:cubicBezTo>
                  <a:pt x="244" y="191"/>
                  <a:pt x="233" y="187"/>
                  <a:pt x="229" y="195"/>
                </a:cubicBezTo>
                <a:cubicBezTo>
                  <a:pt x="226" y="203"/>
                  <a:pt x="222" y="202"/>
                  <a:pt x="219" y="195"/>
                </a:cubicBezTo>
                <a:cubicBezTo>
                  <a:pt x="215" y="188"/>
                  <a:pt x="210" y="186"/>
                  <a:pt x="202" y="190"/>
                </a:cubicBezTo>
                <a:cubicBezTo>
                  <a:pt x="197" y="194"/>
                  <a:pt x="198" y="168"/>
                  <a:pt x="195" y="168"/>
                </a:cubicBezTo>
                <a:cubicBezTo>
                  <a:pt x="187" y="168"/>
                  <a:pt x="188" y="168"/>
                  <a:pt x="181" y="163"/>
                </a:cubicBezTo>
                <a:cubicBezTo>
                  <a:pt x="179" y="162"/>
                  <a:pt x="176" y="164"/>
                  <a:pt x="175" y="163"/>
                </a:cubicBezTo>
                <a:cubicBezTo>
                  <a:pt x="174" y="160"/>
                  <a:pt x="175" y="158"/>
                  <a:pt x="172" y="155"/>
                </a:cubicBezTo>
                <a:cubicBezTo>
                  <a:pt x="169" y="151"/>
                  <a:pt x="174" y="147"/>
                  <a:pt x="176" y="143"/>
                </a:cubicBezTo>
                <a:cubicBezTo>
                  <a:pt x="175" y="136"/>
                  <a:pt x="175" y="132"/>
                  <a:pt x="169" y="128"/>
                </a:cubicBezTo>
                <a:cubicBezTo>
                  <a:pt x="164" y="126"/>
                  <a:pt x="162" y="124"/>
                  <a:pt x="157" y="124"/>
                </a:cubicBezTo>
                <a:cubicBezTo>
                  <a:pt x="153" y="123"/>
                  <a:pt x="149" y="124"/>
                  <a:pt x="153" y="119"/>
                </a:cubicBezTo>
                <a:cubicBezTo>
                  <a:pt x="155" y="117"/>
                  <a:pt x="154" y="113"/>
                  <a:pt x="156" y="109"/>
                </a:cubicBezTo>
                <a:cubicBezTo>
                  <a:pt x="159" y="104"/>
                  <a:pt x="156" y="103"/>
                  <a:pt x="152" y="100"/>
                </a:cubicBezTo>
                <a:cubicBezTo>
                  <a:pt x="150" y="98"/>
                  <a:pt x="147" y="100"/>
                  <a:pt x="144" y="99"/>
                </a:cubicBezTo>
                <a:cubicBezTo>
                  <a:pt x="142" y="99"/>
                  <a:pt x="144" y="91"/>
                  <a:pt x="144" y="89"/>
                </a:cubicBezTo>
                <a:cubicBezTo>
                  <a:pt x="143" y="79"/>
                  <a:pt x="153" y="74"/>
                  <a:pt x="145" y="65"/>
                </a:cubicBezTo>
                <a:cubicBezTo>
                  <a:pt x="145" y="65"/>
                  <a:pt x="145" y="65"/>
                  <a:pt x="145" y="65"/>
                </a:cubicBezTo>
                <a:cubicBezTo>
                  <a:pt x="144" y="63"/>
                  <a:pt x="144" y="62"/>
                  <a:pt x="144" y="61"/>
                </a:cubicBezTo>
                <a:cubicBezTo>
                  <a:pt x="143" y="60"/>
                  <a:pt x="142" y="58"/>
                  <a:pt x="142" y="57"/>
                </a:cubicBezTo>
                <a:cubicBezTo>
                  <a:pt x="142" y="55"/>
                  <a:pt x="145" y="55"/>
                  <a:pt x="145" y="53"/>
                </a:cubicBezTo>
                <a:cubicBezTo>
                  <a:pt x="145" y="50"/>
                  <a:pt x="140" y="46"/>
                  <a:pt x="143" y="44"/>
                </a:cubicBezTo>
                <a:cubicBezTo>
                  <a:pt x="147" y="42"/>
                  <a:pt x="142" y="42"/>
                  <a:pt x="142" y="40"/>
                </a:cubicBezTo>
                <a:cubicBezTo>
                  <a:pt x="142" y="40"/>
                  <a:pt x="142" y="40"/>
                  <a:pt x="142" y="39"/>
                </a:cubicBezTo>
                <a:cubicBezTo>
                  <a:pt x="140" y="39"/>
                  <a:pt x="136" y="40"/>
                  <a:pt x="134" y="39"/>
                </a:cubicBezTo>
                <a:cubicBezTo>
                  <a:pt x="133" y="38"/>
                  <a:pt x="133" y="33"/>
                  <a:pt x="132" y="33"/>
                </a:cubicBezTo>
                <a:cubicBezTo>
                  <a:pt x="129" y="35"/>
                  <a:pt x="129" y="36"/>
                  <a:pt x="126" y="33"/>
                </a:cubicBezTo>
                <a:cubicBezTo>
                  <a:pt x="121" y="27"/>
                  <a:pt x="121" y="27"/>
                  <a:pt x="121" y="27"/>
                </a:cubicBezTo>
                <a:cubicBezTo>
                  <a:pt x="129" y="25"/>
                  <a:pt x="129" y="25"/>
                  <a:pt x="129" y="25"/>
                </a:cubicBezTo>
                <a:cubicBezTo>
                  <a:pt x="144" y="12"/>
                  <a:pt x="144" y="12"/>
                  <a:pt x="14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Freeform 18"/>
          <p:cNvSpPr>
            <a:spLocks/>
          </p:cNvSpPr>
          <p:nvPr/>
        </p:nvSpPr>
        <p:spPr bwMode="auto">
          <a:xfrm>
            <a:off x="8192478" y="2234517"/>
            <a:ext cx="792707" cy="1605045"/>
          </a:xfrm>
          <a:custGeom>
            <a:avLst/>
            <a:gdLst/>
            <a:ahLst/>
            <a:cxnLst>
              <a:cxn ang="0">
                <a:pos x="40" y="87"/>
              </a:cxn>
              <a:cxn ang="0">
                <a:pos x="49" y="107"/>
              </a:cxn>
              <a:cxn ang="0">
                <a:pos x="72" y="131"/>
              </a:cxn>
              <a:cxn ang="0">
                <a:pos x="77" y="151"/>
              </a:cxn>
              <a:cxn ang="0">
                <a:pos x="115" y="183"/>
              </a:cxn>
              <a:cxn ang="0">
                <a:pos x="151" y="186"/>
              </a:cxn>
              <a:cxn ang="0">
                <a:pos x="168" y="241"/>
              </a:cxn>
              <a:cxn ang="0">
                <a:pos x="119" y="286"/>
              </a:cxn>
              <a:cxn ang="0">
                <a:pos x="102" y="288"/>
              </a:cxn>
              <a:cxn ang="0">
                <a:pos x="93" y="301"/>
              </a:cxn>
              <a:cxn ang="0">
                <a:pos x="90" y="312"/>
              </a:cxn>
              <a:cxn ang="0">
                <a:pos x="74" y="324"/>
              </a:cxn>
              <a:cxn ang="0">
                <a:pos x="44" y="339"/>
              </a:cxn>
              <a:cxn ang="0">
                <a:pos x="53" y="362"/>
              </a:cxn>
              <a:cxn ang="0">
                <a:pos x="47" y="390"/>
              </a:cxn>
              <a:cxn ang="0">
                <a:pos x="64" y="414"/>
              </a:cxn>
              <a:cxn ang="0">
                <a:pos x="27" y="432"/>
              </a:cxn>
              <a:cxn ang="0">
                <a:pos x="17" y="448"/>
              </a:cxn>
              <a:cxn ang="0">
                <a:pos x="16" y="467"/>
              </a:cxn>
              <a:cxn ang="0">
                <a:pos x="2" y="484"/>
              </a:cxn>
              <a:cxn ang="0">
                <a:pos x="10" y="500"/>
              </a:cxn>
              <a:cxn ang="0">
                <a:pos x="30" y="532"/>
              </a:cxn>
              <a:cxn ang="0">
                <a:pos x="74" y="543"/>
              </a:cxn>
              <a:cxn ang="0">
                <a:pos x="110" y="571"/>
              </a:cxn>
              <a:cxn ang="0">
                <a:pos x="143" y="571"/>
              </a:cxn>
              <a:cxn ang="0">
                <a:pos x="181" y="566"/>
              </a:cxn>
              <a:cxn ang="0">
                <a:pos x="211" y="582"/>
              </a:cxn>
              <a:cxn ang="0">
                <a:pos x="227" y="577"/>
              </a:cxn>
              <a:cxn ang="0">
                <a:pos x="231" y="510"/>
              </a:cxn>
              <a:cxn ang="0">
                <a:pos x="230" y="417"/>
              </a:cxn>
              <a:cxn ang="0">
                <a:pos x="239" y="344"/>
              </a:cxn>
              <a:cxn ang="0">
                <a:pos x="246" y="309"/>
              </a:cxn>
              <a:cxn ang="0">
                <a:pos x="235" y="360"/>
              </a:cxn>
              <a:cxn ang="0">
                <a:pos x="223" y="342"/>
              </a:cxn>
              <a:cxn ang="0">
                <a:pos x="238" y="322"/>
              </a:cxn>
              <a:cxn ang="0">
                <a:pos x="242" y="296"/>
              </a:cxn>
              <a:cxn ang="0">
                <a:pos x="237" y="268"/>
              </a:cxn>
              <a:cxn ang="0">
                <a:pos x="243" y="248"/>
              </a:cxn>
              <a:cxn ang="0">
                <a:pos x="253" y="238"/>
              </a:cxn>
              <a:cxn ang="0">
                <a:pos x="263" y="254"/>
              </a:cxn>
              <a:cxn ang="0">
                <a:pos x="265" y="257"/>
              </a:cxn>
              <a:cxn ang="0">
                <a:pos x="292" y="183"/>
              </a:cxn>
              <a:cxn ang="0">
                <a:pos x="271" y="191"/>
              </a:cxn>
              <a:cxn ang="0">
                <a:pos x="250" y="189"/>
              </a:cxn>
              <a:cxn ang="0">
                <a:pos x="195" y="173"/>
              </a:cxn>
              <a:cxn ang="0">
                <a:pos x="142" y="154"/>
              </a:cxn>
              <a:cxn ang="0">
                <a:pos x="99" y="134"/>
              </a:cxn>
              <a:cxn ang="0">
                <a:pos x="75" y="77"/>
              </a:cxn>
              <a:cxn ang="0">
                <a:pos x="59" y="39"/>
              </a:cxn>
              <a:cxn ang="0">
                <a:pos x="40" y="0"/>
              </a:cxn>
              <a:cxn ang="0">
                <a:pos x="17" y="15"/>
              </a:cxn>
              <a:cxn ang="0">
                <a:pos x="30" y="27"/>
              </a:cxn>
              <a:cxn ang="0">
                <a:pos x="39" y="32"/>
              </a:cxn>
              <a:cxn ang="0">
                <a:pos x="40" y="49"/>
              </a:cxn>
            </a:cxnLst>
            <a:rect l="0" t="0" r="r" b="b"/>
            <a:pathLst>
              <a:path w="292" h="590">
                <a:moveTo>
                  <a:pt x="41" y="53"/>
                </a:moveTo>
                <a:cubicBezTo>
                  <a:pt x="49" y="62"/>
                  <a:pt x="39" y="67"/>
                  <a:pt x="40" y="77"/>
                </a:cubicBezTo>
                <a:cubicBezTo>
                  <a:pt x="40" y="79"/>
                  <a:pt x="38" y="87"/>
                  <a:pt x="40" y="87"/>
                </a:cubicBezTo>
                <a:cubicBezTo>
                  <a:pt x="43" y="88"/>
                  <a:pt x="46" y="86"/>
                  <a:pt x="48" y="88"/>
                </a:cubicBezTo>
                <a:cubicBezTo>
                  <a:pt x="52" y="91"/>
                  <a:pt x="55" y="92"/>
                  <a:pt x="52" y="97"/>
                </a:cubicBezTo>
                <a:cubicBezTo>
                  <a:pt x="50" y="101"/>
                  <a:pt x="51" y="105"/>
                  <a:pt x="49" y="107"/>
                </a:cubicBezTo>
                <a:cubicBezTo>
                  <a:pt x="45" y="112"/>
                  <a:pt x="49" y="111"/>
                  <a:pt x="53" y="112"/>
                </a:cubicBezTo>
                <a:cubicBezTo>
                  <a:pt x="58" y="112"/>
                  <a:pt x="60" y="114"/>
                  <a:pt x="65" y="116"/>
                </a:cubicBezTo>
                <a:cubicBezTo>
                  <a:pt x="71" y="120"/>
                  <a:pt x="71" y="124"/>
                  <a:pt x="72" y="131"/>
                </a:cubicBezTo>
                <a:cubicBezTo>
                  <a:pt x="70" y="135"/>
                  <a:pt x="65" y="139"/>
                  <a:pt x="68" y="143"/>
                </a:cubicBezTo>
                <a:cubicBezTo>
                  <a:pt x="71" y="146"/>
                  <a:pt x="70" y="148"/>
                  <a:pt x="71" y="151"/>
                </a:cubicBezTo>
                <a:cubicBezTo>
                  <a:pt x="72" y="152"/>
                  <a:pt x="75" y="150"/>
                  <a:pt x="77" y="151"/>
                </a:cubicBezTo>
                <a:cubicBezTo>
                  <a:pt x="84" y="156"/>
                  <a:pt x="83" y="156"/>
                  <a:pt x="91" y="156"/>
                </a:cubicBezTo>
                <a:cubicBezTo>
                  <a:pt x="94" y="156"/>
                  <a:pt x="93" y="182"/>
                  <a:pt x="98" y="178"/>
                </a:cubicBezTo>
                <a:cubicBezTo>
                  <a:pt x="106" y="174"/>
                  <a:pt x="111" y="176"/>
                  <a:pt x="115" y="183"/>
                </a:cubicBezTo>
                <a:cubicBezTo>
                  <a:pt x="118" y="190"/>
                  <a:pt x="122" y="191"/>
                  <a:pt x="125" y="183"/>
                </a:cubicBezTo>
                <a:cubicBezTo>
                  <a:pt x="129" y="175"/>
                  <a:pt x="140" y="179"/>
                  <a:pt x="149" y="179"/>
                </a:cubicBezTo>
                <a:cubicBezTo>
                  <a:pt x="154" y="179"/>
                  <a:pt x="151" y="181"/>
                  <a:pt x="151" y="186"/>
                </a:cubicBezTo>
                <a:cubicBezTo>
                  <a:pt x="151" y="203"/>
                  <a:pt x="151" y="203"/>
                  <a:pt x="151" y="203"/>
                </a:cubicBezTo>
                <a:cubicBezTo>
                  <a:pt x="153" y="241"/>
                  <a:pt x="153" y="241"/>
                  <a:pt x="153" y="241"/>
                </a:cubicBezTo>
                <a:cubicBezTo>
                  <a:pt x="168" y="241"/>
                  <a:pt x="168" y="241"/>
                  <a:pt x="168" y="241"/>
                </a:cubicBezTo>
                <a:cubicBezTo>
                  <a:pt x="165" y="252"/>
                  <a:pt x="165" y="252"/>
                  <a:pt x="165" y="252"/>
                </a:cubicBezTo>
                <a:cubicBezTo>
                  <a:pt x="157" y="252"/>
                  <a:pt x="157" y="252"/>
                  <a:pt x="157" y="252"/>
                </a:cubicBezTo>
                <a:cubicBezTo>
                  <a:pt x="119" y="286"/>
                  <a:pt x="119" y="286"/>
                  <a:pt x="119" y="286"/>
                </a:cubicBezTo>
                <a:cubicBezTo>
                  <a:pt x="115" y="289"/>
                  <a:pt x="112" y="287"/>
                  <a:pt x="110" y="284"/>
                </a:cubicBezTo>
                <a:cubicBezTo>
                  <a:pt x="109" y="282"/>
                  <a:pt x="107" y="276"/>
                  <a:pt x="106" y="282"/>
                </a:cubicBezTo>
                <a:cubicBezTo>
                  <a:pt x="106" y="285"/>
                  <a:pt x="104" y="287"/>
                  <a:pt x="102" y="288"/>
                </a:cubicBezTo>
                <a:cubicBezTo>
                  <a:pt x="99" y="289"/>
                  <a:pt x="96" y="287"/>
                  <a:pt x="96" y="291"/>
                </a:cubicBezTo>
                <a:cubicBezTo>
                  <a:pt x="96" y="292"/>
                  <a:pt x="95" y="294"/>
                  <a:pt x="94" y="295"/>
                </a:cubicBezTo>
                <a:cubicBezTo>
                  <a:pt x="93" y="297"/>
                  <a:pt x="93" y="299"/>
                  <a:pt x="93" y="301"/>
                </a:cubicBezTo>
                <a:cubicBezTo>
                  <a:pt x="94" y="303"/>
                  <a:pt x="94" y="304"/>
                  <a:pt x="95" y="305"/>
                </a:cubicBezTo>
                <a:cubicBezTo>
                  <a:pt x="96" y="307"/>
                  <a:pt x="95" y="309"/>
                  <a:pt x="93" y="310"/>
                </a:cubicBezTo>
                <a:cubicBezTo>
                  <a:pt x="92" y="310"/>
                  <a:pt x="90" y="311"/>
                  <a:pt x="90" y="312"/>
                </a:cubicBezTo>
                <a:cubicBezTo>
                  <a:pt x="90" y="313"/>
                  <a:pt x="95" y="321"/>
                  <a:pt x="91" y="319"/>
                </a:cubicBezTo>
                <a:cubicBezTo>
                  <a:pt x="88" y="319"/>
                  <a:pt x="87" y="315"/>
                  <a:pt x="84" y="316"/>
                </a:cubicBezTo>
                <a:cubicBezTo>
                  <a:pt x="80" y="320"/>
                  <a:pt x="77" y="319"/>
                  <a:pt x="74" y="324"/>
                </a:cubicBezTo>
                <a:cubicBezTo>
                  <a:pt x="71" y="329"/>
                  <a:pt x="66" y="333"/>
                  <a:pt x="61" y="336"/>
                </a:cubicBezTo>
                <a:cubicBezTo>
                  <a:pt x="58" y="337"/>
                  <a:pt x="55" y="334"/>
                  <a:pt x="52" y="336"/>
                </a:cubicBezTo>
                <a:cubicBezTo>
                  <a:pt x="49" y="337"/>
                  <a:pt x="46" y="338"/>
                  <a:pt x="44" y="339"/>
                </a:cubicBezTo>
                <a:cubicBezTo>
                  <a:pt x="42" y="341"/>
                  <a:pt x="41" y="343"/>
                  <a:pt x="41" y="346"/>
                </a:cubicBezTo>
                <a:cubicBezTo>
                  <a:pt x="42" y="349"/>
                  <a:pt x="47" y="348"/>
                  <a:pt x="49" y="351"/>
                </a:cubicBezTo>
                <a:cubicBezTo>
                  <a:pt x="51" y="354"/>
                  <a:pt x="53" y="359"/>
                  <a:pt x="53" y="362"/>
                </a:cubicBezTo>
                <a:cubicBezTo>
                  <a:pt x="54" y="366"/>
                  <a:pt x="51" y="366"/>
                  <a:pt x="50" y="369"/>
                </a:cubicBezTo>
                <a:cubicBezTo>
                  <a:pt x="49" y="370"/>
                  <a:pt x="50" y="374"/>
                  <a:pt x="49" y="376"/>
                </a:cubicBezTo>
                <a:cubicBezTo>
                  <a:pt x="49" y="381"/>
                  <a:pt x="45" y="384"/>
                  <a:pt x="47" y="390"/>
                </a:cubicBezTo>
                <a:cubicBezTo>
                  <a:pt x="48" y="392"/>
                  <a:pt x="53" y="397"/>
                  <a:pt x="55" y="397"/>
                </a:cubicBezTo>
                <a:cubicBezTo>
                  <a:pt x="62" y="397"/>
                  <a:pt x="58" y="399"/>
                  <a:pt x="59" y="402"/>
                </a:cubicBezTo>
                <a:cubicBezTo>
                  <a:pt x="60" y="404"/>
                  <a:pt x="70" y="412"/>
                  <a:pt x="64" y="414"/>
                </a:cubicBezTo>
                <a:cubicBezTo>
                  <a:pt x="60" y="415"/>
                  <a:pt x="60" y="422"/>
                  <a:pt x="56" y="425"/>
                </a:cubicBezTo>
                <a:cubicBezTo>
                  <a:pt x="48" y="430"/>
                  <a:pt x="42" y="421"/>
                  <a:pt x="33" y="426"/>
                </a:cubicBezTo>
                <a:cubicBezTo>
                  <a:pt x="30" y="428"/>
                  <a:pt x="30" y="432"/>
                  <a:pt x="27" y="432"/>
                </a:cubicBezTo>
                <a:cubicBezTo>
                  <a:pt x="24" y="433"/>
                  <a:pt x="20" y="428"/>
                  <a:pt x="17" y="432"/>
                </a:cubicBezTo>
                <a:cubicBezTo>
                  <a:pt x="14" y="436"/>
                  <a:pt x="19" y="439"/>
                  <a:pt x="20" y="442"/>
                </a:cubicBezTo>
                <a:cubicBezTo>
                  <a:pt x="20" y="443"/>
                  <a:pt x="18" y="447"/>
                  <a:pt x="17" y="448"/>
                </a:cubicBezTo>
                <a:cubicBezTo>
                  <a:pt x="16" y="453"/>
                  <a:pt x="17" y="458"/>
                  <a:pt x="22" y="460"/>
                </a:cubicBezTo>
                <a:cubicBezTo>
                  <a:pt x="23" y="460"/>
                  <a:pt x="24" y="462"/>
                  <a:pt x="23" y="463"/>
                </a:cubicBezTo>
                <a:cubicBezTo>
                  <a:pt x="19" y="466"/>
                  <a:pt x="22" y="471"/>
                  <a:pt x="16" y="467"/>
                </a:cubicBezTo>
                <a:cubicBezTo>
                  <a:pt x="13" y="465"/>
                  <a:pt x="3" y="467"/>
                  <a:pt x="2" y="471"/>
                </a:cubicBezTo>
                <a:cubicBezTo>
                  <a:pt x="2" y="473"/>
                  <a:pt x="7" y="476"/>
                  <a:pt x="6" y="478"/>
                </a:cubicBezTo>
                <a:cubicBezTo>
                  <a:pt x="5" y="480"/>
                  <a:pt x="2" y="482"/>
                  <a:pt x="2" y="484"/>
                </a:cubicBezTo>
                <a:cubicBezTo>
                  <a:pt x="2" y="484"/>
                  <a:pt x="2" y="484"/>
                  <a:pt x="2" y="484"/>
                </a:cubicBezTo>
                <a:cubicBezTo>
                  <a:pt x="0" y="485"/>
                  <a:pt x="1" y="492"/>
                  <a:pt x="3" y="494"/>
                </a:cubicBezTo>
                <a:cubicBezTo>
                  <a:pt x="5" y="496"/>
                  <a:pt x="10" y="496"/>
                  <a:pt x="10" y="500"/>
                </a:cubicBezTo>
                <a:cubicBezTo>
                  <a:pt x="10" y="504"/>
                  <a:pt x="4" y="504"/>
                  <a:pt x="3" y="508"/>
                </a:cubicBezTo>
                <a:cubicBezTo>
                  <a:pt x="2" y="512"/>
                  <a:pt x="5" y="515"/>
                  <a:pt x="7" y="518"/>
                </a:cubicBezTo>
                <a:cubicBezTo>
                  <a:pt x="9" y="524"/>
                  <a:pt x="24" y="530"/>
                  <a:pt x="30" y="532"/>
                </a:cubicBezTo>
                <a:cubicBezTo>
                  <a:pt x="38" y="535"/>
                  <a:pt x="46" y="539"/>
                  <a:pt x="54" y="541"/>
                </a:cubicBezTo>
                <a:cubicBezTo>
                  <a:pt x="57" y="540"/>
                  <a:pt x="61" y="530"/>
                  <a:pt x="62" y="539"/>
                </a:cubicBezTo>
                <a:cubicBezTo>
                  <a:pt x="63" y="545"/>
                  <a:pt x="70" y="544"/>
                  <a:pt x="74" y="543"/>
                </a:cubicBezTo>
                <a:cubicBezTo>
                  <a:pt x="78" y="542"/>
                  <a:pt x="79" y="545"/>
                  <a:pt x="79" y="548"/>
                </a:cubicBezTo>
                <a:cubicBezTo>
                  <a:pt x="78" y="552"/>
                  <a:pt x="85" y="556"/>
                  <a:pt x="84" y="562"/>
                </a:cubicBezTo>
                <a:cubicBezTo>
                  <a:pt x="84" y="575"/>
                  <a:pt x="102" y="568"/>
                  <a:pt x="110" y="571"/>
                </a:cubicBezTo>
                <a:cubicBezTo>
                  <a:pt x="124" y="576"/>
                  <a:pt x="124" y="579"/>
                  <a:pt x="138" y="573"/>
                </a:cubicBezTo>
                <a:cubicBezTo>
                  <a:pt x="143" y="571"/>
                  <a:pt x="143" y="571"/>
                  <a:pt x="143" y="571"/>
                </a:cubicBezTo>
                <a:cubicBezTo>
                  <a:pt x="143" y="571"/>
                  <a:pt x="143" y="571"/>
                  <a:pt x="143" y="571"/>
                </a:cubicBezTo>
                <a:cubicBezTo>
                  <a:pt x="149" y="571"/>
                  <a:pt x="152" y="573"/>
                  <a:pt x="157" y="571"/>
                </a:cubicBezTo>
                <a:cubicBezTo>
                  <a:pt x="162" y="569"/>
                  <a:pt x="162" y="567"/>
                  <a:pt x="166" y="570"/>
                </a:cubicBezTo>
                <a:cubicBezTo>
                  <a:pt x="173" y="574"/>
                  <a:pt x="175" y="570"/>
                  <a:pt x="181" y="566"/>
                </a:cubicBezTo>
                <a:cubicBezTo>
                  <a:pt x="188" y="563"/>
                  <a:pt x="187" y="570"/>
                  <a:pt x="192" y="571"/>
                </a:cubicBezTo>
                <a:cubicBezTo>
                  <a:pt x="196" y="573"/>
                  <a:pt x="197" y="572"/>
                  <a:pt x="200" y="576"/>
                </a:cubicBezTo>
                <a:cubicBezTo>
                  <a:pt x="203" y="580"/>
                  <a:pt x="210" y="575"/>
                  <a:pt x="211" y="582"/>
                </a:cubicBezTo>
                <a:cubicBezTo>
                  <a:pt x="212" y="590"/>
                  <a:pt x="223" y="587"/>
                  <a:pt x="229" y="587"/>
                </a:cubicBezTo>
                <a:cubicBezTo>
                  <a:pt x="229" y="587"/>
                  <a:pt x="229" y="587"/>
                  <a:pt x="229" y="587"/>
                </a:cubicBezTo>
                <a:cubicBezTo>
                  <a:pt x="229" y="583"/>
                  <a:pt x="228" y="580"/>
                  <a:pt x="227" y="577"/>
                </a:cubicBezTo>
                <a:cubicBezTo>
                  <a:pt x="225" y="570"/>
                  <a:pt x="227" y="551"/>
                  <a:pt x="221" y="546"/>
                </a:cubicBezTo>
                <a:cubicBezTo>
                  <a:pt x="218" y="544"/>
                  <a:pt x="220" y="540"/>
                  <a:pt x="220" y="537"/>
                </a:cubicBezTo>
                <a:cubicBezTo>
                  <a:pt x="223" y="528"/>
                  <a:pt x="228" y="520"/>
                  <a:pt x="231" y="510"/>
                </a:cubicBezTo>
                <a:cubicBezTo>
                  <a:pt x="233" y="500"/>
                  <a:pt x="229" y="488"/>
                  <a:pt x="229" y="478"/>
                </a:cubicBezTo>
                <a:cubicBezTo>
                  <a:pt x="229" y="471"/>
                  <a:pt x="230" y="464"/>
                  <a:pt x="229" y="457"/>
                </a:cubicBezTo>
                <a:cubicBezTo>
                  <a:pt x="230" y="417"/>
                  <a:pt x="230" y="417"/>
                  <a:pt x="230" y="417"/>
                </a:cubicBezTo>
                <a:cubicBezTo>
                  <a:pt x="231" y="405"/>
                  <a:pt x="231" y="389"/>
                  <a:pt x="234" y="378"/>
                </a:cubicBezTo>
                <a:cubicBezTo>
                  <a:pt x="235" y="372"/>
                  <a:pt x="237" y="365"/>
                  <a:pt x="238" y="359"/>
                </a:cubicBezTo>
                <a:cubicBezTo>
                  <a:pt x="240" y="354"/>
                  <a:pt x="239" y="349"/>
                  <a:pt x="239" y="344"/>
                </a:cubicBezTo>
                <a:cubicBezTo>
                  <a:pt x="241" y="334"/>
                  <a:pt x="245" y="326"/>
                  <a:pt x="246" y="316"/>
                </a:cubicBezTo>
                <a:cubicBezTo>
                  <a:pt x="248" y="304"/>
                  <a:pt x="248" y="304"/>
                  <a:pt x="248" y="304"/>
                </a:cubicBezTo>
                <a:cubicBezTo>
                  <a:pt x="246" y="309"/>
                  <a:pt x="246" y="309"/>
                  <a:pt x="246" y="309"/>
                </a:cubicBezTo>
                <a:cubicBezTo>
                  <a:pt x="245" y="312"/>
                  <a:pt x="244" y="316"/>
                  <a:pt x="243" y="319"/>
                </a:cubicBezTo>
                <a:cubicBezTo>
                  <a:pt x="242" y="328"/>
                  <a:pt x="236" y="337"/>
                  <a:pt x="236" y="348"/>
                </a:cubicBezTo>
                <a:cubicBezTo>
                  <a:pt x="236" y="352"/>
                  <a:pt x="236" y="356"/>
                  <a:pt x="235" y="360"/>
                </a:cubicBezTo>
                <a:cubicBezTo>
                  <a:pt x="234" y="359"/>
                  <a:pt x="233" y="351"/>
                  <a:pt x="233" y="349"/>
                </a:cubicBezTo>
                <a:cubicBezTo>
                  <a:pt x="232" y="342"/>
                  <a:pt x="228" y="349"/>
                  <a:pt x="226" y="349"/>
                </a:cubicBezTo>
                <a:cubicBezTo>
                  <a:pt x="225" y="349"/>
                  <a:pt x="223" y="343"/>
                  <a:pt x="223" y="342"/>
                </a:cubicBezTo>
                <a:cubicBezTo>
                  <a:pt x="221" y="339"/>
                  <a:pt x="225" y="334"/>
                  <a:pt x="227" y="334"/>
                </a:cubicBezTo>
                <a:cubicBezTo>
                  <a:pt x="229" y="334"/>
                  <a:pt x="233" y="346"/>
                  <a:pt x="234" y="342"/>
                </a:cubicBezTo>
                <a:cubicBezTo>
                  <a:pt x="236" y="337"/>
                  <a:pt x="238" y="328"/>
                  <a:pt x="238" y="322"/>
                </a:cubicBezTo>
                <a:cubicBezTo>
                  <a:pt x="240" y="320"/>
                  <a:pt x="235" y="319"/>
                  <a:pt x="236" y="316"/>
                </a:cubicBezTo>
                <a:cubicBezTo>
                  <a:pt x="237" y="314"/>
                  <a:pt x="237" y="311"/>
                  <a:pt x="235" y="309"/>
                </a:cubicBezTo>
                <a:cubicBezTo>
                  <a:pt x="230" y="302"/>
                  <a:pt x="239" y="304"/>
                  <a:pt x="242" y="296"/>
                </a:cubicBezTo>
                <a:cubicBezTo>
                  <a:pt x="244" y="292"/>
                  <a:pt x="240" y="292"/>
                  <a:pt x="239" y="290"/>
                </a:cubicBezTo>
                <a:cubicBezTo>
                  <a:pt x="238" y="289"/>
                  <a:pt x="233" y="288"/>
                  <a:pt x="233" y="288"/>
                </a:cubicBezTo>
                <a:cubicBezTo>
                  <a:pt x="232" y="286"/>
                  <a:pt x="237" y="270"/>
                  <a:pt x="237" y="268"/>
                </a:cubicBezTo>
                <a:cubicBezTo>
                  <a:pt x="239" y="262"/>
                  <a:pt x="235" y="263"/>
                  <a:pt x="235" y="259"/>
                </a:cubicBezTo>
                <a:cubicBezTo>
                  <a:pt x="234" y="257"/>
                  <a:pt x="237" y="255"/>
                  <a:pt x="237" y="253"/>
                </a:cubicBezTo>
                <a:cubicBezTo>
                  <a:pt x="236" y="248"/>
                  <a:pt x="238" y="250"/>
                  <a:pt x="243" y="248"/>
                </a:cubicBezTo>
                <a:cubicBezTo>
                  <a:pt x="243" y="260"/>
                  <a:pt x="243" y="252"/>
                  <a:pt x="251" y="255"/>
                </a:cubicBezTo>
                <a:cubicBezTo>
                  <a:pt x="253" y="256"/>
                  <a:pt x="252" y="247"/>
                  <a:pt x="254" y="245"/>
                </a:cubicBezTo>
                <a:cubicBezTo>
                  <a:pt x="256" y="243"/>
                  <a:pt x="253" y="240"/>
                  <a:pt x="253" y="238"/>
                </a:cubicBezTo>
                <a:cubicBezTo>
                  <a:pt x="256" y="238"/>
                  <a:pt x="259" y="242"/>
                  <a:pt x="262" y="242"/>
                </a:cubicBezTo>
                <a:cubicBezTo>
                  <a:pt x="264" y="242"/>
                  <a:pt x="261" y="247"/>
                  <a:pt x="262" y="248"/>
                </a:cubicBezTo>
                <a:cubicBezTo>
                  <a:pt x="262" y="250"/>
                  <a:pt x="263" y="251"/>
                  <a:pt x="263" y="254"/>
                </a:cubicBezTo>
                <a:cubicBezTo>
                  <a:pt x="263" y="256"/>
                  <a:pt x="261" y="258"/>
                  <a:pt x="259" y="260"/>
                </a:cubicBezTo>
                <a:cubicBezTo>
                  <a:pt x="252" y="270"/>
                  <a:pt x="253" y="284"/>
                  <a:pt x="250" y="295"/>
                </a:cubicBezTo>
                <a:cubicBezTo>
                  <a:pt x="255" y="282"/>
                  <a:pt x="257" y="269"/>
                  <a:pt x="265" y="257"/>
                </a:cubicBezTo>
                <a:cubicBezTo>
                  <a:pt x="272" y="247"/>
                  <a:pt x="279" y="233"/>
                  <a:pt x="283" y="222"/>
                </a:cubicBezTo>
                <a:cubicBezTo>
                  <a:pt x="287" y="214"/>
                  <a:pt x="287" y="206"/>
                  <a:pt x="289" y="198"/>
                </a:cubicBezTo>
                <a:cubicBezTo>
                  <a:pt x="290" y="193"/>
                  <a:pt x="291" y="188"/>
                  <a:pt x="292" y="183"/>
                </a:cubicBezTo>
                <a:cubicBezTo>
                  <a:pt x="292" y="183"/>
                  <a:pt x="292" y="183"/>
                  <a:pt x="292" y="183"/>
                </a:cubicBezTo>
                <a:cubicBezTo>
                  <a:pt x="291" y="184"/>
                  <a:pt x="290" y="185"/>
                  <a:pt x="288" y="185"/>
                </a:cubicBezTo>
                <a:cubicBezTo>
                  <a:pt x="282" y="186"/>
                  <a:pt x="277" y="187"/>
                  <a:pt x="271" y="191"/>
                </a:cubicBezTo>
                <a:cubicBezTo>
                  <a:pt x="270" y="193"/>
                  <a:pt x="270" y="195"/>
                  <a:pt x="269" y="196"/>
                </a:cubicBezTo>
                <a:cubicBezTo>
                  <a:pt x="266" y="198"/>
                  <a:pt x="263" y="198"/>
                  <a:pt x="261" y="197"/>
                </a:cubicBezTo>
                <a:cubicBezTo>
                  <a:pt x="257" y="195"/>
                  <a:pt x="254" y="191"/>
                  <a:pt x="250" y="189"/>
                </a:cubicBezTo>
                <a:cubicBezTo>
                  <a:pt x="245" y="187"/>
                  <a:pt x="242" y="178"/>
                  <a:pt x="235" y="176"/>
                </a:cubicBezTo>
                <a:cubicBezTo>
                  <a:pt x="227" y="174"/>
                  <a:pt x="218" y="175"/>
                  <a:pt x="210" y="175"/>
                </a:cubicBezTo>
                <a:cubicBezTo>
                  <a:pt x="204" y="176"/>
                  <a:pt x="200" y="173"/>
                  <a:pt x="195" y="173"/>
                </a:cubicBezTo>
                <a:cubicBezTo>
                  <a:pt x="187" y="173"/>
                  <a:pt x="179" y="175"/>
                  <a:pt x="174" y="166"/>
                </a:cubicBezTo>
                <a:cubicBezTo>
                  <a:pt x="167" y="154"/>
                  <a:pt x="164" y="162"/>
                  <a:pt x="155" y="157"/>
                </a:cubicBezTo>
                <a:cubicBezTo>
                  <a:pt x="149" y="154"/>
                  <a:pt x="147" y="156"/>
                  <a:pt x="142" y="154"/>
                </a:cubicBezTo>
                <a:cubicBezTo>
                  <a:pt x="138" y="153"/>
                  <a:pt x="134" y="145"/>
                  <a:pt x="130" y="143"/>
                </a:cubicBezTo>
                <a:cubicBezTo>
                  <a:pt x="129" y="142"/>
                  <a:pt x="113" y="138"/>
                  <a:pt x="111" y="138"/>
                </a:cubicBezTo>
                <a:cubicBezTo>
                  <a:pt x="107" y="138"/>
                  <a:pt x="101" y="139"/>
                  <a:pt x="99" y="134"/>
                </a:cubicBezTo>
                <a:cubicBezTo>
                  <a:pt x="98" y="128"/>
                  <a:pt x="102" y="126"/>
                  <a:pt x="95" y="123"/>
                </a:cubicBezTo>
                <a:cubicBezTo>
                  <a:pt x="90" y="120"/>
                  <a:pt x="92" y="109"/>
                  <a:pt x="89" y="103"/>
                </a:cubicBezTo>
                <a:cubicBezTo>
                  <a:pt x="86" y="95"/>
                  <a:pt x="77" y="85"/>
                  <a:pt x="75" y="77"/>
                </a:cubicBezTo>
                <a:cubicBezTo>
                  <a:pt x="73" y="69"/>
                  <a:pt x="65" y="72"/>
                  <a:pt x="65" y="61"/>
                </a:cubicBezTo>
                <a:cubicBezTo>
                  <a:pt x="65" y="57"/>
                  <a:pt x="67" y="49"/>
                  <a:pt x="65" y="46"/>
                </a:cubicBezTo>
                <a:cubicBezTo>
                  <a:pt x="63" y="44"/>
                  <a:pt x="59" y="42"/>
                  <a:pt x="59" y="39"/>
                </a:cubicBezTo>
                <a:cubicBezTo>
                  <a:pt x="59" y="35"/>
                  <a:pt x="63" y="31"/>
                  <a:pt x="63" y="26"/>
                </a:cubicBezTo>
                <a:cubicBezTo>
                  <a:pt x="63" y="21"/>
                  <a:pt x="59" y="14"/>
                  <a:pt x="57" y="10"/>
                </a:cubicBezTo>
                <a:cubicBezTo>
                  <a:pt x="54" y="4"/>
                  <a:pt x="46" y="4"/>
                  <a:pt x="40" y="0"/>
                </a:cubicBezTo>
                <a:cubicBezTo>
                  <a:pt x="40" y="0"/>
                  <a:pt x="40" y="0"/>
                  <a:pt x="40" y="0"/>
                </a:cubicBezTo>
                <a:cubicBezTo>
                  <a:pt x="25" y="13"/>
                  <a:pt x="25" y="13"/>
                  <a:pt x="25" y="13"/>
                </a:cubicBezTo>
                <a:cubicBezTo>
                  <a:pt x="17" y="15"/>
                  <a:pt x="17" y="15"/>
                  <a:pt x="17" y="15"/>
                </a:cubicBezTo>
                <a:cubicBezTo>
                  <a:pt x="22" y="21"/>
                  <a:pt x="22" y="21"/>
                  <a:pt x="22" y="21"/>
                </a:cubicBezTo>
                <a:cubicBezTo>
                  <a:pt x="25" y="24"/>
                  <a:pt x="25" y="23"/>
                  <a:pt x="28" y="21"/>
                </a:cubicBezTo>
                <a:cubicBezTo>
                  <a:pt x="29" y="21"/>
                  <a:pt x="29" y="26"/>
                  <a:pt x="30" y="27"/>
                </a:cubicBezTo>
                <a:cubicBezTo>
                  <a:pt x="32" y="28"/>
                  <a:pt x="36" y="27"/>
                  <a:pt x="38" y="27"/>
                </a:cubicBezTo>
                <a:cubicBezTo>
                  <a:pt x="38" y="28"/>
                  <a:pt x="38" y="28"/>
                  <a:pt x="38" y="28"/>
                </a:cubicBezTo>
                <a:cubicBezTo>
                  <a:pt x="38" y="30"/>
                  <a:pt x="43" y="30"/>
                  <a:pt x="39" y="32"/>
                </a:cubicBezTo>
                <a:cubicBezTo>
                  <a:pt x="36" y="34"/>
                  <a:pt x="41" y="38"/>
                  <a:pt x="41" y="41"/>
                </a:cubicBezTo>
                <a:cubicBezTo>
                  <a:pt x="41" y="43"/>
                  <a:pt x="38" y="43"/>
                  <a:pt x="38" y="45"/>
                </a:cubicBezTo>
                <a:cubicBezTo>
                  <a:pt x="38" y="46"/>
                  <a:pt x="39" y="48"/>
                  <a:pt x="40" y="49"/>
                </a:cubicBezTo>
                <a:cubicBezTo>
                  <a:pt x="40" y="50"/>
                  <a:pt x="40" y="51"/>
                  <a:pt x="41" y="5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Freeform 19"/>
          <p:cNvSpPr>
            <a:spLocks/>
          </p:cNvSpPr>
          <p:nvPr/>
        </p:nvSpPr>
        <p:spPr bwMode="auto">
          <a:xfrm>
            <a:off x="7628012" y="3186745"/>
            <a:ext cx="1052852" cy="964500"/>
          </a:xfrm>
          <a:custGeom>
            <a:avLst/>
            <a:gdLst/>
            <a:ahLst/>
            <a:cxnLst>
              <a:cxn ang="0">
                <a:pos x="158" y="6"/>
              </a:cxn>
              <a:cxn ang="0">
                <a:pos x="165" y="28"/>
              </a:cxn>
              <a:cxn ang="0">
                <a:pos x="170" y="45"/>
              </a:cxn>
              <a:cxn ang="0">
                <a:pos x="172" y="105"/>
              </a:cxn>
              <a:cxn ang="0">
                <a:pos x="179" y="139"/>
              </a:cxn>
              <a:cxn ang="0">
                <a:pos x="192" y="131"/>
              </a:cxn>
              <a:cxn ang="0">
                <a:pos x="205" y="132"/>
              </a:cxn>
              <a:cxn ang="0">
                <a:pos x="211" y="144"/>
              </a:cxn>
              <a:cxn ang="0">
                <a:pos x="215" y="168"/>
              </a:cxn>
              <a:cxn ang="0">
                <a:pos x="270" y="189"/>
              </a:cxn>
              <a:cxn ang="0">
                <a:pos x="292" y="212"/>
              </a:cxn>
              <a:cxn ang="0">
                <a:pos x="351" y="221"/>
              </a:cxn>
              <a:cxn ang="0">
                <a:pos x="365" y="231"/>
              </a:cxn>
              <a:cxn ang="0">
                <a:pos x="373" y="258"/>
              </a:cxn>
              <a:cxn ang="0">
                <a:pos x="364" y="276"/>
              </a:cxn>
              <a:cxn ang="0">
                <a:pos x="361" y="297"/>
              </a:cxn>
              <a:cxn ang="0">
                <a:pos x="365" y="320"/>
              </a:cxn>
              <a:cxn ang="0">
                <a:pos x="369" y="334"/>
              </a:cxn>
              <a:cxn ang="0">
                <a:pos x="358" y="344"/>
              </a:cxn>
              <a:cxn ang="0">
                <a:pos x="331" y="348"/>
              </a:cxn>
              <a:cxn ang="0">
                <a:pos x="313" y="340"/>
              </a:cxn>
              <a:cxn ang="0">
                <a:pos x="308" y="312"/>
              </a:cxn>
              <a:cxn ang="0">
                <a:pos x="286" y="313"/>
              </a:cxn>
              <a:cxn ang="0">
                <a:pos x="256" y="312"/>
              </a:cxn>
              <a:cxn ang="0">
                <a:pos x="244" y="317"/>
              </a:cxn>
              <a:cxn ang="0">
                <a:pos x="181" y="297"/>
              </a:cxn>
              <a:cxn ang="0">
                <a:pos x="135" y="298"/>
              </a:cxn>
              <a:cxn ang="0">
                <a:pos x="103" y="286"/>
              </a:cxn>
              <a:cxn ang="0">
                <a:pos x="77" y="283"/>
              </a:cxn>
              <a:cxn ang="0">
                <a:pos x="88" y="267"/>
              </a:cxn>
              <a:cxn ang="0">
                <a:pos x="90" y="246"/>
              </a:cxn>
              <a:cxn ang="0">
                <a:pos x="85" y="231"/>
              </a:cxn>
              <a:cxn ang="0">
                <a:pos x="93" y="202"/>
              </a:cxn>
              <a:cxn ang="0">
                <a:pos x="71" y="192"/>
              </a:cxn>
              <a:cxn ang="0">
                <a:pos x="54" y="214"/>
              </a:cxn>
              <a:cxn ang="0">
                <a:pos x="43" y="198"/>
              </a:cxn>
              <a:cxn ang="0">
                <a:pos x="19" y="184"/>
              </a:cxn>
              <a:cxn ang="0">
                <a:pos x="3" y="161"/>
              </a:cxn>
              <a:cxn ang="0">
                <a:pos x="1" y="135"/>
              </a:cxn>
              <a:cxn ang="0">
                <a:pos x="31" y="120"/>
              </a:cxn>
              <a:cxn ang="0">
                <a:pos x="45" y="108"/>
              </a:cxn>
              <a:cxn ang="0">
                <a:pos x="71" y="92"/>
              </a:cxn>
              <a:cxn ang="0">
                <a:pos x="105" y="52"/>
              </a:cxn>
              <a:cxn ang="0">
                <a:pos x="113" y="39"/>
              </a:cxn>
              <a:cxn ang="0">
                <a:pos x="136" y="20"/>
              </a:cxn>
            </a:cxnLst>
            <a:rect l="0" t="0" r="r" b="b"/>
            <a:pathLst>
              <a:path w="388" h="355">
                <a:moveTo>
                  <a:pt x="149" y="1"/>
                </a:moveTo>
                <a:cubicBezTo>
                  <a:pt x="150" y="1"/>
                  <a:pt x="154" y="0"/>
                  <a:pt x="155" y="0"/>
                </a:cubicBezTo>
                <a:cubicBezTo>
                  <a:pt x="155" y="0"/>
                  <a:pt x="158" y="5"/>
                  <a:pt x="158" y="6"/>
                </a:cubicBezTo>
                <a:cubicBezTo>
                  <a:pt x="159" y="11"/>
                  <a:pt x="163" y="10"/>
                  <a:pt x="162" y="16"/>
                </a:cubicBezTo>
                <a:cubicBezTo>
                  <a:pt x="162" y="20"/>
                  <a:pt x="159" y="23"/>
                  <a:pt x="159" y="27"/>
                </a:cubicBezTo>
                <a:cubicBezTo>
                  <a:pt x="161" y="27"/>
                  <a:pt x="165" y="26"/>
                  <a:pt x="165" y="28"/>
                </a:cubicBezTo>
                <a:cubicBezTo>
                  <a:pt x="157" y="30"/>
                  <a:pt x="165" y="32"/>
                  <a:pt x="168" y="34"/>
                </a:cubicBezTo>
                <a:cubicBezTo>
                  <a:pt x="170" y="36"/>
                  <a:pt x="171" y="35"/>
                  <a:pt x="171" y="38"/>
                </a:cubicBezTo>
                <a:cubicBezTo>
                  <a:pt x="170" y="40"/>
                  <a:pt x="170" y="43"/>
                  <a:pt x="170" y="45"/>
                </a:cubicBezTo>
                <a:cubicBezTo>
                  <a:pt x="168" y="50"/>
                  <a:pt x="166" y="64"/>
                  <a:pt x="169" y="69"/>
                </a:cubicBezTo>
                <a:cubicBezTo>
                  <a:pt x="173" y="74"/>
                  <a:pt x="173" y="76"/>
                  <a:pt x="175" y="82"/>
                </a:cubicBezTo>
                <a:cubicBezTo>
                  <a:pt x="178" y="89"/>
                  <a:pt x="174" y="98"/>
                  <a:pt x="172" y="105"/>
                </a:cubicBezTo>
                <a:cubicBezTo>
                  <a:pt x="169" y="115"/>
                  <a:pt x="178" y="117"/>
                  <a:pt x="175" y="127"/>
                </a:cubicBezTo>
                <a:cubicBezTo>
                  <a:pt x="174" y="130"/>
                  <a:pt x="175" y="134"/>
                  <a:pt x="175" y="137"/>
                </a:cubicBezTo>
                <a:cubicBezTo>
                  <a:pt x="175" y="140"/>
                  <a:pt x="177" y="139"/>
                  <a:pt x="179" y="139"/>
                </a:cubicBezTo>
                <a:cubicBezTo>
                  <a:pt x="182" y="140"/>
                  <a:pt x="186" y="143"/>
                  <a:pt x="189" y="139"/>
                </a:cubicBezTo>
                <a:cubicBezTo>
                  <a:pt x="189" y="138"/>
                  <a:pt x="189" y="136"/>
                  <a:pt x="190" y="134"/>
                </a:cubicBezTo>
                <a:cubicBezTo>
                  <a:pt x="190" y="133"/>
                  <a:pt x="192" y="132"/>
                  <a:pt x="192" y="131"/>
                </a:cubicBezTo>
                <a:cubicBezTo>
                  <a:pt x="194" y="129"/>
                  <a:pt x="191" y="128"/>
                  <a:pt x="194" y="127"/>
                </a:cubicBezTo>
                <a:cubicBezTo>
                  <a:pt x="195" y="126"/>
                  <a:pt x="202" y="123"/>
                  <a:pt x="201" y="126"/>
                </a:cubicBezTo>
                <a:cubicBezTo>
                  <a:pt x="200" y="131"/>
                  <a:pt x="200" y="130"/>
                  <a:pt x="205" y="132"/>
                </a:cubicBezTo>
                <a:cubicBezTo>
                  <a:pt x="210" y="134"/>
                  <a:pt x="210" y="134"/>
                  <a:pt x="210" y="134"/>
                </a:cubicBezTo>
                <a:cubicBezTo>
                  <a:pt x="210" y="134"/>
                  <a:pt x="210" y="134"/>
                  <a:pt x="210" y="134"/>
                </a:cubicBezTo>
                <a:cubicBezTo>
                  <a:pt x="208" y="135"/>
                  <a:pt x="209" y="142"/>
                  <a:pt x="211" y="144"/>
                </a:cubicBezTo>
                <a:cubicBezTo>
                  <a:pt x="213" y="146"/>
                  <a:pt x="218" y="146"/>
                  <a:pt x="218" y="150"/>
                </a:cubicBezTo>
                <a:cubicBezTo>
                  <a:pt x="218" y="154"/>
                  <a:pt x="212" y="154"/>
                  <a:pt x="211" y="158"/>
                </a:cubicBezTo>
                <a:cubicBezTo>
                  <a:pt x="210" y="162"/>
                  <a:pt x="213" y="165"/>
                  <a:pt x="215" y="168"/>
                </a:cubicBezTo>
                <a:cubicBezTo>
                  <a:pt x="217" y="174"/>
                  <a:pt x="232" y="180"/>
                  <a:pt x="238" y="182"/>
                </a:cubicBezTo>
                <a:cubicBezTo>
                  <a:pt x="246" y="185"/>
                  <a:pt x="254" y="189"/>
                  <a:pt x="262" y="191"/>
                </a:cubicBezTo>
                <a:cubicBezTo>
                  <a:pt x="265" y="190"/>
                  <a:pt x="269" y="180"/>
                  <a:pt x="270" y="189"/>
                </a:cubicBezTo>
                <a:cubicBezTo>
                  <a:pt x="271" y="195"/>
                  <a:pt x="278" y="194"/>
                  <a:pt x="282" y="193"/>
                </a:cubicBezTo>
                <a:cubicBezTo>
                  <a:pt x="286" y="192"/>
                  <a:pt x="287" y="195"/>
                  <a:pt x="287" y="198"/>
                </a:cubicBezTo>
                <a:cubicBezTo>
                  <a:pt x="286" y="202"/>
                  <a:pt x="293" y="206"/>
                  <a:pt x="292" y="212"/>
                </a:cubicBezTo>
                <a:cubicBezTo>
                  <a:pt x="292" y="225"/>
                  <a:pt x="310" y="218"/>
                  <a:pt x="318" y="221"/>
                </a:cubicBezTo>
                <a:cubicBezTo>
                  <a:pt x="332" y="226"/>
                  <a:pt x="332" y="229"/>
                  <a:pt x="346" y="223"/>
                </a:cubicBezTo>
                <a:cubicBezTo>
                  <a:pt x="351" y="221"/>
                  <a:pt x="351" y="221"/>
                  <a:pt x="351" y="221"/>
                </a:cubicBezTo>
                <a:cubicBezTo>
                  <a:pt x="351" y="221"/>
                  <a:pt x="351" y="221"/>
                  <a:pt x="351" y="221"/>
                </a:cubicBezTo>
                <a:cubicBezTo>
                  <a:pt x="352" y="224"/>
                  <a:pt x="354" y="225"/>
                  <a:pt x="357" y="225"/>
                </a:cubicBezTo>
                <a:cubicBezTo>
                  <a:pt x="361" y="225"/>
                  <a:pt x="359" y="231"/>
                  <a:pt x="365" y="231"/>
                </a:cubicBezTo>
                <a:cubicBezTo>
                  <a:pt x="369" y="231"/>
                  <a:pt x="372" y="231"/>
                  <a:pt x="375" y="235"/>
                </a:cubicBezTo>
                <a:cubicBezTo>
                  <a:pt x="381" y="241"/>
                  <a:pt x="388" y="240"/>
                  <a:pt x="377" y="247"/>
                </a:cubicBezTo>
                <a:cubicBezTo>
                  <a:pt x="373" y="249"/>
                  <a:pt x="377" y="254"/>
                  <a:pt x="373" y="258"/>
                </a:cubicBezTo>
                <a:cubicBezTo>
                  <a:pt x="371" y="260"/>
                  <a:pt x="371" y="264"/>
                  <a:pt x="370" y="267"/>
                </a:cubicBezTo>
                <a:cubicBezTo>
                  <a:pt x="369" y="272"/>
                  <a:pt x="367" y="269"/>
                  <a:pt x="364" y="268"/>
                </a:cubicBezTo>
                <a:cubicBezTo>
                  <a:pt x="358" y="266"/>
                  <a:pt x="366" y="274"/>
                  <a:pt x="364" y="276"/>
                </a:cubicBezTo>
                <a:cubicBezTo>
                  <a:pt x="360" y="281"/>
                  <a:pt x="370" y="282"/>
                  <a:pt x="371" y="286"/>
                </a:cubicBezTo>
                <a:cubicBezTo>
                  <a:pt x="371" y="291"/>
                  <a:pt x="370" y="292"/>
                  <a:pt x="366" y="294"/>
                </a:cubicBezTo>
                <a:cubicBezTo>
                  <a:pt x="364" y="296"/>
                  <a:pt x="365" y="298"/>
                  <a:pt x="361" y="297"/>
                </a:cubicBezTo>
                <a:cubicBezTo>
                  <a:pt x="353" y="296"/>
                  <a:pt x="354" y="300"/>
                  <a:pt x="355" y="306"/>
                </a:cubicBezTo>
                <a:cubicBezTo>
                  <a:pt x="356" y="312"/>
                  <a:pt x="356" y="312"/>
                  <a:pt x="360" y="315"/>
                </a:cubicBezTo>
                <a:cubicBezTo>
                  <a:pt x="361" y="316"/>
                  <a:pt x="365" y="319"/>
                  <a:pt x="365" y="320"/>
                </a:cubicBezTo>
                <a:cubicBezTo>
                  <a:pt x="365" y="322"/>
                  <a:pt x="364" y="323"/>
                  <a:pt x="364" y="324"/>
                </a:cubicBezTo>
                <a:cubicBezTo>
                  <a:pt x="365" y="326"/>
                  <a:pt x="369" y="327"/>
                  <a:pt x="370" y="329"/>
                </a:cubicBezTo>
                <a:cubicBezTo>
                  <a:pt x="370" y="330"/>
                  <a:pt x="369" y="333"/>
                  <a:pt x="369" y="334"/>
                </a:cubicBezTo>
                <a:cubicBezTo>
                  <a:pt x="369" y="334"/>
                  <a:pt x="369" y="334"/>
                  <a:pt x="369" y="334"/>
                </a:cubicBezTo>
                <a:cubicBezTo>
                  <a:pt x="361" y="333"/>
                  <a:pt x="361" y="333"/>
                  <a:pt x="361" y="333"/>
                </a:cubicBezTo>
                <a:cubicBezTo>
                  <a:pt x="352" y="331"/>
                  <a:pt x="358" y="341"/>
                  <a:pt x="358" y="344"/>
                </a:cubicBezTo>
                <a:cubicBezTo>
                  <a:pt x="358" y="352"/>
                  <a:pt x="353" y="352"/>
                  <a:pt x="347" y="351"/>
                </a:cubicBezTo>
                <a:cubicBezTo>
                  <a:pt x="343" y="351"/>
                  <a:pt x="338" y="355"/>
                  <a:pt x="335" y="353"/>
                </a:cubicBezTo>
                <a:cubicBezTo>
                  <a:pt x="333" y="352"/>
                  <a:pt x="333" y="349"/>
                  <a:pt x="331" y="348"/>
                </a:cubicBezTo>
                <a:cubicBezTo>
                  <a:pt x="327" y="345"/>
                  <a:pt x="323" y="343"/>
                  <a:pt x="323" y="338"/>
                </a:cubicBezTo>
                <a:cubicBezTo>
                  <a:pt x="320" y="338"/>
                  <a:pt x="316" y="340"/>
                  <a:pt x="313" y="340"/>
                </a:cubicBezTo>
                <a:cubicBezTo>
                  <a:pt x="313" y="340"/>
                  <a:pt x="313" y="340"/>
                  <a:pt x="313" y="340"/>
                </a:cubicBezTo>
                <a:cubicBezTo>
                  <a:pt x="310" y="338"/>
                  <a:pt x="302" y="341"/>
                  <a:pt x="306" y="332"/>
                </a:cubicBezTo>
                <a:cubicBezTo>
                  <a:pt x="309" y="327"/>
                  <a:pt x="305" y="325"/>
                  <a:pt x="305" y="320"/>
                </a:cubicBezTo>
                <a:cubicBezTo>
                  <a:pt x="305" y="317"/>
                  <a:pt x="308" y="315"/>
                  <a:pt x="308" y="312"/>
                </a:cubicBezTo>
                <a:cubicBezTo>
                  <a:pt x="308" y="308"/>
                  <a:pt x="304" y="305"/>
                  <a:pt x="303" y="302"/>
                </a:cubicBezTo>
                <a:cubicBezTo>
                  <a:pt x="300" y="302"/>
                  <a:pt x="296" y="302"/>
                  <a:pt x="295" y="306"/>
                </a:cubicBezTo>
                <a:cubicBezTo>
                  <a:pt x="290" y="307"/>
                  <a:pt x="293" y="315"/>
                  <a:pt x="286" y="313"/>
                </a:cubicBezTo>
                <a:cubicBezTo>
                  <a:pt x="277" y="311"/>
                  <a:pt x="285" y="327"/>
                  <a:pt x="276" y="325"/>
                </a:cubicBezTo>
                <a:cubicBezTo>
                  <a:pt x="272" y="324"/>
                  <a:pt x="268" y="326"/>
                  <a:pt x="265" y="325"/>
                </a:cubicBezTo>
                <a:cubicBezTo>
                  <a:pt x="259" y="323"/>
                  <a:pt x="260" y="315"/>
                  <a:pt x="256" y="312"/>
                </a:cubicBezTo>
                <a:cubicBezTo>
                  <a:pt x="254" y="311"/>
                  <a:pt x="250" y="310"/>
                  <a:pt x="248" y="309"/>
                </a:cubicBezTo>
                <a:cubicBezTo>
                  <a:pt x="246" y="309"/>
                  <a:pt x="244" y="315"/>
                  <a:pt x="244" y="317"/>
                </a:cubicBezTo>
                <a:cubicBezTo>
                  <a:pt x="244" y="317"/>
                  <a:pt x="244" y="317"/>
                  <a:pt x="244" y="317"/>
                </a:cubicBezTo>
                <a:cubicBezTo>
                  <a:pt x="239" y="317"/>
                  <a:pt x="234" y="314"/>
                  <a:pt x="229" y="314"/>
                </a:cubicBezTo>
                <a:cubicBezTo>
                  <a:pt x="224" y="315"/>
                  <a:pt x="216" y="318"/>
                  <a:pt x="212" y="312"/>
                </a:cubicBezTo>
                <a:cubicBezTo>
                  <a:pt x="207" y="302"/>
                  <a:pt x="192" y="296"/>
                  <a:pt x="181" y="297"/>
                </a:cubicBezTo>
                <a:cubicBezTo>
                  <a:pt x="177" y="298"/>
                  <a:pt x="177" y="314"/>
                  <a:pt x="176" y="314"/>
                </a:cubicBezTo>
                <a:cubicBezTo>
                  <a:pt x="174" y="315"/>
                  <a:pt x="168" y="314"/>
                  <a:pt x="164" y="315"/>
                </a:cubicBezTo>
                <a:cubicBezTo>
                  <a:pt x="157" y="318"/>
                  <a:pt x="142" y="299"/>
                  <a:pt x="135" y="298"/>
                </a:cubicBezTo>
                <a:cubicBezTo>
                  <a:pt x="130" y="296"/>
                  <a:pt x="129" y="292"/>
                  <a:pt x="123" y="291"/>
                </a:cubicBezTo>
                <a:cubicBezTo>
                  <a:pt x="118" y="290"/>
                  <a:pt x="113" y="291"/>
                  <a:pt x="109" y="291"/>
                </a:cubicBezTo>
                <a:cubicBezTo>
                  <a:pt x="105" y="291"/>
                  <a:pt x="105" y="288"/>
                  <a:pt x="103" y="286"/>
                </a:cubicBezTo>
                <a:cubicBezTo>
                  <a:pt x="100" y="284"/>
                  <a:pt x="95" y="286"/>
                  <a:pt x="94" y="284"/>
                </a:cubicBezTo>
                <a:cubicBezTo>
                  <a:pt x="92" y="284"/>
                  <a:pt x="90" y="284"/>
                  <a:pt x="88" y="284"/>
                </a:cubicBezTo>
                <a:cubicBezTo>
                  <a:pt x="84" y="285"/>
                  <a:pt x="81" y="283"/>
                  <a:pt x="77" y="283"/>
                </a:cubicBezTo>
                <a:cubicBezTo>
                  <a:pt x="77" y="283"/>
                  <a:pt x="77" y="283"/>
                  <a:pt x="77" y="283"/>
                </a:cubicBezTo>
                <a:cubicBezTo>
                  <a:pt x="78" y="279"/>
                  <a:pt x="78" y="278"/>
                  <a:pt x="82" y="275"/>
                </a:cubicBezTo>
                <a:cubicBezTo>
                  <a:pt x="86" y="273"/>
                  <a:pt x="82" y="268"/>
                  <a:pt x="88" y="267"/>
                </a:cubicBezTo>
                <a:cubicBezTo>
                  <a:pt x="95" y="266"/>
                  <a:pt x="88" y="262"/>
                  <a:pt x="91" y="260"/>
                </a:cubicBezTo>
                <a:cubicBezTo>
                  <a:pt x="91" y="256"/>
                  <a:pt x="90" y="255"/>
                  <a:pt x="92" y="252"/>
                </a:cubicBezTo>
                <a:cubicBezTo>
                  <a:pt x="94" y="250"/>
                  <a:pt x="90" y="248"/>
                  <a:pt x="90" y="246"/>
                </a:cubicBezTo>
                <a:cubicBezTo>
                  <a:pt x="89" y="244"/>
                  <a:pt x="90" y="241"/>
                  <a:pt x="90" y="239"/>
                </a:cubicBezTo>
                <a:cubicBezTo>
                  <a:pt x="90" y="237"/>
                  <a:pt x="87" y="238"/>
                  <a:pt x="86" y="236"/>
                </a:cubicBezTo>
                <a:cubicBezTo>
                  <a:pt x="84" y="235"/>
                  <a:pt x="87" y="232"/>
                  <a:pt x="85" y="231"/>
                </a:cubicBezTo>
                <a:cubicBezTo>
                  <a:pt x="79" y="225"/>
                  <a:pt x="90" y="228"/>
                  <a:pt x="90" y="223"/>
                </a:cubicBezTo>
                <a:cubicBezTo>
                  <a:pt x="90" y="219"/>
                  <a:pt x="88" y="219"/>
                  <a:pt x="92" y="217"/>
                </a:cubicBezTo>
                <a:cubicBezTo>
                  <a:pt x="96" y="215"/>
                  <a:pt x="96" y="205"/>
                  <a:pt x="93" y="202"/>
                </a:cubicBezTo>
                <a:cubicBezTo>
                  <a:pt x="89" y="196"/>
                  <a:pt x="88" y="200"/>
                  <a:pt x="90" y="192"/>
                </a:cubicBezTo>
                <a:cubicBezTo>
                  <a:pt x="92" y="188"/>
                  <a:pt x="79" y="182"/>
                  <a:pt x="78" y="186"/>
                </a:cubicBezTo>
                <a:cubicBezTo>
                  <a:pt x="77" y="191"/>
                  <a:pt x="75" y="190"/>
                  <a:pt x="71" y="192"/>
                </a:cubicBezTo>
                <a:cubicBezTo>
                  <a:pt x="69" y="194"/>
                  <a:pt x="70" y="198"/>
                  <a:pt x="69" y="200"/>
                </a:cubicBezTo>
                <a:cubicBezTo>
                  <a:pt x="67" y="202"/>
                  <a:pt x="66" y="204"/>
                  <a:pt x="64" y="206"/>
                </a:cubicBezTo>
                <a:cubicBezTo>
                  <a:pt x="59" y="211"/>
                  <a:pt x="56" y="205"/>
                  <a:pt x="54" y="214"/>
                </a:cubicBezTo>
                <a:cubicBezTo>
                  <a:pt x="52" y="221"/>
                  <a:pt x="50" y="217"/>
                  <a:pt x="48" y="213"/>
                </a:cubicBezTo>
                <a:cubicBezTo>
                  <a:pt x="47" y="210"/>
                  <a:pt x="42" y="210"/>
                  <a:pt x="42" y="207"/>
                </a:cubicBezTo>
                <a:cubicBezTo>
                  <a:pt x="41" y="206"/>
                  <a:pt x="44" y="199"/>
                  <a:pt x="43" y="198"/>
                </a:cubicBezTo>
                <a:cubicBezTo>
                  <a:pt x="41" y="197"/>
                  <a:pt x="37" y="198"/>
                  <a:pt x="35" y="196"/>
                </a:cubicBezTo>
                <a:cubicBezTo>
                  <a:pt x="30" y="194"/>
                  <a:pt x="37" y="190"/>
                  <a:pt x="27" y="190"/>
                </a:cubicBezTo>
                <a:cubicBezTo>
                  <a:pt x="24" y="190"/>
                  <a:pt x="19" y="188"/>
                  <a:pt x="19" y="184"/>
                </a:cubicBezTo>
                <a:cubicBezTo>
                  <a:pt x="18" y="178"/>
                  <a:pt x="9" y="185"/>
                  <a:pt x="9" y="176"/>
                </a:cubicBezTo>
                <a:cubicBezTo>
                  <a:pt x="9" y="174"/>
                  <a:pt x="10" y="171"/>
                  <a:pt x="9" y="170"/>
                </a:cubicBezTo>
                <a:cubicBezTo>
                  <a:pt x="6" y="167"/>
                  <a:pt x="4" y="166"/>
                  <a:pt x="3" y="161"/>
                </a:cubicBezTo>
                <a:cubicBezTo>
                  <a:pt x="1" y="154"/>
                  <a:pt x="8" y="156"/>
                  <a:pt x="3" y="151"/>
                </a:cubicBezTo>
                <a:cubicBezTo>
                  <a:pt x="3" y="151"/>
                  <a:pt x="5" y="144"/>
                  <a:pt x="5" y="143"/>
                </a:cubicBezTo>
                <a:cubicBezTo>
                  <a:pt x="5" y="140"/>
                  <a:pt x="2" y="137"/>
                  <a:pt x="1" y="135"/>
                </a:cubicBezTo>
                <a:cubicBezTo>
                  <a:pt x="0" y="133"/>
                  <a:pt x="1" y="120"/>
                  <a:pt x="2" y="117"/>
                </a:cubicBezTo>
                <a:cubicBezTo>
                  <a:pt x="3" y="114"/>
                  <a:pt x="10" y="108"/>
                  <a:pt x="9" y="114"/>
                </a:cubicBezTo>
                <a:cubicBezTo>
                  <a:pt x="8" y="124"/>
                  <a:pt x="25" y="121"/>
                  <a:pt x="31" y="120"/>
                </a:cubicBezTo>
                <a:cubicBezTo>
                  <a:pt x="34" y="120"/>
                  <a:pt x="29" y="113"/>
                  <a:pt x="34" y="110"/>
                </a:cubicBezTo>
                <a:cubicBezTo>
                  <a:pt x="36" y="109"/>
                  <a:pt x="41" y="105"/>
                  <a:pt x="41" y="102"/>
                </a:cubicBezTo>
                <a:cubicBezTo>
                  <a:pt x="47" y="102"/>
                  <a:pt x="45" y="104"/>
                  <a:pt x="45" y="108"/>
                </a:cubicBezTo>
                <a:cubicBezTo>
                  <a:pt x="44" y="117"/>
                  <a:pt x="55" y="107"/>
                  <a:pt x="58" y="105"/>
                </a:cubicBezTo>
                <a:cubicBezTo>
                  <a:pt x="62" y="102"/>
                  <a:pt x="60" y="99"/>
                  <a:pt x="62" y="98"/>
                </a:cubicBezTo>
                <a:cubicBezTo>
                  <a:pt x="66" y="96"/>
                  <a:pt x="68" y="97"/>
                  <a:pt x="71" y="92"/>
                </a:cubicBezTo>
                <a:cubicBezTo>
                  <a:pt x="74" y="86"/>
                  <a:pt x="89" y="75"/>
                  <a:pt x="95" y="70"/>
                </a:cubicBezTo>
                <a:cubicBezTo>
                  <a:pt x="98" y="67"/>
                  <a:pt x="106" y="64"/>
                  <a:pt x="106" y="59"/>
                </a:cubicBezTo>
                <a:cubicBezTo>
                  <a:pt x="106" y="57"/>
                  <a:pt x="104" y="54"/>
                  <a:pt x="105" y="52"/>
                </a:cubicBezTo>
                <a:cubicBezTo>
                  <a:pt x="106" y="51"/>
                  <a:pt x="110" y="51"/>
                  <a:pt x="110" y="50"/>
                </a:cubicBezTo>
                <a:cubicBezTo>
                  <a:pt x="102" y="48"/>
                  <a:pt x="105" y="42"/>
                  <a:pt x="105" y="35"/>
                </a:cubicBezTo>
                <a:cubicBezTo>
                  <a:pt x="109" y="35"/>
                  <a:pt x="111" y="36"/>
                  <a:pt x="113" y="39"/>
                </a:cubicBezTo>
                <a:cubicBezTo>
                  <a:pt x="115" y="42"/>
                  <a:pt x="120" y="36"/>
                  <a:pt x="122" y="36"/>
                </a:cubicBezTo>
                <a:cubicBezTo>
                  <a:pt x="122" y="33"/>
                  <a:pt x="116" y="31"/>
                  <a:pt x="121" y="29"/>
                </a:cubicBezTo>
                <a:cubicBezTo>
                  <a:pt x="125" y="27"/>
                  <a:pt x="133" y="23"/>
                  <a:pt x="136" y="20"/>
                </a:cubicBezTo>
                <a:cubicBezTo>
                  <a:pt x="149" y="1"/>
                  <a:pt x="149" y="1"/>
                  <a:pt x="149"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1" name="Freeform 20"/>
          <p:cNvSpPr>
            <a:spLocks/>
          </p:cNvSpPr>
          <p:nvPr/>
        </p:nvSpPr>
        <p:spPr bwMode="auto">
          <a:xfrm>
            <a:off x="7674643" y="3957363"/>
            <a:ext cx="638091" cy="564465"/>
          </a:xfrm>
          <a:custGeom>
            <a:avLst/>
            <a:gdLst/>
            <a:ahLst/>
            <a:cxnLst>
              <a:cxn ang="0">
                <a:pos x="70" y="1"/>
              </a:cxn>
              <a:cxn ang="0">
                <a:pos x="85" y="3"/>
              </a:cxn>
              <a:cxn ang="0">
                <a:pos x="105" y="8"/>
              </a:cxn>
              <a:cxn ang="0">
                <a:pos x="146" y="32"/>
              </a:cxn>
              <a:cxn ang="0">
                <a:pos x="163" y="14"/>
              </a:cxn>
              <a:cxn ang="0">
                <a:pos x="211" y="31"/>
              </a:cxn>
              <a:cxn ang="0">
                <a:pos x="226" y="34"/>
              </a:cxn>
              <a:cxn ang="0">
                <a:pos x="225" y="47"/>
              </a:cxn>
              <a:cxn ang="0">
                <a:pos x="234" y="56"/>
              </a:cxn>
              <a:cxn ang="0">
                <a:pos x="220" y="68"/>
              </a:cxn>
              <a:cxn ang="0">
                <a:pos x="209" y="67"/>
              </a:cxn>
              <a:cxn ang="0">
                <a:pos x="202" y="78"/>
              </a:cxn>
              <a:cxn ang="0">
                <a:pos x="191" y="92"/>
              </a:cxn>
              <a:cxn ang="0">
                <a:pos x="170" y="99"/>
              </a:cxn>
              <a:cxn ang="0">
                <a:pos x="149" y="105"/>
              </a:cxn>
              <a:cxn ang="0">
                <a:pos x="149" y="123"/>
              </a:cxn>
              <a:cxn ang="0">
                <a:pos x="158" y="148"/>
              </a:cxn>
              <a:cxn ang="0">
                <a:pos x="165" y="156"/>
              </a:cxn>
              <a:cxn ang="0">
                <a:pos x="169" y="161"/>
              </a:cxn>
              <a:cxn ang="0">
                <a:pos x="172" y="161"/>
              </a:cxn>
              <a:cxn ang="0">
                <a:pos x="167" y="175"/>
              </a:cxn>
              <a:cxn ang="0">
                <a:pos x="161" y="187"/>
              </a:cxn>
              <a:cxn ang="0">
                <a:pos x="143" y="195"/>
              </a:cxn>
              <a:cxn ang="0">
                <a:pos x="124" y="196"/>
              </a:cxn>
              <a:cxn ang="0">
                <a:pos x="107" y="188"/>
              </a:cxn>
              <a:cxn ang="0">
                <a:pos x="84" y="190"/>
              </a:cxn>
              <a:cxn ang="0">
                <a:pos x="65" y="172"/>
              </a:cxn>
              <a:cxn ang="0">
                <a:pos x="55" y="156"/>
              </a:cxn>
              <a:cxn ang="0">
                <a:pos x="40" y="170"/>
              </a:cxn>
              <a:cxn ang="0">
                <a:pos x="21" y="170"/>
              </a:cxn>
              <a:cxn ang="0">
                <a:pos x="1" y="151"/>
              </a:cxn>
              <a:cxn ang="0">
                <a:pos x="6" y="139"/>
              </a:cxn>
              <a:cxn ang="0">
                <a:pos x="14" y="125"/>
              </a:cxn>
              <a:cxn ang="0">
                <a:pos x="11" y="121"/>
              </a:cxn>
              <a:cxn ang="0">
                <a:pos x="1" y="110"/>
              </a:cxn>
              <a:cxn ang="0">
                <a:pos x="7" y="103"/>
              </a:cxn>
              <a:cxn ang="0">
                <a:pos x="17" y="92"/>
              </a:cxn>
              <a:cxn ang="0">
                <a:pos x="23" y="79"/>
              </a:cxn>
              <a:cxn ang="0">
                <a:pos x="33" y="62"/>
              </a:cxn>
              <a:cxn ang="0">
                <a:pos x="43" y="51"/>
              </a:cxn>
              <a:cxn ang="0">
                <a:pos x="47" y="35"/>
              </a:cxn>
              <a:cxn ang="0">
                <a:pos x="50" y="22"/>
              </a:cxn>
              <a:cxn ang="0">
                <a:pos x="51" y="10"/>
              </a:cxn>
              <a:cxn ang="0">
                <a:pos x="54" y="4"/>
              </a:cxn>
            </a:cxnLst>
            <a:rect l="0" t="0" r="r" b="b"/>
            <a:pathLst>
              <a:path w="234" h="208">
                <a:moveTo>
                  <a:pt x="59" y="0"/>
                </a:moveTo>
                <a:cubicBezTo>
                  <a:pt x="63" y="0"/>
                  <a:pt x="66" y="2"/>
                  <a:pt x="70" y="1"/>
                </a:cubicBezTo>
                <a:cubicBezTo>
                  <a:pt x="72" y="1"/>
                  <a:pt x="74" y="1"/>
                  <a:pt x="76" y="1"/>
                </a:cubicBezTo>
                <a:cubicBezTo>
                  <a:pt x="77" y="3"/>
                  <a:pt x="82" y="1"/>
                  <a:pt x="85" y="3"/>
                </a:cubicBezTo>
                <a:cubicBezTo>
                  <a:pt x="87" y="5"/>
                  <a:pt x="87" y="8"/>
                  <a:pt x="91" y="8"/>
                </a:cubicBezTo>
                <a:cubicBezTo>
                  <a:pt x="95" y="8"/>
                  <a:pt x="100" y="7"/>
                  <a:pt x="105" y="8"/>
                </a:cubicBezTo>
                <a:cubicBezTo>
                  <a:pt x="111" y="9"/>
                  <a:pt x="112" y="13"/>
                  <a:pt x="117" y="15"/>
                </a:cubicBezTo>
                <a:cubicBezTo>
                  <a:pt x="124" y="16"/>
                  <a:pt x="139" y="35"/>
                  <a:pt x="146" y="32"/>
                </a:cubicBezTo>
                <a:cubicBezTo>
                  <a:pt x="150" y="31"/>
                  <a:pt x="156" y="32"/>
                  <a:pt x="158" y="31"/>
                </a:cubicBezTo>
                <a:cubicBezTo>
                  <a:pt x="159" y="31"/>
                  <a:pt x="159" y="15"/>
                  <a:pt x="163" y="14"/>
                </a:cubicBezTo>
                <a:cubicBezTo>
                  <a:pt x="174" y="13"/>
                  <a:pt x="189" y="19"/>
                  <a:pt x="194" y="29"/>
                </a:cubicBezTo>
                <a:cubicBezTo>
                  <a:pt x="198" y="35"/>
                  <a:pt x="206" y="32"/>
                  <a:pt x="211" y="31"/>
                </a:cubicBezTo>
                <a:cubicBezTo>
                  <a:pt x="216" y="31"/>
                  <a:pt x="221" y="34"/>
                  <a:pt x="226" y="34"/>
                </a:cubicBezTo>
                <a:cubicBezTo>
                  <a:pt x="226" y="34"/>
                  <a:pt x="226" y="34"/>
                  <a:pt x="226" y="34"/>
                </a:cubicBezTo>
                <a:cubicBezTo>
                  <a:pt x="226" y="37"/>
                  <a:pt x="225" y="38"/>
                  <a:pt x="225" y="41"/>
                </a:cubicBezTo>
                <a:cubicBezTo>
                  <a:pt x="225" y="47"/>
                  <a:pt x="225" y="47"/>
                  <a:pt x="225" y="47"/>
                </a:cubicBezTo>
                <a:cubicBezTo>
                  <a:pt x="225" y="49"/>
                  <a:pt x="222" y="53"/>
                  <a:pt x="224" y="55"/>
                </a:cubicBezTo>
                <a:cubicBezTo>
                  <a:pt x="226" y="56"/>
                  <a:pt x="232" y="56"/>
                  <a:pt x="234" y="56"/>
                </a:cubicBezTo>
                <a:cubicBezTo>
                  <a:pt x="234" y="60"/>
                  <a:pt x="227" y="62"/>
                  <a:pt x="226" y="65"/>
                </a:cubicBezTo>
                <a:cubicBezTo>
                  <a:pt x="224" y="68"/>
                  <a:pt x="225" y="69"/>
                  <a:pt x="220" y="68"/>
                </a:cubicBezTo>
                <a:cubicBezTo>
                  <a:pt x="217" y="68"/>
                  <a:pt x="214" y="65"/>
                  <a:pt x="212" y="65"/>
                </a:cubicBezTo>
                <a:cubicBezTo>
                  <a:pt x="211" y="65"/>
                  <a:pt x="210" y="67"/>
                  <a:pt x="209" y="67"/>
                </a:cubicBezTo>
                <a:cubicBezTo>
                  <a:pt x="207" y="67"/>
                  <a:pt x="203" y="66"/>
                  <a:pt x="203" y="69"/>
                </a:cubicBezTo>
                <a:cubicBezTo>
                  <a:pt x="203" y="72"/>
                  <a:pt x="203" y="75"/>
                  <a:pt x="202" y="78"/>
                </a:cubicBezTo>
                <a:cubicBezTo>
                  <a:pt x="201" y="79"/>
                  <a:pt x="203" y="84"/>
                  <a:pt x="200" y="84"/>
                </a:cubicBezTo>
                <a:cubicBezTo>
                  <a:pt x="195" y="84"/>
                  <a:pt x="201" y="95"/>
                  <a:pt x="191" y="92"/>
                </a:cubicBezTo>
                <a:cubicBezTo>
                  <a:pt x="186" y="90"/>
                  <a:pt x="183" y="87"/>
                  <a:pt x="179" y="93"/>
                </a:cubicBezTo>
                <a:cubicBezTo>
                  <a:pt x="177" y="96"/>
                  <a:pt x="175" y="101"/>
                  <a:pt x="170" y="99"/>
                </a:cubicBezTo>
                <a:cubicBezTo>
                  <a:pt x="168" y="99"/>
                  <a:pt x="163" y="93"/>
                  <a:pt x="162" y="97"/>
                </a:cubicBezTo>
                <a:cubicBezTo>
                  <a:pt x="161" y="101"/>
                  <a:pt x="146" y="102"/>
                  <a:pt x="149" y="105"/>
                </a:cubicBezTo>
                <a:cubicBezTo>
                  <a:pt x="155" y="110"/>
                  <a:pt x="150" y="112"/>
                  <a:pt x="147" y="115"/>
                </a:cubicBezTo>
                <a:cubicBezTo>
                  <a:pt x="144" y="117"/>
                  <a:pt x="149" y="120"/>
                  <a:pt x="149" y="123"/>
                </a:cubicBezTo>
                <a:cubicBezTo>
                  <a:pt x="150" y="127"/>
                  <a:pt x="159" y="124"/>
                  <a:pt x="155" y="131"/>
                </a:cubicBezTo>
                <a:cubicBezTo>
                  <a:pt x="151" y="138"/>
                  <a:pt x="154" y="141"/>
                  <a:pt x="158" y="148"/>
                </a:cubicBezTo>
                <a:cubicBezTo>
                  <a:pt x="159" y="150"/>
                  <a:pt x="159" y="152"/>
                  <a:pt x="162" y="153"/>
                </a:cubicBezTo>
                <a:cubicBezTo>
                  <a:pt x="163" y="153"/>
                  <a:pt x="165" y="155"/>
                  <a:pt x="165" y="156"/>
                </a:cubicBezTo>
                <a:cubicBezTo>
                  <a:pt x="165" y="158"/>
                  <a:pt x="165" y="159"/>
                  <a:pt x="167" y="160"/>
                </a:cubicBezTo>
                <a:cubicBezTo>
                  <a:pt x="167" y="160"/>
                  <a:pt x="168" y="161"/>
                  <a:pt x="169" y="161"/>
                </a:cubicBezTo>
                <a:cubicBezTo>
                  <a:pt x="170" y="161"/>
                  <a:pt x="171" y="161"/>
                  <a:pt x="172" y="161"/>
                </a:cubicBezTo>
                <a:cubicBezTo>
                  <a:pt x="172" y="161"/>
                  <a:pt x="172" y="161"/>
                  <a:pt x="172" y="161"/>
                </a:cubicBezTo>
                <a:cubicBezTo>
                  <a:pt x="172" y="166"/>
                  <a:pt x="168" y="166"/>
                  <a:pt x="169" y="170"/>
                </a:cubicBezTo>
                <a:cubicBezTo>
                  <a:pt x="169" y="173"/>
                  <a:pt x="170" y="173"/>
                  <a:pt x="167" y="175"/>
                </a:cubicBezTo>
                <a:cubicBezTo>
                  <a:pt x="164" y="177"/>
                  <a:pt x="169" y="183"/>
                  <a:pt x="169" y="187"/>
                </a:cubicBezTo>
                <a:cubicBezTo>
                  <a:pt x="169" y="189"/>
                  <a:pt x="163" y="187"/>
                  <a:pt x="161" y="187"/>
                </a:cubicBezTo>
                <a:cubicBezTo>
                  <a:pt x="156" y="187"/>
                  <a:pt x="157" y="199"/>
                  <a:pt x="152" y="197"/>
                </a:cubicBezTo>
                <a:cubicBezTo>
                  <a:pt x="148" y="196"/>
                  <a:pt x="147" y="195"/>
                  <a:pt x="143" y="195"/>
                </a:cubicBezTo>
                <a:cubicBezTo>
                  <a:pt x="140" y="195"/>
                  <a:pt x="136" y="196"/>
                  <a:pt x="134" y="198"/>
                </a:cubicBezTo>
                <a:cubicBezTo>
                  <a:pt x="128" y="208"/>
                  <a:pt x="130" y="189"/>
                  <a:pt x="124" y="196"/>
                </a:cubicBezTo>
                <a:cubicBezTo>
                  <a:pt x="119" y="203"/>
                  <a:pt x="116" y="192"/>
                  <a:pt x="116" y="192"/>
                </a:cubicBezTo>
                <a:cubicBezTo>
                  <a:pt x="110" y="191"/>
                  <a:pt x="108" y="196"/>
                  <a:pt x="107" y="188"/>
                </a:cubicBezTo>
                <a:cubicBezTo>
                  <a:pt x="105" y="178"/>
                  <a:pt x="98" y="185"/>
                  <a:pt x="92" y="182"/>
                </a:cubicBezTo>
                <a:cubicBezTo>
                  <a:pt x="90" y="181"/>
                  <a:pt x="90" y="196"/>
                  <a:pt x="84" y="190"/>
                </a:cubicBezTo>
                <a:cubicBezTo>
                  <a:pt x="79" y="183"/>
                  <a:pt x="67" y="193"/>
                  <a:pt x="68" y="180"/>
                </a:cubicBezTo>
                <a:cubicBezTo>
                  <a:pt x="69" y="176"/>
                  <a:pt x="65" y="176"/>
                  <a:pt x="65" y="172"/>
                </a:cubicBezTo>
                <a:cubicBezTo>
                  <a:pt x="65" y="168"/>
                  <a:pt x="69" y="164"/>
                  <a:pt x="64" y="160"/>
                </a:cubicBezTo>
                <a:cubicBezTo>
                  <a:pt x="61" y="160"/>
                  <a:pt x="58" y="157"/>
                  <a:pt x="55" y="156"/>
                </a:cubicBezTo>
                <a:cubicBezTo>
                  <a:pt x="46" y="155"/>
                  <a:pt x="52" y="166"/>
                  <a:pt x="44" y="168"/>
                </a:cubicBezTo>
                <a:cubicBezTo>
                  <a:pt x="42" y="168"/>
                  <a:pt x="41" y="169"/>
                  <a:pt x="40" y="170"/>
                </a:cubicBezTo>
                <a:cubicBezTo>
                  <a:pt x="37" y="171"/>
                  <a:pt x="36" y="170"/>
                  <a:pt x="34" y="169"/>
                </a:cubicBezTo>
                <a:cubicBezTo>
                  <a:pt x="29" y="169"/>
                  <a:pt x="25" y="171"/>
                  <a:pt x="21" y="170"/>
                </a:cubicBezTo>
                <a:cubicBezTo>
                  <a:pt x="15" y="168"/>
                  <a:pt x="18" y="161"/>
                  <a:pt x="13" y="158"/>
                </a:cubicBezTo>
                <a:cubicBezTo>
                  <a:pt x="9" y="155"/>
                  <a:pt x="5" y="154"/>
                  <a:pt x="1" y="151"/>
                </a:cubicBezTo>
                <a:cubicBezTo>
                  <a:pt x="1" y="151"/>
                  <a:pt x="1" y="151"/>
                  <a:pt x="1" y="151"/>
                </a:cubicBezTo>
                <a:cubicBezTo>
                  <a:pt x="4" y="148"/>
                  <a:pt x="6" y="144"/>
                  <a:pt x="6" y="139"/>
                </a:cubicBezTo>
                <a:cubicBezTo>
                  <a:pt x="5" y="133"/>
                  <a:pt x="17" y="139"/>
                  <a:pt x="13" y="131"/>
                </a:cubicBezTo>
                <a:cubicBezTo>
                  <a:pt x="12" y="129"/>
                  <a:pt x="15" y="128"/>
                  <a:pt x="14" y="125"/>
                </a:cubicBezTo>
                <a:cubicBezTo>
                  <a:pt x="14" y="124"/>
                  <a:pt x="13" y="122"/>
                  <a:pt x="12" y="121"/>
                </a:cubicBezTo>
                <a:cubicBezTo>
                  <a:pt x="12" y="121"/>
                  <a:pt x="12" y="121"/>
                  <a:pt x="11" y="121"/>
                </a:cubicBezTo>
                <a:cubicBezTo>
                  <a:pt x="11" y="119"/>
                  <a:pt x="8" y="118"/>
                  <a:pt x="7" y="117"/>
                </a:cubicBezTo>
                <a:cubicBezTo>
                  <a:pt x="5" y="115"/>
                  <a:pt x="2" y="113"/>
                  <a:pt x="1" y="110"/>
                </a:cubicBezTo>
                <a:cubicBezTo>
                  <a:pt x="1" y="109"/>
                  <a:pt x="0" y="105"/>
                  <a:pt x="2" y="104"/>
                </a:cubicBezTo>
                <a:cubicBezTo>
                  <a:pt x="4" y="104"/>
                  <a:pt x="6" y="105"/>
                  <a:pt x="7" y="103"/>
                </a:cubicBezTo>
                <a:cubicBezTo>
                  <a:pt x="9" y="101"/>
                  <a:pt x="6" y="98"/>
                  <a:pt x="12" y="97"/>
                </a:cubicBezTo>
                <a:cubicBezTo>
                  <a:pt x="16" y="97"/>
                  <a:pt x="16" y="95"/>
                  <a:pt x="17" y="92"/>
                </a:cubicBezTo>
                <a:cubicBezTo>
                  <a:pt x="17" y="89"/>
                  <a:pt x="20" y="88"/>
                  <a:pt x="21" y="86"/>
                </a:cubicBezTo>
                <a:cubicBezTo>
                  <a:pt x="22" y="84"/>
                  <a:pt x="20" y="80"/>
                  <a:pt x="23" y="79"/>
                </a:cubicBezTo>
                <a:cubicBezTo>
                  <a:pt x="31" y="77"/>
                  <a:pt x="23" y="75"/>
                  <a:pt x="29" y="71"/>
                </a:cubicBezTo>
                <a:cubicBezTo>
                  <a:pt x="33" y="69"/>
                  <a:pt x="31" y="66"/>
                  <a:pt x="33" y="62"/>
                </a:cubicBezTo>
                <a:cubicBezTo>
                  <a:pt x="34" y="57"/>
                  <a:pt x="34" y="59"/>
                  <a:pt x="38" y="58"/>
                </a:cubicBezTo>
                <a:cubicBezTo>
                  <a:pt x="44" y="58"/>
                  <a:pt x="48" y="56"/>
                  <a:pt x="43" y="51"/>
                </a:cubicBezTo>
                <a:cubicBezTo>
                  <a:pt x="39" y="46"/>
                  <a:pt x="48" y="45"/>
                  <a:pt x="51" y="42"/>
                </a:cubicBezTo>
                <a:cubicBezTo>
                  <a:pt x="51" y="39"/>
                  <a:pt x="49" y="37"/>
                  <a:pt x="47" y="35"/>
                </a:cubicBezTo>
                <a:cubicBezTo>
                  <a:pt x="46" y="33"/>
                  <a:pt x="44" y="32"/>
                  <a:pt x="46" y="30"/>
                </a:cubicBezTo>
                <a:cubicBezTo>
                  <a:pt x="48" y="28"/>
                  <a:pt x="51" y="26"/>
                  <a:pt x="50" y="22"/>
                </a:cubicBezTo>
                <a:cubicBezTo>
                  <a:pt x="50" y="20"/>
                  <a:pt x="49" y="19"/>
                  <a:pt x="49" y="17"/>
                </a:cubicBezTo>
                <a:cubicBezTo>
                  <a:pt x="48" y="15"/>
                  <a:pt x="50" y="11"/>
                  <a:pt x="51" y="10"/>
                </a:cubicBezTo>
                <a:cubicBezTo>
                  <a:pt x="54" y="4"/>
                  <a:pt x="54" y="4"/>
                  <a:pt x="54" y="4"/>
                </a:cubicBezTo>
                <a:cubicBezTo>
                  <a:pt x="54" y="4"/>
                  <a:pt x="54" y="4"/>
                  <a:pt x="54" y="4"/>
                </a:cubicBezTo>
                <a:cubicBezTo>
                  <a:pt x="59" y="0"/>
                  <a:pt x="59" y="0"/>
                  <a:pt x="59"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Freeform 21"/>
          <p:cNvSpPr>
            <a:spLocks/>
          </p:cNvSpPr>
          <p:nvPr/>
        </p:nvSpPr>
        <p:spPr bwMode="auto">
          <a:xfrm>
            <a:off x="8067314" y="4008900"/>
            <a:ext cx="412305" cy="463844"/>
          </a:xfrm>
          <a:custGeom>
            <a:avLst/>
            <a:gdLst/>
            <a:ahLst/>
            <a:cxnLst>
              <a:cxn ang="0">
                <a:pos x="86" y="7"/>
              </a:cxn>
              <a:cxn ang="0">
                <a:pos x="103" y="23"/>
              </a:cxn>
              <a:cxn ang="0">
                <a:pos x="124" y="11"/>
              </a:cxn>
              <a:cxn ang="0">
                <a:pos x="141" y="0"/>
              </a:cxn>
              <a:cxn ang="0">
                <a:pos x="143" y="18"/>
              </a:cxn>
              <a:cxn ang="0">
                <a:pos x="151" y="38"/>
              </a:cxn>
              <a:cxn ang="0">
                <a:pos x="150" y="43"/>
              </a:cxn>
              <a:cxn ang="0">
                <a:pos x="142" y="53"/>
              </a:cxn>
              <a:cxn ang="0">
                <a:pos x="122" y="58"/>
              </a:cxn>
              <a:cxn ang="0">
                <a:pos x="112" y="83"/>
              </a:cxn>
              <a:cxn ang="0">
                <a:pos x="104" y="99"/>
              </a:cxn>
              <a:cxn ang="0">
                <a:pos x="102" y="106"/>
              </a:cxn>
              <a:cxn ang="0">
                <a:pos x="83" y="115"/>
              </a:cxn>
              <a:cxn ang="0">
                <a:pos x="73" y="139"/>
              </a:cxn>
              <a:cxn ang="0">
                <a:pos x="68" y="144"/>
              </a:cxn>
              <a:cxn ang="0">
                <a:pos x="67" y="157"/>
              </a:cxn>
              <a:cxn ang="0">
                <a:pos x="55" y="167"/>
              </a:cxn>
              <a:cxn ang="0">
                <a:pos x="49" y="171"/>
              </a:cxn>
              <a:cxn ang="0">
                <a:pos x="40" y="160"/>
              </a:cxn>
              <a:cxn ang="0">
                <a:pos x="28" y="142"/>
              </a:cxn>
              <a:cxn ang="0">
                <a:pos x="25" y="142"/>
              </a:cxn>
              <a:cxn ang="0">
                <a:pos x="21" y="137"/>
              </a:cxn>
              <a:cxn ang="0">
                <a:pos x="14" y="129"/>
              </a:cxn>
              <a:cxn ang="0">
                <a:pos x="5" y="104"/>
              </a:cxn>
              <a:cxn ang="0">
                <a:pos x="5" y="86"/>
              </a:cxn>
              <a:cxn ang="0">
                <a:pos x="26" y="80"/>
              </a:cxn>
              <a:cxn ang="0">
                <a:pos x="47" y="73"/>
              </a:cxn>
              <a:cxn ang="0">
                <a:pos x="58" y="59"/>
              </a:cxn>
              <a:cxn ang="0">
                <a:pos x="65" y="48"/>
              </a:cxn>
              <a:cxn ang="0">
                <a:pos x="76" y="49"/>
              </a:cxn>
              <a:cxn ang="0">
                <a:pos x="90" y="37"/>
              </a:cxn>
              <a:cxn ang="0">
                <a:pos x="81" y="28"/>
              </a:cxn>
              <a:cxn ang="0">
                <a:pos x="82" y="15"/>
              </a:cxn>
            </a:cxnLst>
            <a:rect l="0" t="0" r="r" b="b"/>
            <a:pathLst>
              <a:path w="152" h="171">
                <a:moveTo>
                  <a:pt x="82" y="15"/>
                </a:moveTo>
                <a:cubicBezTo>
                  <a:pt x="82" y="13"/>
                  <a:pt x="84" y="7"/>
                  <a:pt x="86" y="7"/>
                </a:cubicBezTo>
                <a:cubicBezTo>
                  <a:pt x="88" y="8"/>
                  <a:pt x="92" y="9"/>
                  <a:pt x="94" y="10"/>
                </a:cubicBezTo>
                <a:cubicBezTo>
                  <a:pt x="98" y="13"/>
                  <a:pt x="97" y="21"/>
                  <a:pt x="103" y="23"/>
                </a:cubicBezTo>
                <a:cubicBezTo>
                  <a:pt x="106" y="24"/>
                  <a:pt x="110" y="22"/>
                  <a:pt x="114" y="23"/>
                </a:cubicBezTo>
                <a:cubicBezTo>
                  <a:pt x="123" y="25"/>
                  <a:pt x="115" y="9"/>
                  <a:pt x="124" y="11"/>
                </a:cubicBezTo>
                <a:cubicBezTo>
                  <a:pt x="131" y="13"/>
                  <a:pt x="128" y="5"/>
                  <a:pt x="133" y="4"/>
                </a:cubicBezTo>
                <a:cubicBezTo>
                  <a:pt x="134" y="0"/>
                  <a:pt x="138" y="0"/>
                  <a:pt x="141" y="0"/>
                </a:cubicBezTo>
                <a:cubicBezTo>
                  <a:pt x="142" y="3"/>
                  <a:pt x="146" y="6"/>
                  <a:pt x="146" y="10"/>
                </a:cubicBezTo>
                <a:cubicBezTo>
                  <a:pt x="146" y="13"/>
                  <a:pt x="143" y="15"/>
                  <a:pt x="143" y="18"/>
                </a:cubicBezTo>
                <a:cubicBezTo>
                  <a:pt x="143" y="23"/>
                  <a:pt x="147" y="25"/>
                  <a:pt x="144" y="30"/>
                </a:cubicBezTo>
                <a:cubicBezTo>
                  <a:pt x="140" y="39"/>
                  <a:pt x="148" y="36"/>
                  <a:pt x="151" y="38"/>
                </a:cubicBezTo>
                <a:cubicBezTo>
                  <a:pt x="151" y="38"/>
                  <a:pt x="151" y="38"/>
                  <a:pt x="151" y="38"/>
                </a:cubicBezTo>
                <a:cubicBezTo>
                  <a:pt x="150" y="43"/>
                  <a:pt x="150" y="43"/>
                  <a:pt x="150" y="43"/>
                </a:cubicBezTo>
                <a:cubicBezTo>
                  <a:pt x="150" y="46"/>
                  <a:pt x="152" y="48"/>
                  <a:pt x="151" y="50"/>
                </a:cubicBezTo>
                <a:cubicBezTo>
                  <a:pt x="149" y="53"/>
                  <a:pt x="144" y="52"/>
                  <a:pt x="142" y="53"/>
                </a:cubicBezTo>
                <a:cubicBezTo>
                  <a:pt x="137" y="53"/>
                  <a:pt x="132" y="62"/>
                  <a:pt x="127" y="55"/>
                </a:cubicBezTo>
                <a:cubicBezTo>
                  <a:pt x="125" y="51"/>
                  <a:pt x="124" y="56"/>
                  <a:pt x="122" y="58"/>
                </a:cubicBezTo>
                <a:cubicBezTo>
                  <a:pt x="121" y="60"/>
                  <a:pt x="119" y="65"/>
                  <a:pt x="120" y="67"/>
                </a:cubicBezTo>
                <a:cubicBezTo>
                  <a:pt x="122" y="73"/>
                  <a:pt x="116" y="79"/>
                  <a:pt x="112" y="83"/>
                </a:cubicBezTo>
                <a:cubicBezTo>
                  <a:pt x="107" y="86"/>
                  <a:pt x="110" y="86"/>
                  <a:pt x="109" y="90"/>
                </a:cubicBezTo>
                <a:cubicBezTo>
                  <a:pt x="107" y="96"/>
                  <a:pt x="104" y="92"/>
                  <a:pt x="104" y="99"/>
                </a:cubicBezTo>
                <a:cubicBezTo>
                  <a:pt x="105" y="101"/>
                  <a:pt x="104" y="103"/>
                  <a:pt x="106" y="105"/>
                </a:cubicBezTo>
                <a:cubicBezTo>
                  <a:pt x="108" y="107"/>
                  <a:pt x="104" y="106"/>
                  <a:pt x="102" y="106"/>
                </a:cubicBezTo>
                <a:cubicBezTo>
                  <a:pt x="98" y="106"/>
                  <a:pt x="97" y="111"/>
                  <a:pt x="92" y="111"/>
                </a:cubicBezTo>
                <a:cubicBezTo>
                  <a:pt x="88" y="111"/>
                  <a:pt x="86" y="113"/>
                  <a:pt x="83" y="115"/>
                </a:cubicBezTo>
                <a:cubicBezTo>
                  <a:pt x="79" y="117"/>
                  <a:pt x="75" y="120"/>
                  <a:pt x="74" y="124"/>
                </a:cubicBezTo>
                <a:cubicBezTo>
                  <a:pt x="71" y="131"/>
                  <a:pt x="72" y="132"/>
                  <a:pt x="73" y="139"/>
                </a:cubicBezTo>
                <a:cubicBezTo>
                  <a:pt x="73" y="139"/>
                  <a:pt x="73" y="139"/>
                  <a:pt x="73" y="139"/>
                </a:cubicBezTo>
                <a:cubicBezTo>
                  <a:pt x="70" y="139"/>
                  <a:pt x="69" y="142"/>
                  <a:pt x="68" y="144"/>
                </a:cubicBezTo>
                <a:cubicBezTo>
                  <a:pt x="67" y="147"/>
                  <a:pt x="66" y="146"/>
                  <a:pt x="63" y="147"/>
                </a:cubicBezTo>
                <a:cubicBezTo>
                  <a:pt x="59" y="149"/>
                  <a:pt x="68" y="156"/>
                  <a:pt x="67" y="157"/>
                </a:cubicBezTo>
                <a:cubicBezTo>
                  <a:pt x="66" y="159"/>
                  <a:pt x="66" y="163"/>
                  <a:pt x="64" y="165"/>
                </a:cubicBezTo>
                <a:cubicBezTo>
                  <a:pt x="62" y="167"/>
                  <a:pt x="56" y="164"/>
                  <a:pt x="55" y="167"/>
                </a:cubicBezTo>
                <a:cubicBezTo>
                  <a:pt x="53" y="170"/>
                  <a:pt x="53" y="170"/>
                  <a:pt x="49" y="171"/>
                </a:cubicBezTo>
                <a:cubicBezTo>
                  <a:pt x="49" y="171"/>
                  <a:pt x="49" y="171"/>
                  <a:pt x="49" y="171"/>
                </a:cubicBezTo>
                <a:cubicBezTo>
                  <a:pt x="47" y="170"/>
                  <a:pt x="45" y="167"/>
                  <a:pt x="44" y="166"/>
                </a:cubicBezTo>
                <a:cubicBezTo>
                  <a:pt x="43" y="164"/>
                  <a:pt x="41" y="162"/>
                  <a:pt x="40" y="160"/>
                </a:cubicBezTo>
                <a:cubicBezTo>
                  <a:pt x="38" y="154"/>
                  <a:pt x="46" y="149"/>
                  <a:pt x="39" y="147"/>
                </a:cubicBezTo>
                <a:cubicBezTo>
                  <a:pt x="35" y="146"/>
                  <a:pt x="32" y="143"/>
                  <a:pt x="28" y="142"/>
                </a:cubicBezTo>
                <a:cubicBezTo>
                  <a:pt x="28" y="142"/>
                  <a:pt x="28" y="142"/>
                  <a:pt x="28" y="142"/>
                </a:cubicBezTo>
                <a:cubicBezTo>
                  <a:pt x="27" y="142"/>
                  <a:pt x="26" y="142"/>
                  <a:pt x="25" y="142"/>
                </a:cubicBezTo>
                <a:cubicBezTo>
                  <a:pt x="24" y="142"/>
                  <a:pt x="23" y="141"/>
                  <a:pt x="23" y="141"/>
                </a:cubicBezTo>
                <a:cubicBezTo>
                  <a:pt x="21" y="140"/>
                  <a:pt x="21" y="139"/>
                  <a:pt x="21" y="137"/>
                </a:cubicBezTo>
                <a:cubicBezTo>
                  <a:pt x="21" y="136"/>
                  <a:pt x="19" y="134"/>
                  <a:pt x="18" y="134"/>
                </a:cubicBezTo>
                <a:cubicBezTo>
                  <a:pt x="15" y="133"/>
                  <a:pt x="15" y="131"/>
                  <a:pt x="14" y="129"/>
                </a:cubicBezTo>
                <a:cubicBezTo>
                  <a:pt x="10" y="122"/>
                  <a:pt x="7" y="119"/>
                  <a:pt x="11" y="112"/>
                </a:cubicBezTo>
                <a:cubicBezTo>
                  <a:pt x="15" y="105"/>
                  <a:pt x="6" y="108"/>
                  <a:pt x="5" y="104"/>
                </a:cubicBezTo>
                <a:cubicBezTo>
                  <a:pt x="5" y="101"/>
                  <a:pt x="0" y="98"/>
                  <a:pt x="3" y="96"/>
                </a:cubicBezTo>
                <a:cubicBezTo>
                  <a:pt x="6" y="93"/>
                  <a:pt x="11" y="91"/>
                  <a:pt x="5" y="86"/>
                </a:cubicBezTo>
                <a:cubicBezTo>
                  <a:pt x="2" y="83"/>
                  <a:pt x="17" y="82"/>
                  <a:pt x="18" y="78"/>
                </a:cubicBezTo>
                <a:cubicBezTo>
                  <a:pt x="19" y="74"/>
                  <a:pt x="24" y="80"/>
                  <a:pt x="26" y="80"/>
                </a:cubicBezTo>
                <a:cubicBezTo>
                  <a:pt x="31" y="82"/>
                  <a:pt x="33" y="77"/>
                  <a:pt x="35" y="74"/>
                </a:cubicBezTo>
                <a:cubicBezTo>
                  <a:pt x="39" y="68"/>
                  <a:pt x="42" y="71"/>
                  <a:pt x="47" y="73"/>
                </a:cubicBezTo>
                <a:cubicBezTo>
                  <a:pt x="57" y="76"/>
                  <a:pt x="51" y="65"/>
                  <a:pt x="56" y="65"/>
                </a:cubicBezTo>
                <a:cubicBezTo>
                  <a:pt x="59" y="65"/>
                  <a:pt x="57" y="60"/>
                  <a:pt x="58" y="59"/>
                </a:cubicBezTo>
                <a:cubicBezTo>
                  <a:pt x="59" y="56"/>
                  <a:pt x="59" y="53"/>
                  <a:pt x="59" y="50"/>
                </a:cubicBezTo>
                <a:cubicBezTo>
                  <a:pt x="59" y="47"/>
                  <a:pt x="63" y="48"/>
                  <a:pt x="65" y="48"/>
                </a:cubicBezTo>
                <a:cubicBezTo>
                  <a:pt x="66" y="48"/>
                  <a:pt x="67" y="46"/>
                  <a:pt x="68" y="46"/>
                </a:cubicBezTo>
                <a:cubicBezTo>
                  <a:pt x="70" y="46"/>
                  <a:pt x="73" y="49"/>
                  <a:pt x="76" y="49"/>
                </a:cubicBezTo>
                <a:cubicBezTo>
                  <a:pt x="81" y="50"/>
                  <a:pt x="80" y="49"/>
                  <a:pt x="82" y="46"/>
                </a:cubicBezTo>
                <a:cubicBezTo>
                  <a:pt x="83" y="43"/>
                  <a:pt x="90" y="41"/>
                  <a:pt x="90" y="37"/>
                </a:cubicBezTo>
                <a:cubicBezTo>
                  <a:pt x="88" y="37"/>
                  <a:pt x="82" y="37"/>
                  <a:pt x="80" y="36"/>
                </a:cubicBezTo>
                <a:cubicBezTo>
                  <a:pt x="78" y="34"/>
                  <a:pt x="81" y="30"/>
                  <a:pt x="81" y="28"/>
                </a:cubicBezTo>
                <a:cubicBezTo>
                  <a:pt x="81" y="22"/>
                  <a:pt x="81" y="22"/>
                  <a:pt x="81" y="22"/>
                </a:cubicBezTo>
                <a:cubicBezTo>
                  <a:pt x="81" y="19"/>
                  <a:pt x="82" y="18"/>
                  <a:pt x="82"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Freeform 22"/>
          <p:cNvSpPr>
            <a:spLocks/>
          </p:cNvSpPr>
          <p:nvPr/>
        </p:nvSpPr>
        <p:spPr bwMode="auto">
          <a:xfrm>
            <a:off x="8261195" y="4087434"/>
            <a:ext cx="510473" cy="510473"/>
          </a:xfrm>
          <a:custGeom>
            <a:avLst/>
            <a:gdLst/>
            <a:ahLst/>
            <a:cxnLst>
              <a:cxn ang="0">
                <a:pos x="90" y="7"/>
              </a:cxn>
              <a:cxn ang="0">
                <a:pos x="102" y="22"/>
              </a:cxn>
              <a:cxn ang="0">
                <a:pos x="125" y="13"/>
              </a:cxn>
              <a:cxn ang="0">
                <a:pos x="136" y="3"/>
              </a:cxn>
              <a:cxn ang="0">
                <a:pos x="131" y="11"/>
              </a:cxn>
              <a:cxn ang="0">
                <a:pos x="143" y="25"/>
              </a:cxn>
              <a:cxn ang="0">
                <a:pos x="155" y="24"/>
              </a:cxn>
              <a:cxn ang="0">
                <a:pos x="168" y="33"/>
              </a:cxn>
              <a:cxn ang="0">
                <a:pos x="154" y="60"/>
              </a:cxn>
              <a:cxn ang="0">
                <a:pos x="145" y="51"/>
              </a:cxn>
              <a:cxn ang="0">
                <a:pos x="138" y="62"/>
              </a:cxn>
              <a:cxn ang="0">
                <a:pos x="142" y="66"/>
              </a:cxn>
              <a:cxn ang="0">
                <a:pos x="134" y="83"/>
              </a:cxn>
              <a:cxn ang="0">
                <a:pos x="131" y="101"/>
              </a:cxn>
              <a:cxn ang="0">
                <a:pos x="154" y="97"/>
              </a:cxn>
              <a:cxn ang="0">
                <a:pos x="179" y="74"/>
              </a:cxn>
              <a:cxn ang="0">
                <a:pos x="187" y="90"/>
              </a:cxn>
              <a:cxn ang="0">
                <a:pos x="175" y="102"/>
              </a:cxn>
              <a:cxn ang="0">
                <a:pos x="156" y="120"/>
              </a:cxn>
              <a:cxn ang="0">
                <a:pos x="168" y="122"/>
              </a:cxn>
              <a:cxn ang="0">
                <a:pos x="170" y="134"/>
              </a:cxn>
              <a:cxn ang="0">
                <a:pos x="163" y="148"/>
              </a:cxn>
              <a:cxn ang="0">
                <a:pos x="165" y="170"/>
              </a:cxn>
              <a:cxn ang="0">
                <a:pos x="159" y="172"/>
              </a:cxn>
              <a:cxn ang="0">
                <a:pos x="151" y="180"/>
              </a:cxn>
              <a:cxn ang="0">
                <a:pos x="124" y="183"/>
              </a:cxn>
              <a:cxn ang="0">
                <a:pos x="118" y="185"/>
              </a:cxn>
              <a:cxn ang="0">
                <a:pos x="123" y="168"/>
              </a:cxn>
              <a:cxn ang="0">
                <a:pos x="89" y="150"/>
              </a:cxn>
              <a:cxn ang="0">
                <a:pos x="78" y="144"/>
              </a:cxn>
              <a:cxn ang="0">
                <a:pos x="54" y="167"/>
              </a:cxn>
              <a:cxn ang="0">
                <a:pos x="41" y="153"/>
              </a:cxn>
              <a:cxn ang="0">
                <a:pos x="38" y="134"/>
              </a:cxn>
              <a:cxn ang="0">
                <a:pos x="2" y="110"/>
              </a:cxn>
              <a:cxn ang="0">
                <a:pos x="3" y="95"/>
              </a:cxn>
              <a:cxn ang="0">
                <a:pos x="21" y="82"/>
              </a:cxn>
              <a:cxn ang="0">
                <a:pos x="35" y="76"/>
              </a:cxn>
              <a:cxn ang="0">
                <a:pos x="38" y="61"/>
              </a:cxn>
              <a:cxn ang="0">
                <a:pos x="49" y="38"/>
              </a:cxn>
              <a:cxn ang="0">
                <a:pos x="56" y="26"/>
              </a:cxn>
              <a:cxn ang="0">
                <a:pos x="80" y="21"/>
              </a:cxn>
              <a:cxn ang="0">
                <a:pos x="80" y="9"/>
              </a:cxn>
            </a:cxnLst>
            <a:rect l="0" t="0" r="r" b="b"/>
            <a:pathLst>
              <a:path w="188" h="188">
                <a:moveTo>
                  <a:pt x="80" y="9"/>
                </a:moveTo>
                <a:cubicBezTo>
                  <a:pt x="83" y="9"/>
                  <a:pt x="87" y="7"/>
                  <a:pt x="90" y="7"/>
                </a:cubicBezTo>
                <a:cubicBezTo>
                  <a:pt x="90" y="12"/>
                  <a:pt x="94" y="14"/>
                  <a:pt x="98" y="17"/>
                </a:cubicBezTo>
                <a:cubicBezTo>
                  <a:pt x="100" y="18"/>
                  <a:pt x="100" y="21"/>
                  <a:pt x="102" y="22"/>
                </a:cubicBezTo>
                <a:cubicBezTo>
                  <a:pt x="105" y="24"/>
                  <a:pt x="110" y="20"/>
                  <a:pt x="114" y="20"/>
                </a:cubicBezTo>
                <a:cubicBezTo>
                  <a:pt x="120" y="21"/>
                  <a:pt x="125" y="21"/>
                  <a:pt x="125" y="13"/>
                </a:cubicBezTo>
                <a:cubicBezTo>
                  <a:pt x="125" y="10"/>
                  <a:pt x="119" y="0"/>
                  <a:pt x="128" y="2"/>
                </a:cubicBezTo>
                <a:cubicBezTo>
                  <a:pt x="136" y="3"/>
                  <a:pt x="136" y="3"/>
                  <a:pt x="136" y="3"/>
                </a:cubicBezTo>
                <a:cubicBezTo>
                  <a:pt x="136" y="3"/>
                  <a:pt x="136" y="3"/>
                  <a:pt x="136" y="3"/>
                </a:cubicBezTo>
                <a:cubicBezTo>
                  <a:pt x="138" y="9"/>
                  <a:pt x="128" y="6"/>
                  <a:pt x="131" y="11"/>
                </a:cubicBezTo>
                <a:cubicBezTo>
                  <a:pt x="132" y="14"/>
                  <a:pt x="136" y="14"/>
                  <a:pt x="139" y="17"/>
                </a:cubicBezTo>
                <a:cubicBezTo>
                  <a:pt x="140" y="18"/>
                  <a:pt x="139" y="28"/>
                  <a:pt x="143" y="25"/>
                </a:cubicBezTo>
                <a:cubicBezTo>
                  <a:pt x="145" y="23"/>
                  <a:pt x="152" y="17"/>
                  <a:pt x="154" y="21"/>
                </a:cubicBezTo>
                <a:cubicBezTo>
                  <a:pt x="154" y="22"/>
                  <a:pt x="153" y="24"/>
                  <a:pt x="155" y="24"/>
                </a:cubicBezTo>
                <a:cubicBezTo>
                  <a:pt x="157" y="24"/>
                  <a:pt x="162" y="22"/>
                  <a:pt x="162" y="25"/>
                </a:cubicBezTo>
                <a:cubicBezTo>
                  <a:pt x="163" y="29"/>
                  <a:pt x="169" y="30"/>
                  <a:pt x="168" y="33"/>
                </a:cubicBezTo>
                <a:cubicBezTo>
                  <a:pt x="167" y="38"/>
                  <a:pt x="161" y="37"/>
                  <a:pt x="161" y="44"/>
                </a:cubicBezTo>
                <a:cubicBezTo>
                  <a:pt x="160" y="47"/>
                  <a:pt x="159" y="65"/>
                  <a:pt x="154" y="60"/>
                </a:cubicBezTo>
                <a:cubicBezTo>
                  <a:pt x="149" y="54"/>
                  <a:pt x="151" y="54"/>
                  <a:pt x="150" y="47"/>
                </a:cubicBezTo>
                <a:cubicBezTo>
                  <a:pt x="149" y="38"/>
                  <a:pt x="147" y="48"/>
                  <a:pt x="145" y="51"/>
                </a:cubicBezTo>
                <a:cubicBezTo>
                  <a:pt x="143" y="53"/>
                  <a:pt x="139" y="55"/>
                  <a:pt x="138" y="58"/>
                </a:cubicBezTo>
                <a:cubicBezTo>
                  <a:pt x="138" y="60"/>
                  <a:pt x="138" y="60"/>
                  <a:pt x="138" y="62"/>
                </a:cubicBezTo>
                <a:cubicBezTo>
                  <a:pt x="138" y="65"/>
                  <a:pt x="134" y="67"/>
                  <a:pt x="133" y="70"/>
                </a:cubicBezTo>
                <a:cubicBezTo>
                  <a:pt x="131" y="73"/>
                  <a:pt x="141" y="66"/>
                  <a:pt x="142" y="66"/>
                </a:cubicBezTo>
                <a:cubicBezTo>
                  <a:pt x="142" y="71"/>
                  <a:pt x="134" y="77"/>
                  <a:pt x="134" y="79"/>
                </a:cubicBezTo>
                <a:cubicBezTo>
                  <a:pt x="134" y="81"/>
                  <a:pt x="136" y="82"/>
                  <a:pt x="134" y="83"/>
                </a:cubicBezTo>
                <a:cubicBezTo>
                  <a:pt x="126" y="86"/>
                  <a:pt x="130" y="87"/>
                  <a:pt x="128" y="91"/>
                </a:cubicBezTo>
                <a:cubicBezTo>
                  <a:pt x="126" y="97"/>
                  <a:pt x="126" y="97"/>
                  <a:pt x="131" y="101"/>
                </a:cubicBezTo>
                <a:cubicBezTo>
                  <a:pt x="133" y="103"/>
                  <a:pt x="135" y="110"/>
                  <a:pt x="137" y="109"/>
                </a:cubicBezTo>
                <a:cubicBezTo>
                  <a:pt x="154" y="97"/>
                  <a:pt x="154" y="97"/>
                  <a:pt x="154" y="97"/>
                </a:cubicBezTo>
                <a:cubicBezTo>
                  <a:pt x="159" y="94"/>
                  <a:pt x="163" y="92"/>
                  <a:pt x="167" y="89"/>
                </a:cubicBezTo>
                <a:cubicBezTo>
                  <a:pt x="170" y="87"/>
                  <a:pt x="178" y="72"/>
                  <a:pt x="179" y="74"/>
                </a:cubicBezTo>
                <a:cubicBezTo>
                  <a:pt x="183" y="78"/>
                  <a:pt x="173" y="90"/>
                  <a:pt x="187" y="90"/>
                </a:cubicBezTo>
                <a:cubicBezTo>
                  <a:pt x="187" y="90"/>
                  <a:pt x="187" y="90"/>
                  <a:pt x="187" y="90"/>
                </a:cubicBezTo>
                <a:cubicBezTo>
                  <a:pt x="188" y="95"/>
                  <a:pt x="184" y="95"/>
                  <a:pt x="181" y="97"/>
                </a:cubicBezTo>
                <a:cubicBezTo>
                  <a:pt x="178" y="98"/>
                  <a:pt x="176" y="99"/>
                  <a:pt x="175" y="102"/>
                </a:cubicBezTo>
                <a:cubicBezTo>
                  <a:pt x="173" y="107"/>
                  <a:pt x="166" y="110"/>
                  <a:pt x="162" y="112"/>
                </a:cubicBezTo>
                <a:cubicBezTo>
                  <a:pt x="158" y="114"/>
                  <a:pt x="156" y="115"/>
                  <a:pt x="156" y="120"/>
                </a:cubicBezTo>
                <a:cubicBezTo>
                  <a:pt x="156" y="121"/>
                  <a:pt x="165" y="117"/>
                  <a:pt x="166" y="117"/>
                </a:cubicBezTo>
                <a:cubicBezTo>
                  <a:pt x="169" y="117"/>
                  <a:pt x="168" y="120"/>
                  <a:pt x="168" y="122"/>
                </a:cubicBezTo>
                <a:cubicBezTo>
                  <a:pt x="168" y="126"/>
                  <a:pt x="173" y="126"/>
                  <a:pt x="173" y="130"/>
                </a:cubicBezTo>
                <a:cubicBezTo>
                  <a:pt x="172" y="132"/>
                  <a:pt x="171" y="132"/>
                  <a:pt x="170" y="134"/>
                </a:cubicBezTo>
                <a:cubicBezTo>
                  <a:pt x="168" y="136"/>
                  <a:pt x="168" y="138"/>
                  <a:pt x="168" y="141"/>
                </a:cubicBezTo>
                <a:cubicBezTo>
                  <a:pt x="169" y="147"/>
                  <a:pt x="167" y="145"/>
                  <a:pt x="163" y="148"/>
                </a:cubicBezTo>
                <a:cubicBezTo>
                  <a:pt x="161" y="150"/>
                  <a:pt x="154" y="157"/>
                  <a:pt x="157" y="159"/>
                </a:cubicBezTo>
                <a:cubicBezTo>
                  <a:pt x="161" y="162"/>
                  <a:pt x="166" y="164"/>
                  <a:pt x="165" y="170"/>
                </a:cubicBezTo>
                <a:cubicBezTo>
                  <a:pt x="159" y="172"/>
                  <a:pt x="159" y="172"/>
                  <a:pt x="159" y="172"/>
                </a:cubicBezTo>
                <a:cubicBezTo>
                  <a:pt x="159" y="172"/>
                  <a:pt x="159" y="172"/>
                  <a:pt x="159" y="172"/>
                </a:cubicBezTo>
                <a:cubicBezTo>
                  <a:pt x="158" y="172"/>
                  <a:pt x="153" y="172"/>
                  <a:pt x="152" y="173"/>
                </a:cubicBezTo>
                <a:cubicBezTo>
                  <a:pt x="151" y="175"/>
                  <a:pt x="152" y="178"/>
                  <a:pt x="151" y="180"/>
                </a:cubicBezTo>
                <a:cubicBezTo>
                  <a:pt x="149" y="184"/>
                  <a:pt x="138" y="184"/>
                  <a:pt x="134" y="184"/>
                </a:cubicBezTo>
                <a:cubicBezTo>
                  <a:pt x="131" y="183"/>
                  <a:pt x="127" y="180"/>
                  <a:pt x="124" y="183"/>
                </a:cubicBezTo>
                <a:cubicBezTo>
                  <a:pt x="122" y="184"/>
                  <a:pt x="119" y="188"/>
                  <a:pt x="118" y="185"/>
                </a:cubicBezTo>
                <a:cubicBezTo>
                  <a:pt x="118" y="185"/>
                  <a:pt x="118" y="185"/>
                  <a:pt x="118" y="185"/>
                </a:cubicBezTo>
                <a:cubicBezTo>
                  <a:pt x="118" y="180"/>
                  <a:pt x="119" y="180"/>
                  <a:pt x="122" y="177"/>
                </a:cubicBezTo>
                <a:cubicBezTo>
                  <a:pt x="125" y="175"/>
                  <a:pt x="124" y="171"/>
                  <a:pt x="123" y="168"/>
                </a:cubicBezTo>
                <a:cubicBezTo>
                  <a:pt x="121" y="162"/>
                  <a:pt x="111" y="156"/>
                  <a:pt x="106" y="155"/>
                </a:cubicBezTo>
                <a:cubicBezTo>
                  <a:pt x="98" y="154"/>
                  <a:pt x="94" y="159"/>
                  <a:pt x="89" y="150"/>
                </a:cubicBezTo>
                <a:cubicBezTo>
                  <a:pt x="83" y="144"/>
                  <a:pt x="87" y="146"/>
                  <a:pt x="85" y="140"/>
                </a:cubicBezTo>
                <a:cubicBezTo>
                  <a:pt x="82" y="140"/>
                  <a:pt x="81" y="144"/>
                  <a:pt x="78" y="144"/>
                </a:cubicBezTo>
                <a:cubicBezTo>
                  <a:pt x="74" y="144"/>
                  <a:pt x="70" y="139"/>
                  <a:pt x="68" y="143"/>
                </a:cubicBezTo>
                <a:cubicBezTo>
                  <a:pt x="63" y="150"/>
                  <a:pt x="64" y="164"/>
                  <a:pt x="54" y="167"/>
                </a:cubicBezTo>
                <a:cubicBezTo>
                  <a:pt x="44" y="170"/>
                  <a:pt x="49" y="164"/>
                  <a:pt x="46" y="158"/>
                </a:cubicBezTo>
                <a:cubicBezTo>
                  <a:pt x="45" y="156"/>
                  <a:pt x="42" y="156"/>
                  <a:pt x="41" y="153"/>
                </a:cubicBezTo>
                <a:cubicBezTo>
                  <a:pt x="39" y="151"/>
                  <a:pt x="42" y="148"/>
                  <a:pt x="42" y="145"/>
                </a:cubicBezTo>
                <a:cubicBezTo>
                  <a:pt x="42" y="141"/>
                  <a:pt x="40" y="138"/>
                  <a:pt x="38" y="134"/>
                </a:cubicBezTo>
                <a:cubicBezTo>
                  <a:pt x="33" y="121"/>
                  <a:pt x="20" y="131"/>
                  <a:pt x="11" y="124"/>
                </a:cubicBezTo>
                <a:cubicBezTo>
                  <a:pt x="7" y="121"/>
                  <a:pt x="6" y="114"/>
                  <a:pt x="2" y="110"/>
                </a:cubicBezTo>
                <a:cubicBezTo>
                  <a:pt x="2" y="110"/>
                  <a:pt x="2" y="110"/>
                  <a:pt x="2" y="110"/>
                </a:cubicBezTo>
                <a:cubicBezTo>
                  <a:pt x="1" y="103"/>
                  <a:pt x="0" y="102"/>
                  <a:pt x="3" y="95"/>
                </a:cubicBezTo>
                <a:cubicBezTo>
                  <a:pt x="4" y="91"/>
                  <a:pt x="8" y="88"/>
                  <a:pt x="12" y="86"/>
                </a:cubicBezTo>
                <a:cubicBezTo>
                  <a:pt x="15" y="84"/>
                  <a:pt x="17" y="82"/>
                  <a:pt x="21" y="82"/>
                </a:cubicBezTo>
                <a:cubicBezTo>
                  <a:pt x="26" y="82"/>
                  <a:pt x="27" y="77"/>
                  <a:pt x="31" y="77"/>
                </a:cubicBezTo>
                <a:cubicBezTo>
                  <a:pt x="33" y="77"/>
                  <a:pt x="37" y="78"/>
                  <a:pt x="35" y="76"/>
                </a:cubicBezTo>
                <a:cubicBezTo>
                  <a:pt x="33" y="74"/>
                  <a:pt x="34" y="72"/>
                  <a:pt x="33" y="70"/>
                </a:cubicBezTo>
                <a:cubicBezTo>
                  <a:pt x="33" y="63"/>
                  <a:pt x="36" y="67"/>
                  <a:pt x="38" y="61"/>
                </a:cubicBezTo>
                <a:cubicBezTo>
                  <a:pt x="39" y="57"/>
                  <a:pt x="36" y="57"/>
                  <a:pt x="41" y="54"/>
                </a:cubicBezTo>
                <a:cubicBezTo>
                  <a:pt x="45" y="50"/>
                  <a:pt x="51" y="44"/>
                  <a:pt x="49" y="38"/>
                </a:cubicBezTo>
                <a:cubicBezTo>
                  <a:pt x="48" y="36"/>
                  <a:pt x="50" y="31"/>
                  <a:pt x="51" y="29"/>
                </a:cubicBezTo>
                <a:cubicBezTo>
                  <a:pt x="53" y="27"/>
                  <a:pt x="54" y="22"/>
                  <a:pt x="56" y="26"/>
                </a:cubicBezTo>
                <a:cubicBezTo>
                  <a:pt x="61" y="33"/>
                  <a:pt x="66" y="24"/>
                  <a:pt x="71" y="24"/>
                </a:cubicBezTo>
                <a:cubicBezTo>
                  <a:pt x="73" y="23"/>
                  <a:pt x="78" y="24"/>
                  <a:pt x="80" y="21"/>
                </a:cubicBezTo>
                <a:cubicBezTo>
                  <a:pt x="81" y="19"/>
                  <a:pt x="79" y="17"/>
                  <a:pt x="79" y="14"/>
                </a:cubicBezTo>
                <a:cubicBezTo>
                  <a:pt x="80" y="9"/>
                  <a:pt x="80" y="9"/>
                  <a:pt x="80"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Freeform 23"/>
          <p:cNvSpPr>
            <a:spLocks/>
          </p:cNvSpPr>
          <p:nvPr/>
        </p:nvSpPr>
        <p:spPr bwMode="auto">
          <a:xfrm>
            <a:off x="7235341" y="4367213"/>
            <a:ext cx="974317" cy="716625"/>
          </a:xfrm>
          <a:custGeom>
            <a:avLst/>
            <a:gdLst/>
            <a:ahLst/>
            <a:cxnLst>
              <a:cxn ang="0">
                <a:pos x="345" y="15"/>
              </a:cxn>
              <a:cxn ang="0">
                <a:pos x="350" y="34"/>
              </a:cxn>
              <a:cxn ang="0">
                <a:pos x="355" y="39"/>
              </a:cxn>
              <a:cxn ang="0">
                <a:pos x="358" y="57"/>
              </a:cxn>
              <a:cxn ang="0">
                <a:pos x="349" y="72"/>
              </a:cxn>
              <a:cxn ang="0">
                <a:pos x="346" y="92"/>
              </a:cxn>
              <a:cxn ang="0">
                <a:pos x="344" y="103"/>
              </a:cxn>
              <a:cxn ang="0">
                <a:pos x="332" y="121"/>
              </a:cxn>
              <a:cxn ang="0">
                <a:pos x="314" y="144"/>
              </a:cxn>
              <a:cxn ang="0">
                <a:pos x="307" y="156"/>
              </a:cxn>
              <a:cxn ang="0">
                <a:pos x="298" y="164"/>
              </a:cxn>
              <a:cxn ang="0">
                <a:pos x="292" y="181"/>
              </a:cxn>
              <a:cxn ang="0">
                <a:pos x="310" y="204"/>
              </a:cxn>
              <a:cxn ang="0">
                <a:pos x="298" y="207"/>
              </a:cxn>
              <a:cxn ang="0">
                <a:pos x="271" y="199"/>
              </a:cxn>
              <a:cxn ang="0">
                <a:pos x="239" y="192"/>
              </a:cxn>
              <a:cxn ang="0">
                <a:pos x="185" y="202"/>
              </a:cxn>
              <a:cxn ang="0">
                <a:pos x="182" y="222"/>
              </a:cxn>
              <a:cxn ang="0">
                <a:pos x="156" y="236"/>
              </a:cxn>
              <a:cxn ang="0">
                <a:pos x="159" y="258"/>
              </a:cxn>
              <a:cxn ang="0">
                <a:pos x="155" y="262"/>
              </a:cxn>
              <a:cxn ang="0">
                <a:pos x="108" y="249"/>
              </a:cxn>
              <a:cxn ang="0">
                <a:pos x="23" y="215"/>
              </a:cxn>
              <a:cxn ang="0">
                <a:pos x="1" y="191"/>
              </a:cxn>
              <a:cxn ang="0">
                <a:pos x="0" y="181"/>
              </a:cxn>
              <a:cxn ang="0">
                <a:pos x="6" y="174"/>
              </a:cxn>
              <a:cxn ang="0">
                <a:pos x="13" y="161"/>
              </a:cxn>
              <a:cxn ang="0">
                <a:pos x="20" y="154"/>
              </a:cxn>
              <a:cxn ang="0">
                <a:pos x="28" y="147"/>
              </a:cxn>
              <a:cxn ang="0">
                <a:pos x="47" y="145"/>
              </a:cxn>
              <a:cxn ang="0">
                <a:pos x="73" y="133"/>
              </a:cxn>
              <a:cxn ang="0">
                <a:pos x="96" y="118"/>
              </a:cxn>
              <a:cxn ang="0">
                <a:pos x="116" y="103"/>
              </a:cxn>
              <a:cxn ang="0">
                <a:pos x="105" y="89"/>
              </a:cxn>
              <a:cxn ang="0">
                <a:pos x="94" y="64"/>
              </a:cxn>
              <a:cxn ang="0">
                <a:pos x="100" y="52"/>
              </a:cxn>
              <a:cxn ang="0">
                <a:pos x="71" y="39"/>
              </a:cxn>
              <a:cxn ang="0">
                <a:pos x="83" y="25"/>
              </a:cxn>
              <a:cxn ang="0">
                <a:pos x="108" y="21"/>
              </a:cxn>
              <a:cxn ang="0">
                <a:pos x="135" y="5"/>
              </a:cxn>
              <a:cxn ang="0">
                <a:pos x="156" y="0"/>
              </a:cxn>
              <a:cxn ang="0">
                <a:pos x="163" y="0"/>
              </a:cxn>
              <a:cxn ang="0">
                <a:pos x="183" y="19"/>
              </a:cxn>
              <a:cxn ang="0">
                <a:pos x="202" y="19"/>
              </a:cxn>
              <a:cxn ang="0">
                <a:pos x="217" y="5"/>
              </a:cxn>
              <a:cxn ang="0">
                <a:pos x="227" y="21"/>
              </a:cxn>
              <a:cxn ang="0">
                <a:pos x="246" y="39"/>
              </a:cxn>
              <a:cxn ang="0">
                <a:pos x="269" y="37"/>
              </a:cxn>
              <a:cxn ang="0">
                <a:pos x="286" y="45"/>
              </a:cxn>
              <a:cxn ang="0">
                <a:pos x="305" y="44"/>
              </a:cxn>
              <a:cxn ang="0">
                <a:pos x="323" y="36"/>
              </a:cxn>
              <a:cxn ang="0">
                <a:pos x="329" y="24"/>
              </a:cxn>
              <a:cxn ang="0">
                <a:pos x="334" y="10"/>
              </a:cxn>
            </a:cxnLst>
            <a:rect l="0" t="0" r="r" b="b"/>
            <a:pathLst>
              <a:path w="358" h="263">
                <a:moveTo>
                  <a:pt x="334" y="10"/>
                </a:moveTo>
                <a:cubicBezTo>
                  <a:pt x="338" y="11"/>
                  <a:pt x="341" y="14"/>
                  <a:pt x="345" y="15"/>
                </a:cubicBezTo>
                <a:cubicBezTo>
                  <a:pt x="352" y="17"/>
                  <a:pt x="344" y="22"/>
                  <a:pt x="346" y="28"/>
                </a:cubicBezTo>
                <a:cubicBezTo>
                  <a:pt x="347" y="30"/>
                  <a:pt x="349" y="32"/>
                  <a:pt x="350" y="34"/>
                </a:cubicBezTo>
                <a:cubicBezTo>
                  <a:pt x="351" y="35"/>
                  <a:pt x="353" y="38"/>
                  <a:pt x="355" y="39"/>
                </a:cubicBezTo>
                <a:cubicBezTo>
                  <a:pt x="355" y="39"/>
                  <a:pt x="355" y="39"/>
                  <a:pt x="355" y="39"/>
                </a:cubicBezTo>
                <a:cubicBezTo>
                  <a:pt x="353" y="47"/>
                  <a:pt x="353" y="47"/>
                  <a:pt x="353" y="47"/>
                </a:cubicBezTo>
                <a:cubicBezTo>
                  <a:pt x="353" y="52"/>
                  <a:pt x="357" y="53"/>
                  <a:pt x="358" y="57"/>
                </a:cubicBezTo>
                <a:cubicBezTo>
                  <a:pt x="358" y="59"/>
                  <a:pt x="353" y="59"/>
                  <a:pt x="352" y="60"/>
                </a:cubicBezTo>
                <a:cubicBezTo>
                  <a:pt x="346" y="63"/>
                  <a:pt x="356" y="68"/>
                  <a:pt x="349" y="72"/>
                </a:cubicBezTo>
                <a:cubicBezTo>
                  <a:pt x="345" y="75"/>
                  <a:pt x="340" y="74"/>
                  <a:pt x="342" y="80"/>
                </a:cubicBezTo>
                <a:cubicBezTo>
                  <a:pt x="343" y="83"/>
                  <a:pt x="348" y="89"/>
                  <a:pt x="346" y="92"/>
                </a:cubicBezTo>
                <a:cubicBezTo>
                  <a:pt x="345" y="94"/>
                  <a:pt x="345" y="96"/>
                  <a:pt x="346" y="97"/>
                </a:cubicBezTo>
                <a:cubicBezTo>
                  <a:pt x="349" y="100"/>
                  <a:pt x="346" y="101"/>
                  <a:pt x="344" y="103"/>
                </a:cubicBezTo>
                <a:cubicBezTo>
                  <a:pt x="341" y="105"/>
                  <a:pt x="333" y="109"/>
                  <a:pt x="333" y="112"/>
                </a:cubicBezTo>
                <a:cubicBezTo>
                  <a:pt x="334" y="117"/>
                  <a:pt x="336" y="116"/>
                  <a:pt x="332" y="121"/>
                </a:cubicBezTo>
                <a:cubicBezTo>
                  <a:pt x="328" y="126"/>
                  <a:pt x="329" y="132"/>
                  <a:pt x="326" y="137"/>
                </a:cubicBezTo>
                <a:cubicBezTo>
                  <a:pt x="325" y="141"/>
                  <a:pt x="317" y="141"/>
                  <a:pt x="314" y="144"/>
                </a:cubicBezTo>
                <a:cubicBezTo>
                  <a:pt x="312" y="146"/>
                  <a:pt x="314" y="148"/>
                  <a:pt x="314" y="150"/>
                </a:cubicBezTo>
                <a:cubicBezTo>
                  <a:pt x="313" y="152"/>
                  <a:pt x="308" y="154"/>
                  <a:pt x="307" y="156"/>
                </a:cubicBezTo>
                <a:cubicBezTo>
                  <a:pt x="307" y="156"/>
                  <a:pt x="307" y="156"/>
                  <a:pt x="307" y="156"/>
                </a:cubicBezTo>
                <a:cubicBezTo>
                  <a:pt x="306" y="159"/>
                  <a:pt x="302" y="165"/>
                  <a:pt x="298" y="164"/>
                </a:cubicBezTo>
                <a:cubicBezTo>
                  <a:pt x="296" y="163"/>
                  <a:pt x="290" y="156"/>
                  <a:pt x="290" y="162"/>
                </a:cubicBezTo>
                <a:cubicBezTo>
                  <a:pt x="289" y="168"/>
                  <a:pt x="293" y="176"/>
                  <a:pt x="292" y="181"/>
                </a:cubicBezTo>
                <a:cubicBezTo>
                  <a:pt x="291" y="186"/>
                  <a:pt x="288" y="187"/>
                  <a:pt x="291" y="192"/>
                </a:cubicBezTo>
                <a:cubicBezTo>
                  <a:pt x="294" y="199"/>
                  <a:pt x="303" y="202"/>
                  <a:pt x="310" y="204"/>
                </a:cubicBezTo>
                <a:cubicBezTo>
                  <a:pt x="310" y="205"/>
                  <a:pt x="304" y="211"/>
                  <a:pt x="303" y="211"/>
                </a:cubicBezTo>
                <a:cubicBezTo>
                  <a:pt x="302" y="212"/>
                  <a:pt x="298" y="208"/>
                  <a:pt x="298" y="207"/>
                </a:cubicBezTo>
                <a:cubicBezTo>
                  <a:pt x="295" y="203"/>
                  <a:pt x="285" y="199"/>
                  <a:pt x="280" y="200"/>
                </a:cubicBezTo>
                <a:cubicBezTo>
                  <a:pt x="275" y="202"/>
                  <a:pt x="274" y="207"/>
                  <a:pt x="271" y="199"/>
                </a:cubicBezTo>
                <a:cubicBezTo>
                  <a:pt x="269" y="193"/>
                  <a:pt x="255" y="198"/>
                  <a:pt x="250" y="194"/>
                </a:cubicBezTo>
                <a:cubicBezTo>
                  <a:pt x="246" y="191"/>
                  <a:pt x="245" y="191"/>
                  <a:pt x="239" y="192"/>
                </a:cubicBezTo>
                <a:cubicBezTo>
                  <a:pt x="224" y="197"/>
                  <a:pt x="216" y="205"/>
                  <a:pt x="207" y="187"/>
                </a:cubicBezTo>
                <a:cubicBezTo>
                  <a:pt x="194" y="187"/>
                  <a:pt x="185" y="186"/>
                  <a:pt x="185" y="202"/>
                </a:cubicBezTo>
                <a:cubicBezTo>
                  <a:pt x="185" y="206"/>
                  <a:pt x="181" y="206"/>
                  <a:pt x="183" y="210"/>
                </a:cubicBezTo>
                <a:cubicBezTo>
                  <a:pt x="184" y="215"/>
                  <a:pt x="185" y="217"/>
                  <a:pt x="182" y="222"/>
                </a:cubicBezTo>
                <a:cubicBezTo>
                  <a:pt x="179" y="226"/>
                  <a:pt x="165" y="230"/>
                  <a:pt x="160" y="230"/>
                </a:cubicBezTo>
                <a:cubicBezTo>
                  <a:pt x="153" y="230"/>
                  <a:pt x="158" y="233"/>
                  <a:pt x="156" y="236"/>
                </a:cubicBezTo>
                <a:cubicBezTo>
                  <a:pt x="153" y="243"/>
                  <a:pt x="153" y="242"/>
                  <a:pt x="156" y="249"/>
                </a:cubicBezTo>
                <a:cubicBezTo>
                  <a:pt x="159" y="258"/>
                  <a:pt x="159" y="258"/>
                  <a:pt x="159" y="258"/>
                </a:cubicBezTo>
                <a:cubicBezTo>
                  <a:pt x="159" y="258"/>
                  <a:pt x="159" y="258"/>
                  <a:pt x="159" y="258"/>
                </a:cubicBezTo>
                <a:cubicBezTo>
                  <a:pt x="158" y="259"/>
                  <a:pt x="156" y="261"/>
                  <a:pt x="155" y="262"/>
                </a:cubicBezTo>
                <a:cubicBezTo>
                  <a:pt x="149" y="263"/>
                  <a:pt x="140" y="258"/>
                  <a:pt x="135" y="255"/>
                </a:cubicBezTo>
                <a:cubicBezTo>
                  <a:pt x="127" y="251"/>
                  <a:pt x="116" y="249"/>
                  <a:pt x="108" y="249"/>
                </a:cubicBezTo>
                <a:cubicBezTo>
                  <a:pt x="91" y="249"/>
                  <a:pt x="80" y="236"/>
                  <a:pt x="65" y="231"/>
                </a:cubicBezTo>
                <a:cubicBezTo>
                  <a:pt x="56" y="227"/>
                  <a:pt x="28" y="223"/>
                  <a:pt x="23" y="215"/>
                </a:cubicBezTo>
                <a:cubicBezTo>
                  <a:pt x="19" y="209"/>
                  <a:pt x="18" y="201"/>
                  <a:pt x="11" y="197"/>
                </a:cubicBezTo>
                <a:cubicBezTo>
                  <a:pt x="1" y="191"/>
                  <a:pt x="1" y="191"/>
                  <a:pt x="1" y="191"/>
                </a:cubicBezTo>
                <a:cubicBezTo>
                  <a:pt x="3" y="189"/>
                  <a:pt x="3" y="188"/>
                  <a:pt x="3" y="185"/>
                </a:cubicBezTo>
                <a:cubicBezTo>
                  <a:pt x="2" y="184"/>
                  <a:pt x="1" y="183"/>
                  <a:pt x="0" y="181"/>
                </a:cubicBezTo>
                <a:cubicBezTo>
                  <a:pt x="0" y="181"/>
                  <a:pt x="0" y="181"/>
                  <a:pt x="0" y="181"/>
                </a:cubicBezTo>
                <a:cubicBezTo>
                  <a:pt x="6" y="174"/>
                  <a:pt x="6" y="174"/>
                  <a:pt x="6" y="174"/>
                </a:cubicBezTo>
                <a:cubicBezTo>
                  <a:pt x="8" y="170"/>
                  <a:pt x="12" y="170"/>
                  <a:pt x="14" y="166"/>
                </a:cubicBezTo>
                <a:cubicBezTo>
                  <a:pt x="15" y="164"/>
                  <a:pt x="15" y="163"/>
                  <a:pt x="13" y="161"/>
                </a:cubicBezTo>
                <a:cubicBezTo>
                  <a:pt x="10" y="157"/>
                  <a:pt x="17" y="159"/>
                  <a:pt x="18" y="158"/>
                </a:cubicBezTo>
                <a:cubicBezTo>
                  <a:pt x="20" y="158"/>
                  <a:pt x="20" y="156"/>
                  <a:pt x="20" y="154"/>
                </a:cubicBezTo>
                <a:cubicBezTo>
                  <a:pt x="21" y="152"/>
                  <a:pt x="22" y="151"/>
                  <a:pt x="23" y="150"/>
                </a:cubicBezTo>
                <a:cubicBezTo>
                  <a:pt x="28" y="147"/>
                  <a:pt x="28" y="147"/>
                  <a:pt x="28" y="147"/>
                </a:cubicBezTo>
                <a:cubicBezTo>
                  <a:pt x="28" y="147"/>
                  <a:pt x="28" y="147"/>
                  <a:pt x="28" y="147"/>
                </a:cubicBezTo>
                <a:cubicBezTo>
                  <a:pt x="34" y="148"/>
                  <a:pt x="41" y="149"/>
                  <a:pt x="47" y="145"/>
                </a:cubicBezTo>
                <a:cubicBezTo>
                  <a:pt x="55" y="138"/>
                  <a:pt x="60" y="160"/>
                  <a:pt x="64" y="148"/>
                </a:cubicBezTo>
                <a:cubicBezTo>
                  <a:pt x="66" y="141"/>
                  <a:pt x="77" y="141"/>
                  <a:pt x="73" y="133"/>
                </a:cubicBezTo>
                <a:cubicBezTo>
                  <a:pt x="72" y="132"/>
                  <a:pt x="82" y="125"/>
                  <a:pt x="84" y="125"/>
                </a:cubicBezTo>
                <a:cubicBezTo>
                  <a:pt x="88" y="123"/>
                  <a:pt x="92" y="119"/>
                  <a:pt x="96" y="118"/>
                </a:cubicBezTo>
                <a:cubicBezTo>
                  <a:pt x="100" y="118"/>
                  <a:pt x="103" y="128"/>
                  <a:pt x="106" y="122"/>
                </a:cubicBezTo>
                <a:cubicBezTo>
                  <a:pt x="108" y="115"/>
                  <a:pt x="115" y="110"/>
                  <a:pt x="116" y="103"/>
                </a:cubicBezTo>
                <a:cubicBezTo>
                  <a:pt x="117" y="101"/>
                  <a:pt x="119" y="89"/>
                  <a:pt x="117" y="89"/>
                </a:cubicBezTo>
                <a:cubicBezTo>
                  <a:pt x="114" y="88"/>
                  <a:pt x="108" y="90"/>
                  <a:pt x="105" y="89"/>
                </a:cubicBezTo>
                <a:cubicBezTo>
                  <a:pt x="98" y="89"/>
                  <a:pt x="100" y="85"/>
                  <a:pt x="100" y="80"/>
                </a:cubicBezTo>
                <a:cubicBezTo>
                  <a:pt x="100" y="72"/>
                  <a:pt x="92" y="73"/>
                  <a:pt x="94" y="64"/>
                </a:cubicBezTo>
                <a:cubicBezTo>
                  <a:pt x="94" y="60"/>
                  <a:pt x="92" y="63"/>
                  <a:pt x="96" y="59"/>
                </a:cubicBezTo>
                <a:cubicBezTo>
                  <a:pt x="100" y="55"/>
                  <a:pt x="104" y="58"/>
                  <a:pt x="100" y="52"/>
                </a:cubicBezTo>
                <a:cubicBezTo>
                  <a:pt x="97" y="44"/>
                  <a:pt x="95" y="47"/>
                  <a:pt x="88" y="43"/>
                </a:cubicBezTo>
                <a:cubicBezTo>
                  <a:pt x="82" y="39"/>
                  <a:pt x="71" y="48"/>
                  <a:pt x="71" y="39"/>
                </a:cubicBezTo>
                <a:cubicBezTo>
                  <a:pt x="72" y="36"/>
                  <a:pt x="69" y="29"/>
                  <a:pt x="74" y="28"/>
                </a:cubicBezTo>
                <a:cubicBezTo>
                  <a:pt x="77" y="27"/>
                  <a:pt x="79" y="24"/>
                  <a:pt x="83" y="25"/>
                </a:cubicBezTo>
                <a:cubicBezTo>
                  <a:pt x="86" y="25"/>
                  <a:pt x="87" y="29"/>
                  <a:pt x="90" y="30"/>
                </a:cubicBezTo>
                <a:cubicBezTo>
                  <a:pt x="94" y="31"/>
                  <a:pt x="106" y="25"/>
                  <a:pt x="108" y="21"/>
                </a:cubicBezTo>
                <a:cubicBezTo>
                  <a:pt x="112" y="16"/>
                  <a:pt x="108" y="17"/>
                  <a:pt x="115" y="14"/>
                </a:cubicBezTo>
                <a:cubicBezTo>
                  <a:pt x="122" y="11"/>
                  <a:pt x="127" y="5"/>
                  <a:pt x="135" y="5"/>
                </a:cubicBezTo>
                <a:cubicBezTo>
                  <a:pt x="139" y="5"/>
                  <a:pt x="143" y="8"/>
                  <a:pt x="146" y="6"/>
                </a:cubicBezTo>
                <a:cubicBezTo>
                  <a:pt x="151" y="5"/>
                  <a:pt x="152" y="3"/>
                  <a:pt x="156" y="0"/>
                </a:cubicBezTo>
                <a:cubicBezTo>
                  <a:pt x="163" y="0"/>
                  <a:pt x="163" y="0"/>
                  <a:pt x="163" y="0"/>
                </a:cubicBezTo>
                <a:cubicBezTo>
                  <a:pt x="163" y="0"/>
                  <a:pt x="163" y="0"/>
                  <a:pt x="163" y="0"/>
                </a:cubicBezTo>
                <a:cubicBezTo>
                  <a:pt x="167" y="3"/>
                  <a:pt x="171" y="4"/>
                  <a:pt x="175" y="7"/>
                </a:cubicBezTo>
                <a:cubicBezTo>
                  <a:pt x="180" y="10"/>
                  <a:pt x="177" y="17"/>
                  <a:pt x="183" y="19"/>
                </a:cubicBezTo>
                <a:cubicBezTo>
                  <a:pt x="187" y="20"/>
                  <a:pt x="191" y="18"/>
                  <a:pt x="196" y="18"/>
                </a:cubicBezTo>
                <a:cubicBezTo>
                  <a:pt x="198" y="19"/>
                  <a:pt x="199" y="20"/>
                  <a:pt x="202" y="19"/>
                </a:cubicBezTo>
                <a:cubicBezTo>
                  <a:pt x="203" y="18"/>
                  <a:pt x="204" y="17"/>
                  <a:pt x="206" y="17"/>
                </a:cubicBezTo>
                <a:cubicBezTo>
                  <a:pt x="214" y="15"/>
                  <a:pt x="208" y="4"/>
                  <a:pt x="217" y="5"/>
                </a:cubicBezTo>
                <a:cubicBezTo>
                  <a:pt x="220" y="6"/>
                  <a:pt x="223" y="9"/>
                  <a:pt x="226" y="9"/>
                </a:cubicBezTo>
                <a:cubicBezTo>
                  <a:pt x="231" y="13"/>
                  <a:pt x="227" y="17"/>
                  <a:pt x="227" y="21"/>
                </a:cubicBezTo>
                <a:cubicBezTo>
                  <a:pt x="227" y="25"/>
                  <a:pt x="231" y="25"/>
                  <a:pt x="230" y="29"/>
                </a:cubicBezTo>
                <a:cubicBezTo>
                  <a:pt x="229" y="42"/>
                  <a:pt x="241" y="32"/>
                  <a:pt x="246" y="39"/>
                </a:cubicBezTo>
                <a:cubicBezTo>
                  <a:pt x="252" y="45"/>
                  <a:pt x="252" y="30"/>
                  <a:pt x="254" y="31"/>
                </a:cubicBezTo>
                <a:cubicBezTo>
                  <a:pt x="260" y="34"/>
                  <a:pt x="267" y="27"/>
                  <a:pt x="269" y="37"/>
                </a:cubicBezTo>
                <a:cubicBezTo>
                  <a:pt x="270" y="45"/>
                  <a:pt x="272" y="40"/>
                  <a:pt x="278" y="41"/>
                </a:cubicBezTo>
                <a:cubicBezTo>
                  <a:pt x="278" y="41"/>
                  <a:pt x="281" y="52"/>
                  <a:pt x="286" y="45"/>
                </a:cubicBezTo>
                <a:cubicBezTo>
                  <a:pt x="292" y="38"/>
                  <a:pt x="290" y="57"/>
                  <a:pt x="296" y="47"/>
                </a:cubicBezTo>
                <a:cubicBezTo>
                  <a:pt x="298" y="45"/>
                  <a:pt x="302" y="44"/>
                  <a:pt x="305" y="44"/>
                </a:cubicBezTo>
                <a:cubicBezTo>
                  <a:pt x="309" y="44"/>
                  <a:pt x="310" y="45"/>
                  <a:pt x="314" y="46"/>
                </a:cubicBezTo>
                <a:cubicBezTo>
                  <a:pt x="319" y="48"/>
                  <a:pt x="318" y="36"/>
                  <a:pt x="323" y="36"/>
                </a:cubicBezTo>
                <a:cubicBezTo>
                  <a:pt x="325" y="36"/>
                  <a:pt x="331" y="38"/>
                  <a:pt x="331" y="36"/>
                </a:cubicBezTo>
                <a:cubicBezTo>
                  <a:pt x="331" y="32"/>
                  <a:pt x="326" y="26"/>
                  <a:pt x="329" y="24"/>
                </a:cubicBezTo>
                <a:cubicBezTo>
                  <a:pt x="332" y="22"/>
                  <a:pt x="331" y="22"/>
                  <a:pt x="331" y="19"/>
                </a:cubicBezTo>
                <a:cubicBezTo>
                  <a:pt x="330" y="15"/>
                  <a:pt x="334" y="15"/>
                  <a:pt x="33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24"/>
          <p:cNvSpPr>
            <a:spLocks/>
          </p:cNvSpPr>
          <p:nvPr/>
        </p:nvSpPr>
        <p:spPr bwMode="auto">
          <a:xfrm>
            <a:off x="8069768" y="4386846"/>
            <a:ext cx="530107" cy="554648"/>
          </a:xfrm>
          <a:custGeom>
            <a:avLst/>
            <a:gdLst/>
            <a:ahLst/>
            <a:cxnLst>
              <a:cxn ang="0">
                <a:pos x="4" y="153"/>
              </a:cxn>
              <a:cxn ang="0">
                <a:pos x="11" y="159"/>
              </a:cxn>
              <a:cxn ang="0">
                <a:pos x="12" y="173"/>
              </a:cxn>
              <a:cxn ang="0">
                <a:pos x="15" y="186"/>
              </a:cxn>
              <a:cxn ang="0">
                <a:pos x="22" y="197"/>
              </a:cxn>
              <a:cxn ang="0">
                <a:pos x="41" y="193"/>
              </a:cxn>
              <a:cxn ang="0">
                <a:pos x="55" y="180"/>
              </a:cxn>
              <a:cxn ang="0">
                <a:pos x="69" y="178"/>
              </a:cxn>
              <a:cxn ang="0">
                <a:pos x="84" y="169"/>
              </a:cxn>
              <a:cxn ang="0">
                <a:pos x="93" y="162"/>
              </a:cxn>
              <a:cxn ang="0">
                <a:pos x="107" y="171"/>
              </a:cxn>
              <a:cxn ang="0">
                <a:pos x="110" y="165"/>
              </a:cxn>
              <a:cxn ang="0">
                <a:pos x="114" y="155"/>
              </a:cxn>
              <a:cxn ang="0">
                <a:pos x="114" y="148"/>
              </a:cxn>
              <a:cxn ang="0">
                <a:pos x="126" y="143"/>
              </a:cxn>
              <a:cxn ang="0">
                <a:pos x="125" y="132"/>
              </a:cxn>
              <a:cxn ang="0">
                <a:pos x="129" y="124"/>
              </a:cxn>
              <a:cxn ang="0">
                <a:pos x="120" y="106"/>
              </a:cxn>
              <a:cxn ang="0">
                <a:pos x="136" y="86"/>
              </a:cxn>
              <a:cxn ang="0">
                <a:pos x="151" y="87"/>
              </a:cxn>
              <a:cxn ang="0">
                <a:pos x="161" y="109"/>
              </a:cxn>
              <a:cxn ang="0">
                <a:pos x="157" y="129"/>
              </a:cxn>
              <a:cxn ang="0">
                <a:pos x="162" y="132"/>
              </a:cxn>
              <a:cxn ang="0">
                <a:pos x="176" y="144"/>
              </a:cxn>
              <a:cxn ang="0">
                <a:pos x="190" y="141"/>
              </a:cxn>
              <a:cxn ang="0">
                <a:pos x="192" y="134"/>
              </a:cxn>
              <a:cxn ang="0">
                <a:pos x="191" y="115"/>
              </a:cxn>
              <a:cxn ang="0">
                <a:pos x="189" y="102"/>
              </a:cxn>
              <a:cxn ang="0">
                <a:pos x="189" y="88"/>
              </a:cxn>
              <a:cxn ang="0">
                <a:pos x="184" y="83"/>
              </a:cxn>
              <a:cxn ang="0">
                <a:pos x="188" y="75"/>
              </a:cxn>
              <a:cxn ang="0">
                <a:pos x="192" y="67"/>
              </a:cxn>
              <a:cxn ang="0">
                <a:pos x="176" y="45"/>
              </a:cxn>
              <a:cxn ang="0">
                <a:pos x="155" y="30"/>
              </a:cxn>
              <a:cxn ang="0">
                <a:pos x="138" y="33"/>
              </a:cxn>
              <a:cxn ang="0">
                <a:pos x="116" y="48"/>
              </a:cxn>
              <a:cxn ang="0">
                <a:pos x="112" y="35"/>
              </a:cxn>
              <a:cxn ang="0">
                <a:pos x="81" y="14"/>
              </a:cxn>
              <a:cxn ang="0">
                <a:pos x="72" y="0"/>
              </a:cxn>
              <a:cxn ang="0">
                <a:pos x="62" y="8"/>
              </a:cxn>
              <a:cxn ang="0">
                <a:pos x="63" y="26"/>
              </a:cxn>
              <a:cxn ang="0">
                <a:pos x="48" y="32"/>
              </a:cxn>
              <a:cxn ang="0">
                <a:pos x="46" y="40"/>
              </a:cxn>
              <a:cxn ang="0">
                <a:pos x="45" y="53"/>
              </a:cxn>
              <a:cxn ang="0">
                <a:pos x="35" y="73"/>
              </a:cxn>
              <a:cxn ang="0">
                <a:pos x="39" y="90"/>
              </a:cxn>
              <a:cxn ang="0">
                <a:pos x="26" y="105"/>
              </a:cxn>
              <a:cxn ang="0">
                <a:pos x="19" y="130"/>
              </a:cxn>
              <a:cxn ang="0">
                <a:pos x="7" y="143"/>
              </a:cxn>
            </a:cxnLst>
            <a:rect l="0" t="0" r="r" b="b"/>
            <a:pathLst>
              <a:path w="195" h="204">
                <a:moveTo>
                  <a:pt x="0" y="149"/>
                </a:moveTo>
                <a:cubicBezTo>
                  <a:pt x="2" y="150"/>
                  <a:pt x="1" y="153"/>
                  <a:pt x="4" y="153"/>
                </a:cubicBezTo>
                <a:cubicBezTo>
                  <a:pt x="6" y="154"/>
                  <a:pt x="9" y="153"/>
                  <a:pt x="10" y="155"/>
                </a:cubicBezTo>
                <a:cubicBezTo>
                  <a:pt x="11" y="156"/>
                  <a:pt x="9" y="158"/>
                  <a:pt x="11" y="159"/>
                </a:cubicBezTo>
                <a:cubicBezTo>
                  <a:pt x="15" y="161"/>
                  <a:pt x="17" y="160"/>
                  <a:pt x="15" y="165"/>
                </a:cubicBezTo>
                <a:cubicBezTo>
                  <a:pt x="13" y="169"/>
                  <a:pt x="15" y="171"/>
                  <a:pt x="12" y="173"/>
                </a:cubicBezTo>
                <a:cubicBezTo>
                  <a:pt x="7" y="178"/>
                  <a:pt x="15" y="178"/>
                  <a:pt x="16" y="179"/>
                </a:cubicBezTo>
                <a:cubicBezTo>
                  <a:pt x="18" y="180"/>
                  <a:pt x="13" y="184"/>
                  <a:pt x="15" y="186"/>
                </a:cubicBezTo>
                <a:cubicBezTo>
                  <a:pt x="17" y="188"/>
                  <a:pt x="21" y="184"/>
                  <a:pt x="21" y="186"/>
                </a:cubicBezTo>
                <a:cubicBezTo>
                  <a:pt x="22" y="188"/>
                  <a:pt x="21" y="196"/>
                  <a:pt x="22" y="197"/>
                </a:cubicBezTo>
                <a:cubicBezTo>
                  <a:pt x="22" y="198"/>
                  <a:pt x="28" y="201"/>
                  <a:pt x="29" y="202"/>
                </a:cubicBezTo>
                <a:cubicBezTo>
                  <a:pt x="32" y="204"/>
                  <a:pt x="38" y="195"/>
                  <a:pt x="41" y="193"/>
                </a:cubicBezTo>
                <a:cubicBezTo>
                  <a:pt x="43" y="191"/>
                  <a:pt x="47" y="189"/>
                  <a:pt x="49" y="187"/>
                </a:cubicBezTo>
                <a:cubicBezTo>
                  <a:pt x="51" y="185"/>
                  <a:pt x="51" y="181"/>
                  <a:pt x="55" y="180"/>
                </a:cubicBezTo>
                <a:cubicBezTo>
                  <a:pt x="58" y="181"/>
                  <a:pt x="60" y="187"/>
                  <a:pt x="63" y="183"/>
                </a:cubicBezTo>
                <a:cubicBezTo>
                  <a:pt x="65" y="181"/>
                  <a:pt x="64" y="177"/>
                  <a:pt x="69" y="178"/>
                </a:cubicBezTo>
                <a:cubicBezTo>
                  <a:pt x="75" y="179"/>
                  <a:pt x="76" y="178"/>
                  <a:pt x="80" y="173"/>
                </a:cubicBezTo>
                <a:cubicBezTo>
                  <a:pt x="81" y="171"/>
                  <a:pt x="83" y="170"/>
                  <a:pt x="84" y="169"/>
                </a:cubicBezTo>
                <a:cubicBezTo>
                  <a:pt x="87" y="168"/>
                  <a:pt x="89" y="171"/>
                  <a:pt x="89" y="165"/>
                </a:cubicBezTo>
                <a:cubicBezTo>
                  <a:pt x="89" y="164"/>
                  <a:pt x="91" y="158"/>
                  <a:pt x="93" y="162"/>
                </a:cubicBezTo>
                <a:cubicBezTo>
                  <a:pt x="94" y="165"/>
                  <a:pt x="96" y="167"/>
                  <a:pt x="99" y="170"/>
                </a:cubicBezTo>
                <a:cubicBezTo>
                  <a:pt x="101" y="172"/>
                  <a:pt x="104" y="171"/>
                  <a:pt x="107" y="171"/>
                </a:cubicBezTo>
                <a:cubicBezTo>
                  <a:pt x="107" y="171"/>
                  <a:pt x="107" y="171"/>
                  <a:pt x="107" y="171"/>
                </a:cubicBezTo>
                <a:cubicBezTo>
                  <a:pt x="108" y="169"/>
                  <a:pt x="110" y="167"/>
                  <a:pt x="110" y="165"/>
                </a:cubicBezTo>
                <a:cubicBezTo>
                  <a:pt x="110" y="163"/>
                  <a:pt x="110" y="162"/>
                  <a:pt x="111" y="161"/>
                </a:cubicBezTo>
                <a:cubicBezTo>
                  <a:pt x="112" y="159"/>
                  <a:pt x="114" y="158"/>
                  <a:pt x="114" y="155"/>
                </a:cubicBezTo>
                <a:cubicBezTo>
                  <a:pt x="114" y="154"/>
                  <a:pt x="114" y="153"/>
                  <a:pt x="113" y="152"/>
                </a:cubicBezTo>
                <a:cubicBezTo>
                  <a:pt x="113" y="150"/>
                  <a:pt x="114" y="149"/>
                  <a:pt x="114" y="148"/>
                </a:cubicBezTo>
                <a:cubicBezTo>
                  <a:pt x="116" y="147"/>
                  <a:pt x="118" y="146"/>
                  <a:pt x="120" y="146"/>
                </a:cubicBezTo>
                <a:cubicBezTo>
                  <a:pt x="123" y="145"/>
                  <a:pt x="124" y="145"/>
                  <a:pt x="126" y="143"/>
                </a:cubicBezTo>
                <a:cubicBezTo>
                  <a:pt x="127" y="141"/>
                  <a:pt x="126" y="141"/>
                  <a:pt x="125" y="139"/>
                </a:cubicBezTo>
                <a:cubicBezTo>
                  <a:pt x="124" y="137"/>
                  <a:pt x="124" y="135"/>
                  <a:pt x="125" y="132"/>
                </a:cubicBezTo>
                <a:cubicBezTo>
                  <a:pt x="126" y="130"/>
                  <a:pt x="127" y="126"/>
                  <a:pt x="129" y="124"/>
                </a:cubicBezTo>
                <a:cubicBezTo>
                  <a:pt x="129" y="124"/>
                  <a:pt x="129" y="124"/>
                  <a:pt x="129" y="124"/>
                </a:cubicBezTo>
                <a:cubicBezTo>
                  <a:pt x="129" y="121"/>
                  <a:pt x="127" y="117"/>
                  <a:pt x="126" y="114"/>
                </a:cubicBezTo>
                <a:cubicBezTo>
                  <a:pt x="124" y="112"/>
                  <a:pt x="121" y="109"/>
                  <a:pt x="120" y="106"/>
                </a:cubicBezTo>
                <a:cubicBezTo>
                  <a:pt x="120" y="105"/>
                  <a:pt x="131" y="99"/>
                  <a:pt x="132" y="96"/>
                </a:cubicBezTo>
                <a:cubicBezTo>
                  <a:pt x="136" y="91"/>
                  <a:pt x="136" y="92"/>
                  <a:pt x="136" y="86"/>
                </a:cubicBezTo>
                <a:cubicBezTo>
                  <a:pt x="138" y="85"/>
                  <a:pt x="142" y="76"/>
                  <a:pt x="144" y="78"/>
                </a:cubicBezTo>
                <a:cubicBezTo>
                  <a:pt x="144" y="84"/>
                  <a:pt x="148" y="83"/>
                  <a:pt x="151" y="87"/>
                </a:cubicBezTo>
                <a:cubicBezTo>
                  <a:pt x="152" y="90"/>
                  <a:pt x="150" y="93"/>
                  <a:pt x="152" y="96"/>
                </a:cubicBezTo>
                <a:cubicBezTo>
                  <a:pt x="156" y="101"/>
                  <a:pt x="160" y="102"/>
                  <a:pt x="161" y="109"/>
                </a:cubicBezTo>
                <a:cubicBezTo>
                  <a:pt x="161" y="115"/>
                  <a:pt x="160" y="120"/>
                  <a:pt x="160" y="125"/>
                </a:cubicBezTo>
                <a:cubicBezTo>
                  <a:pt x="157" y="129"/>
                  <a:pt x="157" y="129"/>
                  <a:pt x="157" y="129"/>
                </a:cubicBezTo>
                <a:cubicBezTo>
                  <a:pt x="157" y="129"/>
                  <a:pt x="157" y="129"/>
                  <a:pt x="157" y="129"/>
                </a:cubicBezTo>
                <a:cubicBezTo>
                  <a:pt x="159" y="131"/>
                  <a:pt x="160" y="132"/>
                  <a:pt x="162" y="132"/>
                </a:cubicBezTo>
                <a:cubicBezTo>
                  <a:pt x="165" y="131"/>
                  <a:pt x="168" y="133"/>
                  <a:pt x="168" y="135"/>
                </a:cubicBezTo>
                <a:cubicBezTo>
                  <a:pt x="168" y="139"/>
                  <a:pt x="172" y="144"/>
                  <a:pt x="176" y="144"/>
                </a:cubicBezTo>
                <a:cubicBezTo>
                  <a:pt x="178" y="144"/>
                  <a:pt x="181" y="144"/>
                  <a:pt x="183" y="143"/>
                </a:cubicBezTo>
                <a:cubicBezTo>
                  <a:pt x="186" y="142"/>
                  <a:pt x="187" y="141"/>
                  <a:pt x="190" y="141"/>
                </a:cubicBezTo>
                <a:cubicBezTo>
                  <a:pt x="190" y="141"/>
                  <a:pt x="190" y="141"/>
                  <a:pt x="190" y="141"/>
                </a:cubicBezTo>
                <a:cubicBezTo>
                  <a:pt x="192" y="139"/>
                  <a:pt x="194" y="137"/>
                  <a:pt x="192" y="134"/>
                </a:cubicBezTo>
                <a:cubicBezTo>
                  <a:pt x="191" y="133"/>
                  <a:pt x="193" y="130"/>
                  <a:pt x="192" y="128"/>
                </a:cubicBezTo>
                <a:cubicBezTo>
                  <a:pt x="191" y="124"/>
                  <a:pt x="190" y="119"/>
                  <a:pt x="191" y="115"/>
                </a:cubicBezTo>
                <a:cubicBezTo>
                  <a:pt x="192" y="113"/>
                  <a:pt x="193" y="112"/>
                  <a:pt x="192" y="110"/>
                </a:cubicBezTo>
                <a:cubicBezTo>
                  <a:pt x="192" y="107"/>
                  <a:pt x="189" y="105"/>
                  <a:pt x="189" y="102"/>
                </a:cubicBezTo>
                <a:cubicBezTo>
                  <a:pt x="189" y="88"/>
                  <a:pt x="189" y="88"/>
                  <a:pt x="189" y="88"/>
                </a:cubicBezTo>
                <a:cubicBezTo>
                  <a:pt x="189" y="88"/>
                  <a:pt x="189" y="88"/>
                  <a:pt x="189" y="88"/>
                </a:cubicBezTo>
                <a:cubicBezTo>
                  <a:pt x="188" y="87"/>
                  <a:pt x="188" y="87"/>
                  <a:pt x="188" y="86"/>
                </a:cubicBezTo>
                <a:cubicBezTo>
                  <a:pt x="187" y="85"/>
                  <a:pt x="185" y="84"/>
                  <a:pt x="184" y="83"/>
                </a:cubicBezTo>
                <a:cubicBezTo>
                  <a:pt x="184" y="81"/>
                  <a:pt x="184" y="79"/>
                  <a:pt x="184" y="78"/>
                </a:cubicBezTo>
                <a:cubicBezTo>
                  <a:pt x="188" y="75"/>
                  <a:pt x="188" y="75"/>
                  <a:pt x="188" y="75"/>
                </a:cubicBezTo>
                <a:cubicBezTo>
                  <a:pt x="188" y="75"/>
                  <a:pt x="188" y="75"/>
                  <a:pt x="188" y="75"/>
                </a:cubicBezTo>
                <a:cubicBezTo>
                  <a:pt x="188" y="70"/>
                  <a:pt x="189" y="70"/>
                  <a:pt x="192" y="67"/>
                </a:cubicBezTo>
                <a:cubicBezTo>
                  <a:pt x="195" y="65"/>
                  <a:pt x="194" y="61"/>
                  <a:pt x="193" y="58"/>
                </a:cubicBezTo>
                <a:cubicBezTo>
                  <a:pt x="191" y="52"/>
                  <a:pt x="181" y="46"/>
                  <a:pt x="176" y="45"/>
                </a:cubicBezTo>
                <a:cubicBezTo>
                  <a:pt x="168" y="44"/>
                  <a:pt x="164" y="49"/>
                  <a:pt x="159" y="40"/>
                </a:cubicBezTo>
                <a:cubicBezTo>
                  <a:pt x="153" y="34"/>
                  <a:pt x="157" y="36"/>
                  <a:pt x="155" y="30"/>
                </a:cubicBezTo>
                <a:cubicBezTo>
                  <a:pt x="152" y="30"/>
                  <a:pt x="151" y="34"/>
                  <a:pt x="148" y="34"/>
                </a:cubicBezTo>
                <a:cubicBezTo>
                  <a:pt x="144" y="34"/>
                  <a:pt x="140" y="29"/>
                  <a:pt x="138" y="33"/>
                </a:cubicBezTo>
                <a:cubicBezTo>
                  <a:pt x="133" y="40"/>
                  <a:pt x="134" y="54"/>
                  <a:pt x="124" y="57"/>
                </a:cubicBezTo>
                <a:cubicBezTo>
                  <a:pt x="114" y="60"/>
                  <a:pt x="119" y="54"/>
                  <a:pt x="116" y="48"/>
                </a:cubicBezTo>
                <a:cubicBezTo>
                  <a:pt x="115" y="46"/>
                  <a:pt x="112" y="46"/>
                  <a:pt x="111" y="43"/>
                </a:cubicBezTo>
                <a:cubicBezTo>
                  <a:pt x="109" y="41"/>
                  <a:pt x="112" y="38"/>
                  <a:pt x="112" y="35"/>
                </a:cubicBezTo>
                <a:cubicBezTo>
                  <a:pt x="112" y="31"/>
                  <a:pt x="110" y="28"/>
                  <a:pt x="108" y="24"/>
                </a:cubicBezTo>
                <a:cubicBezTo>
                  <a:pt x="103" y="11"/>
                  <a:pt x="90" y="21"/>
                  <a:pt x="81" y="14"/>
                </a:cubicBezTo>
                <a:cubicBezTo>
                  <a:pt x="77" y="11"/>
                  <a:pt x="76" y="4"/>
                  <a:pt x="72" y="0"/>
                </a:cubicBezTo>
                <a:cubicBezTo>
                  <a:pt x="72" y="0"/>
                  <a:pt x="72" y="0"/>
                  <a:pt x="72" y="0"/>
                </a:cubicBezTo>
                <a:cubicBezTo>
                  <a:pt x="69" y="0"/>
                  <a:pt x="68" y="3"/>
                  <a:pt x="67" y="5"/>
                </a:cubicBezTo>
                <a:cubicBezTo>
                  <a:pt x="66" y="8"/>
                  <a:pt x="65" y="7"/>
                  <a:pt x="62" y="8"/>
                </a:cubicBezTo>
                <a:cubicBezTo>
                  <a:pt x="58" y="10"/>
                  <a:pt x="67" y="17"/>
                  <a:pt x="66" y="18"/>
                </a:cubicBezTo>
                <a:cubicBezTo>
                  <a:pt x="65" y="20"/>
                  <a:pt x="65" y="24"/>
                  <a:pt x="63" y="26"/>
                </a:cubicBezTo>
                <a:cubicBezTo>
                  <a:pt x="61" y="28"/>
                  <a:pt x="55" y="25"/>
                  <a:pt x="54" y="28"/>
                </a:cubicBezTo>
                <a:cubicBezTo>
                  <a:pt x="52" y="31"/>
                  <a:pt x="52" y="31"/>
                  <a:pt x="48" y="32"/>
                </a:cubicBezTo>
                <a:cubicBezTo>
                  <a:pt x="48" y="32"/>
                  <a:pt x="48" y="32"/>
                  <a:pt x="48" y="32"/>
                </a:cubicBezTo>
                <a:cubicBezTo>
                  <a:pt x="46" y="40"/>
                  <a:pt x="46" y="40"/>
                  <a:pt x="46" y="40"/>
                </a:cubicBezTo>
                <a:cubicBezTo>
                  <a:pt x="46" y="45"/>
                  <a:pt x="50" y="46"/>
                  <a:pt x="51" y="50"/>
                </a:cubicBezTo>
                <a:cubicBezTo>
                  <a:pt x="51" y="52"/>
                  <a:pt x="46" y="52"/>
                  <a:pt x="45" y="53"/>
                </a:cubicBezTo>
                <a:cubicBezTo>
                  <a:pt x="39" y="56"/>
                  <a:pt x="49" y="61"/>
                  <a:pt x="42" y="65"/>
                </a:cubicBezTo>
                <a:cubicBezTo>
                  <a:pt x="38" y="68"/>
                  <a:pt x="33" y="67"/>
                  <a:pt x="35" y="73"/>
                </a:cubicBezTo>
                <a:cubicBezTo>
                  <a:pt x="36" y="76"/>
                  <a:pt x="41" y="82"/>
                  <a:pt x="39" y="85"/>
                </a:cubicBezTo>
                <a:cubicBezTo>
                  <a:pt x="38" y="87"/>
                  <a:pt x="38" y="89"/>
                  <a:pt x="39" y="90"/>
                </a:cubicBezTo>
                <a:cubicBezTo>
                  <a:pt x="42" y="93"/>
                  <a:pt x="39" y="94"/>
                  <a:pt x="37" y="96"/>
                </a:cubicBezTo>
                <a:cubicBezTo>
                  <a:pt x="34" y="98"/>
                  <a:pt x="26" y="102"/>
                  <a:pt x="26" y="105"/>
                </a:cubicBezTo>
                <a:cubicBezTo>
                  <a:pt x="27" y="110"/>
                  <a:pt x="29" y="109"/>
                  <a:pt x="25" y="114"/>
                </a:cubicBezTo>
                <a:cubicBezTo>
                  <a:pt x="21" y="119"/>
                  <a:pt x="22" y="125"/>
                  <a:pt x="19" y="130"/>
                </a:cubicBezTo>
                <a:cubicBezTo>
                  <a:pt x="18" y="134"/>
                  <a:pt x="10" y="134"/>
                  <a:pt x="7" y="137"/>
                </a:cubicBezTo>
                <a:cubicBezTo>
                  <a:pt x="5" y="139"/>
                  <a:pt x="7" y="141"/>
                  <a:pt x="7" y="143"/>
                </a:cubicBezTo>
                <a:cubicBezTo>
                  <a:pt x="6" y="145"/>
                  <a:pt x="1" y="147"/>
                  <a:pt x="0"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Freeform 25"/>
          <p:cNvSpPr>
            <a:spLocks/>
          </p:cNvSpPr>
          <p:nvPr/>
        </p:nvSpPr>
        <p:spPr bwMode="auto">
          <a:xfrm>
            <a:off x="8396177" y="4592999"/>
            <a:ext cx="110440" cy="152160"/>
          </a:xfrm>
          <a:custGeom>
            <a:avLst/>
            <a:gdLst/>
            <a:ahLst/>
            <a:cxnLst>
              <a:cxn ang="0">
                <a:pos x="9" y="48"/>
              </a:cxn>
              <a:cxn ang="0">
                <a:pos x="17" y="53"/>
              </a:cxn>
              <a:cxn ang="0">
                <a:pos x="22" y="53"/>
              </a:cxn>
              <a:cxn ang="0">
                <a:pos x="28" y="56"/>
              </a:cxn>
              <a:cxn ang="0">
                <a:pos x="37" y="53"/>
              </a:cxn>
              <a:cxn ang="0">
                <a:pos x="37" y="53"/>
              </a:cxn>
              <a:cxn ang="0">
                <a:pos x="40" y="49"/>
              </a:cxn>
              <a:cxn ang="0">
                <a:pos x="41" y="33"/>
              </a:cxn>
              <a:cxn ang="0">
                <a:pos x="32" y="20"/>
              </a:cxn>
              <a:cxn ang="0">
                <a:pos x="31" y="11"/>
              </a:cxn>
              <a:cxn ang="0">
                <a:pos x="24" y="2"/>
              </a:cxn>
              <a:cxn ang="0">
                <a:pos x="16" y="10"/>
              </a:cxn>
              <a:cxn ang="0">
                <a:pos x="12" y="20"/>
              </a:cxn>
              <a:cxn ang="0">
                <a:pos x="0" y="30"/>
              </a:cxn>
              <a:cxn ang="0">
                <a:pos x="6" y="38"/>
              </a:cxn>
              <a:cxn ang="0">
                <a:pos x="9" y="48"/>
              </a:cxn>
            </a:cxnLst>
            <a:rect l="0" t="0" r="r" b="b"/>
            <a:pathLst>
              <a:path w="41" h="56">
                <a:moveTo>
                  <a:pt x="9" y="48"/>
                </a:moveTo>
                <a:cubicBezTo>
                  <a:pt x="12" y="49"/>
                  <a:pt x="14" y="53"/>
                  <a:pt x="17" y="53"/>
                </a:cubicBezTo>
                <a:cubicBezTo>
                  <a:pt x="19" y="53"/>
                  <a:pt x="20" y="53"/>
                  <a:pt x="22" y="53"/>
                </a:cubicBezTo>
                <a:cubicBezTo>
                  <a:pt x="24" y="54"/>
                  <a:pt x="26" y="56"/>
                  <a:pt x="28" y="56"/>
                </a:cubicBezTo>
                <a:cubicBezTo>
                  <a:pt x="31" y="55"/>
                  <a:pt x="34" y="53"/>
                  <a:pt x="37" y="53"/>
                </a:cubicBezTo>
                <a:cubicBezTo>
                  <a:pt x="37" y="53"/>
                  <a:pt x="37" y="53"/>
                  <a:pt x="37" y="53"/>
                </a:cubicBezTo>
                <a:cubicBezTo>
                  <a:pt x="40" y="49"/>
                  <a:pt x="40" y="49"/>
                  <a:pt x="40" y="49"/>
                </a:cubicBezTo>
                <a:cubicBezTo>
                  <a:pt x="40" y="44"/>
                  <a:pt x="41" y="39"/>
                  <a:pt x="41" y="33"/>
                </a:cubicBezTo>
                <a:cubicBezTo>
                  <a:pt x="40" y="26"/>
                  <a:pt x="36" y="25"/>
                  <a:pt x="32" y="20"/>
                </a:cubicBezTo>
                <a:cubicBezTo>
                  <a:pt x="30" y="17"/>
                  <a:pt x="32" y="14"/>
                  <a:pt x="31" y="11"/>
                </a:cubicBezTo>
                <a:cubicBezTo>
                  <a:pt x="28" y="7"/>
                  <a:pt x="24" y="8"/>
                  <a:pt x="24" y="2"/>
                </a:cubicBezTo>
                <a:cubicBezTo>
                  <a:pt x="22" y="0"/>
                  <a:pt x="18" y="9"/>
                  <a:pt x="16" y="10"/>
                </a:cubicBezTo>
                <a:cubicBezTo>
                  <a:pt x="16" y="16"/>
                  <a:pt x="16" y="15"/>
                  <a:pt x="12" y="20"/>
                </a:cubicBezTo>
                <a:cubicBezTo>
                  <a:pt x="11" y="23"/>
                  <a:pt x="0" y="29"/>
                  <a:pt x="0" y="30"/>
                </a:cubicBezTo>
                <a:cubicBezTo>
                  <a:pt x="1" y="33"/>
                  <a:pt x="4" y="36"/>
                  <a:pt x="6" y="38"/>
                </a:cubicBezTo>
                <a:cubicBezTo>
                  <a:pt x="7" y="41"/>
                  <a:pt x="9" y="45"/>
                  <a:pt x="9" y="4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7" name="Freeform 26"/>
          <p:cNvSpPr>
            <a:spLocks/>
          </p:cNvSpPr>
          <p:nvPr/>
        </p:nvSpPr>
        <p:spPr bwMode="auto">
          <a:xfrm>
            <a:off x="8359363" y="4723072"/>
            <a:ext cx="228241" cy="223333"/>
          </a:xfrm>
          <a:custGeom>
            <a:avLst/>
            <a:gdLst/>
            <a:ahLst/>
            <a:cxnLst>
              <a:cxn ang="0">
                <a:pos x="23" y="0"/>
              </a:cxn>
              <a:cxn ang="0">
                <a:pos x="31" y="5"/>
              </a:cxn>
              <a:cxn ang="0">
                <a:pos x="36" y="5"/>
              </a:cxn>
              <a:cxn ang="0">
                <a:pos x="42" y="8"/>
              </a:cxn>
              <a:cxn ang="0">
                <a:pos x="51" y="5"/>
              </a:cxn>
              <a:cxn ang="0">
                <a:pos x="51" y="5"/>
              </a:cxn>
              <a:cxn ang="0">
                <a:pos x="56" y="8"/>
              </a:cxn>
              <a:cxn ang="0">
                <a:pos x="62" y="11"/>
              </a:cxn>
              <a:cxn ang="0">
                <a:pos x="70" y="20"/>
              </a:cxn>
              <a:cxn ang="0">
                <a:pos x="77" y="19"/>
              </a:cxn>
              <a:cxn ang="0">
                <a:pos x="84" y="17"/>
              </a:cxn>
              <a:cxn ang="0">
                <a:pos x="84" y="17"/>
              </a:cxn>
              <a:cxn ang="0">
                <a:pos x="82" y="25"/>
              </a:cxn>
              <a:cxn ang="0">
                <a:pos x="79" y="33"/>
              </a:cxn>
              <a:cxn ang="0">
                <a:pos x="76" y="39"/>
              </a:cxn>
              <a:cxn ang="0">
                <a:pos x="77" y="54"/>
              </a:cxn>
              <a:cxn ang="0">
                <a:pos x="77" y="67"/>
              </a:cxn>
              <a:cxn ang="0">
                <a:pos x="72" y="69"/>
              </a:cxn>
              <a:cxn ang="0">
                <a:pos x="58" y="72"/>
              </a:cxn>
              <a:cxn ang="0">
                <a:pos x="50" y="77"/>
              </a:cxn>
              <a:cxn ang="0">
                <a:pos x="45" y="82"/>
              </a:cxn>
              <a:cxn ang="0">
                <a:pos x="45" y="82"/>
              </a:cxn>
              <a:cxn ang="0">
                <a:pos x="33" y="70"/>
              </a:cxn>
              <a:cxn ang="0">
                <a:pos x="11" y="63"/>
              </a:cxn>
              <a:cxn ang="0">
                <a:pos x="7" y="53"/>
              </a:cxn>
              <a:cxn ang="0">
                <a:pos x="1" y="47"/>
              </a:cxn>
              <a:cxn ang="0">
                <a:pos x="1" y="47"/>
              </a:cxn>
              <a:cxn ang="0">
                <a:pos x="4" y="41"/>
              </a:cxn>
              <a:cxn ang="0">
                <a:pos x="5" y="37"/>
              </a:cxn>
              <a:cxn ang="0">
                <a:pos x="8" y="31"/>
              </a:cxn>
              <a:cxn ang="0">
                <a:pos x="7" y="28"/>
              </a:cxn>
              <a:cxn ang="0">
                <a:pos x="8" y="24"/>
              </a:cxn>
              <a:cxn ang="0">
                <a:pos x="14" y="22"/>
              </a:cxn>
              <a:cxn ang="0">
                <a:pos x="20" y="19"/>
              </a:cxn>
              <a:cxn ang="0">
                <a:pos x="19" y="15"/>
              </a:cxn>
              <a:cxn ang="0">
                <a:pos x="19" y="8"/>
              </a:cxn>
              <a:cxn ang="0">
                <a:pos x="23" y="0"/>
              </a:cxn>
            </a:cxnLst>
            <a:rect l="0" t="0" r="r" b="b"/>
            <a:pathLst>
              <a:path w="84" h="82">
                <a:moveTo>
                  <a:pt x="23" y="0"/>
                </a:moveTo>
                <a:cubicBezTo>
                  <a:pt x="26" y="1"/>
                  <a:pt x="28" y="5"/>
                  <a:pt x="31" y="5"/>
                </a:cubicBezTo>
                <a:cubicBezTo>
                  <a:pt x="33" y="5"/>
                  <a:pt x="34" y="5"/>
                  <a:pt x="36" y="5"/>
                </a:cubicBezTo>
                <a:cubicBezTo>
                  <a:pt x="38" y="6"/>
                  <a:pt x="40" y="8"/>
                  <a:pt x="42" y="8"/>
                </a:cubicBezTo>
                <a:cubicBezTo>
                  <a:pt x="45" y="7"/>
                  <a:pt x="48" y="5"/>
                  <a:pt x="51" y="5"/>
                </a:cubicBezTo>
                <a:cubicBezTo>
                  <a:pt x="51" y="5"/>
                  <a:pt x="51" y="5"/>
                  <a:pt x="51" y="5"/>
                </a:cubicBezTo>
                <a:cubicBezTo>
                  <a:pt x="53" y="7"/>
                  <a:pt x="54" y="8"/>
                  <a:pt x="56" y="8"/>
                </a:cubicBezTo>
                <a:cubicBezTo>
                  <a:pt x="59" y="7"/>
                  <a:pt x="62" y="9"/>
                  <a:pt x="62" y="11"/>
                </a:cubicBezTo>
                <a:cubicBezTo>
                  <a:pt x="62" y="15"/>
                  <a:pt x="66" y="20"/>
                  <a:pt x="70" y="20"/>
                </a:cubicBezTo>
                <a:cubicBezTo>
                  <a:pt x="72" y="20"/>
                  <a:pt x="75" y="20"/>
                  <a:pt x="77" y="19"/>
                </a:cubicBezTo>
                <a:cubicBezTo>
                  <a:pt x="80" y="18"/>
                  <a:pt x="81" y="17"/>
                  <a:pt x="84" y="17"/>
                </a:cubicBezTo>
                <a:cubicBezTo>
                  <a:pt x="84" y="17"/>
                  <a:pt x="84" y="17"/>
                  <a:pt x="84" y="17"/>
                </a:cubicBezTo>
                <a:cubicBezTo>
                  <a:pt x="82" y="25"/>
                  <a:pt x="82" y="25"/>
                  <a:pt x="82" y="25"/>
                </a:cubicBezTo>
                <a:cubicBezTo>
                  <a:pt x="79" y="27"/>
                  <a:pt x="79" y="30"/>
                  <a:pt x="79" y="33"/>
                </a:cubicBezTo>
                <a:cubicBezTo>
                  <a:pt x="78" y="35"/>
                  <a:pt x="76" y="37"/>
                  <a:pt x="76" y="39"/>
                </a:cubicBezTo>
                <a:cubicBezTo>
                  <a:pt x="74" y="45"/>
                  <a:pt x="77" y="48"/>
                  <a:pt x="77" y="54"/>
                </a:cubicBezTo>
                <a:cubicBezTo>
                  <a:pt x="76" y="57"/>
                  <a:pt x="76" y="63"/>
                  <a:pt x="77" y="67"/>
                </a:cubicBezTo>
                <a:cubicBezTo>
                  <a:pt x="80" y="74"/>
                  <a:pt x="77" y="73"/>
                  <a:pt x="72" y="69"/>
                </a:cubicBezTo>
                <a:cubicBezTo>
                  <a:pt x="65" y="62"/>
                  <a:pt x="63" y="65"/>
                  <a:pt x="58" y="72"/>
                </a:cubicBezTo>
                <a:cubicBezTo>
                  <a:pt x="55" y="75"/>
                  <a:pt x="53" y="67"/>
                  <a:pt x="50" y="77"/>
                </a:cubicBezTo>
                <a:cubicBezTo>
                  <a:pt x="50" y="79"/>
                  <a:pt x="47" y="80"/>
                  <a:pt x="45" y="82"/>
                </a:cubicBezTo>
                <a:cubicBezTo>
                  <a:pt x="45" y="82"/>
                  <a:pt x="45" y="82"/>
                  <a:pt x="45" y="82"/>
                </a:cubicBezTo>
                <a:cubicBezTo>
                  <a:pt x="40" y="76"/>
                  <a:pt x="42" y="72"/>
                  <a:pt x="33" y="70"/>
                </a:cubicBezTo>
                <a:cubicBezTo>
                  <a:pt x="27" y="69"/>
                  <a:pt x="13" y="71"/>
                  <a:pt x="11" y="63"/>
                </a:cubicBezTo>
                <a:cubicBezTo>
                  <a:pt x="11" y="62"/>
                  <a:pt x="8" y="54"/>
                  <a:pt x="7" y="53"/>
                </a:cubicBezTo>
                <a:cubicBezTo>
                  <a:pt x="5" y="51"/>
                  <a:pt x="0" y="49"/>
                  <a:pt x="1" y="47"/>
                </a:cubicBezTo>
                <a:cubicBezTo>
                  <a:pt x="1" y="47"/>
                  <a:pt x="1" y="47"/>
                  <a:pt x="1" y="47"/>
                </a:cubicBezTo>
                <a:cubicBezTo>
                  <a:pt x="2" y="45"/>
                  <a:pt x="4" y="43"/>
                  <a:pt x="4" y="41"/>
                </a:cubicBezTo>
                <a:cubicBezTo>
                  <a:pt x="4" y="39"/>
                  <a:pt x="4" y="38"/>
                  <a:pt x="5" y="37"/>
                </a:cubicBezTo>
                <a:cubicBezTo>
                  <a:pt x="6" y="35"/>
                  <a:pt x="8" y="34"/>
                  <a:pt x="8" y="31"/>
                </a:cubicBezTo>
                <a:cubicBezTo>
                  <a:pt x="8" y="30"/>
                  <a:pt x="8" y="29"/>
                  <a:pt x="7" y="28"/>
                </a:cubicBezTo>
                <a:cubicBezTo>
                  <a:pt x="7" y="26"/>
                  <a:pt x="8" y="25"/>
                  <a:pt x="8" y="24"/>
                </a:cubicBezTo>
                <a:cubicBezTo>
                  <a:pt x="10" y="23"/>
                  <a:pt x="12" y="22"/>
                  <a:pt x="14" y="22"/>
                </a:cubicBezTo>
                <a:cubicBezTo>
                  <a:pt x="17" y="21"/>
                  <a:pt x="18" y="21"/>
                  <a:pt x="20" y="19"/>
                </a:cubicBezTo>
                <a:cubicBezTo>
                  <a:pt x="21" y="17"/>
                  <a:pt x="20" y="17"/>
                  <a:pt x="19" y="15"/>
                </a:cubicBezTo>
                <a:cubicBezTo>
                  <a:pt x="18" y="13"/>
                  <a:pt x="18" y="11"/>
                  <a:pt x="19" y="8"/>
                </a:cubicBezTo>
                <a:cubicBezTo>
                  <a:pt x="20" y="6"/>
                  <a:pt x="21" y="2"/>
                  <a:pt x="2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27"/>
          <p:cNvSpPr>
            <a:spLocks/>
          </p:cNvSpPr>
          <p:nvPr/>
        </p:nvSpPr>
        <p:spPr bwMode="auto">
          <a:xfrm>
            <a:off x="8570424" y="4543915"/>
            <a:ext cx="294504" cy="188974"/>
          </a:xfrm>
          <a:custGeom>
            <a:avLst/>
            <a:gdLst/>
            <a:ahLst/>
            <a:cxnLst>
              <a:cxn ang="0">
                <a:pos x="5" y="30"/>
              </a:cxn>
              <a:cxn ang="0">
                <a:pos x="4" y="28"/>
              </a:cxn>
              <a:cxn ang="0">
                <a:pos x="0" y="25"/>
              </a:cxn>
              <a:cxn ang="0">
                <a:pos x="0" y="20"/>
              </a:cxn>
              <a:cxn ang="0">
                <a:pos x="4" y="17"/>
              </a:cxn>
              <a:cxn ang="0">
                <a:pos x="4" y="17"/>
              </a:cxn>
              <a:cxn ang="0">
                <a:pos x="10" y="15"/>
              </a:cxn>
              <a:cxn ang="0">
                <a:pos x="20" y="16"/>
              </a:cxn>
              <a:cxn ang="0">
                <a:pos x="37" y="12"/>
              </a:cxn>
              <a:cxn ang="0">
                <a:pos x="38" y="5"/>
              </a:cxn>
              <a:cxn ang="0">
                <a:pos x="45" y="4"/>
              </a:cxn>
              <a:cxn ang="0">
                <a:pos x="45" y="4"/>
              </a:cxn>
              <a:cxn ang="0">
                <a:pos x="46" y="9"/>
              </a:cxn>
              <a:cxn ang="0">
                <a:pos x="67" y="12"/>
              </a:cxn>
              <a:cxn ang="0">
                <a:pos x="82" y="23"/>
              </a:cxn>
              <a:cxn ang="0">
                <a:pos x="85" y="31"/>
              </a:cxn>
              <a:cxn ang="0">
                <a:pos x="91" y="30"/>
              </a:cxn>
              <a:cxn ang="0">
                <a:pos x="106" y="44"/>
              </a:cxn>
              <a:cxn ang="0">
                <a:pos x="89" y="49"/>
              </a:cxn>
              <a:cxn ang="0">
                <a:pos x="81" y="54"/>
              </a:cxn>
              <a:cxn ang="0">
                <a:pos x="78" y="61"/>
              </a:cxn>
              <a:cxn ang="0">
                <a:pos x="70" y="58"/>
              </a:cxn>
              <a:cxn ang="0">
                <a:pos x="51" y="68"/>
              </a:cxn>
              <a:cxn ang="0">
                <a:pos x="41" y="60"/>
              </a:cxn>
              <a:cxn ang="0">
                <a:pos x="28" y="48"/>
              </a:cxn>
              <a:cxn ang="0">
                <a:pos x="22" y="40"/>
              </a:cxn>
              <a:cxn ang="0">
                <a:pos x="17" y="34"/>
              </a:cxn>
              <a:cxn ang="0">
                <a:pos x="5" y="30"/>
              </a:cxn>
            </a:cxnLst>
            <a:rect l="0" t="0" r="r" b="b"/>
            <a:pathLst>
              <a:path w="108" h="69">
                <a:moveTo>
                  <a:pt x="5" y="30"/>
                </a:moveTo>
                <a:cubicBezTo>
                  <a:pt x="4" y="29"/>
                  <a:pt x="4" y="29"/>
                  <a:pt x="4" y="28"/>
                </a:cubicBezTo>
                <a:cubicBezTo>
                  <a:pt x="3" y="27"/>
                  <a:pt x="1" y="26"/>
                  <a:pt x="0" y="25"/>
                </a:cubicBezTo>
                <a:cubicBezTo>
                  <a:pt x="0" y="23"/>
                  <a:pt x="0" y="21"/>
                  <a:pt x="0" y="20"/>
                </a:cubicBezTo>
                <a:cubicBezTo>
                  <a:pt x="4" y="17"/>
                  <a:pt x="4" y="17"/>
                  <a:pt x="4" y="17"/>
                </a:cubicBezTo>
                <a:cubicBezTo>
                  <a:pt x="4" y="17"/>
                  <a:pt x="4" y="17"/>
                  <a:pt x="4" y="17"/>
                </a:cubicBezTo>
                <a:cubicBezTo>
                  <a:pt x="5" y="20"/>
                  <a:pt x="8" y="16"/>
                  <a:pt x="10" y="15"/>
                </a:cubicBezTo>
                <a:cubicBezTo>
                  <a:pt x="13" y="12"/>
                  <a:pt x="17" y="15"/>
                  <a:pt x="20" y="16"/>
                </a:cubicBezTo>
                <a:cubicBezTo>
                  <a:pt x="24" y="16"/>
                  <a:pt x="35" y="16"/>
                  <a:pt x="37" y="12"/>
                </a:cubicBezTo>
                <a:cubicBezTo>
                  <a:pt x="38" y="10"/>
                  <a:pt x="37" y="7"/>
                  <a:pt x="38" y="5"/>
                </a:cubicBezTo>
                <a:cubicBezTo>
                  <a:pt x="39" y="4"/>
                  <a:pt x="44" y="4"/>
                  <a:pt x="45" y="4"/>
                </a:cubicBezTo>
                <a:cubicBezTo>
                  <a:pt x="45" y="4"/>
                  <a:pt x="45" y="4"/>
                  <a:pt x="45" y="4"/>
                </a:cubicBezTo>
                <a:cubicBezTo>
                  <a:pt x="46" y="9"/>
                  <a:pt x="46" y="9"/>
                  <a:pt x="46" y="9"/>
                </a:cubicBezTo>
                <a:cubicBezTo>
                  <a:pt x="52" y="17"/>
                  <a:pt x="67" y="0"/>
                  <a:pt x="67" y="12"/>
                </a:cubicBezTo>
                <a:cubicBezTo>
                  <a:pt x="67" y="22"/>
                  <a:pt x="82" y="14"/>
                  <a:pt x="82" y="23"/>
                </a:cubicBezTo>
                <a:cubicBezTo>
                  <a:pt x="82" y="26"/>
                  <a:pt x="80" y="30"/>
                  <a:pt x="85" y="31"/>
                </a:cubicBezTo>
                <a:cubicBezTo>
                  <a:pt x="88" y="32"/>
                  <a:pt x="90" y="30"/>
                  <a:pt x="91" y="30"/>
                </a:cubicBezTo>
                <a:cubicBezTo>
                  <a:pt x="95" y="36"/>
                  <a:pt x="97" y="44"/>
                  <a:pt x="106" y="44"/>
                </a:cubicBezTo>
                <a:cubicBezTo>
                  <a:pt x="108" y="51"/>
                  <a:pt x="92" y="50"/>
                  <a:pt x="89" y="49"/>
                </a:cubicBezTo>
                <a:cubicBezTo>
                  <a:pt x="83" y="48"/>
                  <a:pt x="84" y="51"/>
                  <a:pt x="81" y="54"/>
                </a:cubicBezTo>
                <a:cubicBezTo>
                  <a:pt x="81" y="58"/>
                  <a:pt x="86" y="60"/>
                  <a:pt x="78" y="61"/>
                </a:cubicBezTo>
                <a:cubicBezTo>
                  <a:pt x="74" y="62"/>
                  <a:pt x="73" y="59"/>
                  <a:pt x="70" y="58"/>
                </a:cubicBezTo>
                <a:cubicBezTo>
                  <a:pt x="61" y="54"/>
                  <a:pt x="61" y="69"/>
                  <a:pt x="51" y="68"/>
                </a:cubicBezTo>
                <a:cubicBezTo>
                  <a:pt x="48" y="67"/>
                  <a:pt x="46" y="61"/>
                  <a:pt x="41" y="60"/>
                </a:cubicBezTo>
                <a:cubicBezTo>
                  <a:pt x="31" y="57"/>
                  <a:pt x="34" y="53"/>
                  <a:pt x="28" y="48"/>
                </a:cubicBezTo>
                <a:cubicBezTo>
                  <a:pt x="25" y="45"/>
                  <a:pt x="23" y="44"/>
                  <a:pt x="22" y="40"/>
                </a:cubicBezTo>
                <a:cubicBezTo>
                  <a:pt x="21" y="37"/>
                  <a:pt x="22" y="34"/>
                  <a:pt x="17" y="34"/>
                </a:cubicBezTo>
                <a:cubicBezTo>
                  <a:pt x="12" y="34"/>
                  <a:pt x="10" y="30"/>
                  <a:pt x="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28"/>
          <p:cNvSpPr>
            <a:spLocks/>
          </p:cNvSpPr>
          <p:nvPr/>
        </p:nvSpPr>
        <p:spPr bwMode="auto">
          <a:xfrm>
            <a:off x="8477165" y="4234686"/>
            <a:ext cx="613549" cy="856515"/>
          </a:xfrm>
          <a:custGeom>
            <a:avLst/>
            <a:gdLst/>
            <a:ahLst/>
            <a:cxnLst>
              <a:cxn ang="0">
                <a:pos x="6" y="257"/>
              </a:cxn>
              <a:cxn ang="0">
                <a:pos x="28" y="249"/>
              </a:cxn>
              <a:cxn ang="0">
                <a:pos x="33" y="234"/>
              </a:cxn>
              <a:cxn ang="0">
                <a:pos x="35" y="213"/>
              </a:cxn>
              <a:cxn ang="0">
                <a:pos x="40" y="197"/>
              </a:cxn>
              <a:cxn ang="0">
                <a:pos x="42" y="190"/>
              </a:cxn>
              <a:cxn ang="0">
                <a:pos x="41" y="171"/>
              </a:cxn>
              <a:cxn ang="0">
                <a:pos x="39" y="158"/>
              </a:cxn>
              <a:cxn ang="0">
                <a:pos x="39" y="144"/>
              </a:cxn>
              <a:cxn ang="0">
                <a:pos x="56" y="154"/>
              </a:cxn>
              <a:cxn ang="0">
                <a:pos x="75" y="174"/>
              </a:cxn>
              <a:cxn ang="0">
                <a:pos x="104" y="172"/>
              </a:cxn>
              <a:cxn ang="0">
                <a:pos x="115" y="168"/>
              </a:cxn>
              <a:cxn ang="0">
                <a:pos x="140" y="158"/>
              </a:cxn>
              <a:cxn ang="0">
                <a:pos x="119" y="145"/>
              </a:cxn>
              <a:cxn ang="0">
                <a:pos x="101" y="126"/>
              </a:cxn>
              <a:cxn ang="0">
                <a:pos x="79" y="118"/>
              </a:cxn>
              <a:cxn ang="0">
                <a:pos x="85" y="116"/>
              </a:cxn>
              <a:cxn ang="0">
                <a:pos x="83" y="94"/>
              </a:cxn>
              <a:cxn ang="0">
                <a:pos x="90" y="80"/>
              </a:cxn>
              <a:cxn ang="0">
                <a:pos x="88" y="68"/>
              </a:cxn>
              <a:cxn ang="0">
                <a:pos x="76" y="66"/>
              </a:cxn>
              <a:cxn ang="0">
                <a:pos x="95" y="48"/>
              </a:cxn>
              <a:cxn ang="0">
                <a:pos x="107" y="36"/>
              </a:cxn>
              <a:cxn ang="0">
                <a:pos x="109" y="30"/>
              </a:cxn>
              <a:cxn ang="0">
                <a:pos x="113" y="6"/>
              </a:cxn>
              <a:cxn ang="0">
                <a:pos x="123" y="4"/>
              </a:cxn>
              <a:cxn ang="0">
                <a:pos x="132" y="26"/>
              </a:cxn>
              <a:cxn ang="0">
                <a:pos x="143" y="32"/>
              </a:cxn>
              <a:cxn ang="0">
                <a:pos x="141" y="42"/>
              </a:cxn>
              <a:cxn ang="0">
                <a:pos x="131" y="43"/>
              </a:cxn>
              <a:cxn ang="0">
                <a:pos x="133" y="56"/>
              </a:cxn>
              <a:cxn ang="0">
                <a:pos x="129" y="68"/>
              </a:cxn>
              <a:cxn ang="0">
                <a:pos x="149" y="77"/>
              </a:cxn>
              <a:cxn ang="0">
                <a:pos x="168" y="72"/>
              </a:cxn>
              <a:cxn ang="0">
                <a:pos x="178" y="90"/>
              </a:cxn>
              <a:cxn ang="0">
                <a:pos x="170" y="109"/>
              </a:cxn>
              <a:cxn ang="0">
                <a:pos x="160" y="133"/>
              </a:cxn>
              <a:cxn ang="0">
                <a:pos x="164" y="148"/>
              </a:cxn>
              <a:cxn ang="0">
                <a:pos x="188" y="159"/>
              </a:cxn>
              <a:cxn ang="0">
                <a:pos x="199" y="175"/>
              </a:cxn>
              <a:cxn ang="0">
                <a:pos x="183" y="176"/>
              </a:cxn>
              <a:cxn ang="0">
                <a:pos x="175" y="185"/>
              </a:cxn>
              <a:cxn ang="0">
                <a:pos x="175" y="206"/>
              </a:cxn>
              <a:cxn ang="0">
                <a:pos x="168" y="227"/>
              </a:cxn>
              <a:cxn ang="0">
                <a:pos x="191" y="247"/>
              </a:cxn>
              <a:cxn ang="0">
                <a:pos x="209" y="244"/>
              </a:cxn>
              <a:cxn ang="0">
                <a:pos x="225" y="257"/>
              </a:cxn>
              <a:cxn ang="0">
                <a:pos x="218" y="264"/>
              </a:cxn>
              <a:cxn ang="0">
                <a:pos x="198" y="275"/>
              </a:cxn>
              <a:cxn ang="0">
                <a:pos x="186" y="279"/>
              </a:cxn>
              <a:cxn ang="0">
                <a:pos x="156" y="292"/>
              </a:cxn>
              <a:cxn ang="0">
                <a:pos x="138" y="279"/>
              </a:cxn>
              <a:cxn ang="0">
                <a:pos x="120" y="274"/>
              </a:cxn>
              <a:cxn ang="0">
                <a:pos x="119" y="304"/>
              </a:cxn>
              <a:cxn ang="0">
                <a:pos x="105" y="301"/>
              </a:cxn>
              <a:cxn ang="0">
                <a:pos x="90" y="302"/>
              </a:cxn>
              <a:cxn ang="0">
                <a:pos x="77" y="306"/>
              </a:cxn>
              <a:cxn ang="0">
                <a:pos x="63" y="311"/>
              </a:cxn>
              <a:cxn ang="0">
                <a:pos x="36" y="303"/>
              </a:cxn>
              <a:cxn ang="0">
                <a:pos x="24" y="291"/>
              </a:cxn>
              <a:cxn ang="0">
                <a:pos x="8" y="279"/>
              </a:cxn>
              <a:cxn ang="0">
                <a:pos x="1" y="262"/>
              </a:cxn>
            </a:cxnLst>
            <a:rect l="0" t="0" r="r" b="b"/>
            <a:pathLst>
              <a:path w="225" h="315">
                <a:moveTo>
                  <a:pt x="1" y="262"/>
                </a:moveTo>
                <a:cubicBezTo>
                  <a:pt x="3" y="260"/>
                  <a:pt x="6" y="259"/>
                  <a:pt x="6" y="257"/>
                </a:cubicBezTo>
                <a:cubicBezTo>
                  <a:pt x="9" y="247"/>
                  <a:pt x="11" y="255"/>
                  <a:pt x="14" y="252"/>
                </a:cubicBezTo>
                <a:cubicBezTo>
                  <a:pt x="19" y="245"/>
                  <a:pt x="21" y="242"/>
                  <a:pt x="28" y="249"/>
                </a:cubicBezTo>
                <a:cubicBezTo>
                  <a:pt x="33" y="253"/>
                  <a:pt x="36" y="254"/>
                  <a:pt x="33" y="247"/>
                </a:cubicBezTo>
                <a:cubicBezTo>
                  <a:pt x="32" y="243"/>
                  <a:pt x="32" y="237"/>
                  <a:pt x="33" y="234"/>
                </a:cubicBezTo>
                <a:cubicBezTo>
                  <a:pt x="33" y="228"/>
                  <a:pt x="30" y="225"/>
                  <a:pt x="32" y="219"/>
                </a:cubicBezTo>
                <a:cubicBezTo>
                  <a:pt x="32" y="217"/>
                  <a:pt x="34" y="215"/>
                  <a:pt x="35" y="213"/>
                </a:cubicBezTo>
                <a:cubicBezTo>
                  <a:pt x="35" y="210"/>
                  <a:pt x="35" y="207"/>
                  <a:pt x="38" y="205"/>
                </a:cubicBezTo>
                <a:cubicBezTo>
                  <a:pt x="40" y="197"/>
                  <a:pt x="40" y="197"/>
                  <a:pt x="40" y="197"/>
                </a:cubicBezTo>
                <a:cubicBezTo>
                  <a:pt x="40" y="197"/>
                  <a:pt x="40" y="197"/>
                  <a:pt x="40" y="197"/>
                </a:cubicBezTo>
                <a:cubicBezTo>
                  <a:pt x="42" y="195"/>
                  <a:pt x="44" y="193"/>
                  <a:pt x="42" y="190"/>
                </a:cubicBezTo>
                <a:cubicBezTo>
                  <a:pt x="41" y="189"/>
                  <a:pt x="43" y="186"/>
                  <a:pt x="42" y="184"/>
                </a:cubicBezTo>
                <a:cubicBezTo>
                  <a:pt x="41" y="180"/>
                  <a:pt x="40" y="175"/>
                  <a:pt x="41" y="171"/>
                </a:cubicBezTo>
                <a:cubicBezTo>
                  <a:pt x="42" y="169"/>
                  <a:pt x="43" y="168"/>
                  <a:pt x="42" y="166"/>
                </a:cubicBezTo>
                <a:cubicBezTo>
                  <a:pt x="42" y="163"/>
                  <a:pt x="39" y="161"/>
                  <a:pt x="39" y="158"/>
                </a:cubicBezTo>
                <a:cubicBezTo>
                  <a:pt x="39" y="144"/>
                  <a:pt x="39" y="144"/>
                  <a:pt x="39" y="144"/>
                </a:cubicBezTo>
                <a:cubicBezTo>
                  <a:pt x="39" y="144"/>
                  <a:pt x="39" y="144"/>
                  <a:pt x="39" y="144"/>
                </a:cubicBezTo>
                <a:cubicBezTo>
                  <a:pt x="44" y="144"/>
                  <a:pt x="46" y="148"/>
                  <a:pt x="51" y="148"/>
                </a:cubicBezTo>
                <a:cubicBezTo>
                  <a:pt x="56" y="148"/>
                  <a:pt x="55" y="151"/>
                  <a:pt x="56" y="154"/>
                </a:cubicBezTo>
                <a:cubicBezTo>
                  <a:pt x="57" y="158"/>
                  <a:pt x="59" y="159"/>
                  <a:pt x="62" y="162"/>
                </a:cubicBezTo>
                <a:cubicBezTo>
                  <a:pt x="68" y="167"/>
                  <a:pt x="65" y="171"/>
                  <a:pt x="75" y="174"/>
                </a:cubicBezTo>
                <a:cubicBezTo>
                  <a:pt x="80" y="175"/>
                  <a:pt x="82" y="181"/>
                  <a:pt x="85" y="182"/>
                </a:cubicBezTo>
                <a:cubicBezTo>
                  <a:pt x="95" y="183"/>
                  <a:pt x="95" y="168"/>
                  <a:pt x="104" y="172"/>
                </a:cubicBezTo>
                <a:cubicBezTo>
                  <a:pt x="107" y="173"/>
                  <a:pt x="108" y="176"/>
                  <a:pt x="112" y="175"/>
                </a:cubicBezTo>
                <a:cubicBezTo>
                  <a:pt x="120" y="174"/>
                  <a:pt x="115" y="172"/>
                  <a:pt x="115" y="168"/>
                </a:cubicBezTo>
                <a:cubicBezTo>
                  <a:pt x="118" y="165"/>
                  <a:pt x="117" y="162"/>
                  <a:pt x="123" y="163"/>
                </a:cubicBezTo>
                <a:cubicBezTo>
                  <a:pt x="126" y="164"/>
                  <a:pt x="142" y="165"/>
                  <a:pt x="140" y="158"/>
                </a:cubicBezTo>
                <a:cubicBezTo>
                  <a:pt x="131" y="158"/>
                  <a:pt x="129" y="150"/>
                  <a:pt x="125" y="144"/>
                </a:cubicBezTo>
                <a:cubicBezTo>
                  <a:pt x="124" y="144"/>
                  <a:pt x="122" y="146"/>
                  <a:pt x="119" y="145"/>
                </a:cubicBezTo>
                <a:cubicBezTo>
                  <a:pt x="114" y="144"/>
                  <a:pt x="116" y="140"/>
                  <a:pt x="116" y="137"/>
                </a:cubicBezTo>
                <a:cubicBezTo>
                  <a:pt x="116" y="128"/>
                  <a:pt x="101" y="136"/>
                  <a:pt x="101" y="126"/>
                </a:cubicBezTo>
                <a:cubicBezTo>
                  <a:pt x="101" y="114"/>
                  <a:pt x="86" y="131"/>
                  <a:pt x="80" y="123"/>
                </a:cubicBezTo>
                <a:cubicBezTo>
                  <a:pt x="79" y="118"/>
                  <a:pt x="79" y="118"/>
                  <a:pt x="79" y="118"/>
                </a:cubicBezTo>
                <a:cubicBezTo>
                  <a:pt x="79" y="118"/>
                  <a:pt x="79" y="118"/>
                  <a:pt x="79" y="118"/>
                </a:cubicBezTo>
                <a:cubicBezTo>
                  <a:pt x="85" y="116"/>
                  <a:pt x="85" y="116"/>
                  <a:pt x="85" y="116"/>
                </a:cubicBezTo>
                <a:cubicBezTo>
                  <a:pt x="86" y="110"/>
                  <a:pt x="81" y="108"/>
                  <a:pt x="77" y="105"/>
                </a:cubicBezTo>
                <a:cubicBezTo>
                  <a:pt x="74" y="103"/>
                  <a:pt x="81" y="96"/>
                  <a:pt x="83" y="94"/>
                </a:cubicBezTo>
                <a:cubicBezTo>
                  <a:pt x="87" y="91"/>
                  <a:pt x="89" y="93"/>
                  <a:pt x="88" y="87"/>
                </a:cubicBezTo>
                <a:cubicBezTo>
                  <a:pt x="88" y="84"/>
                  <a:pt x="88" y="82"/>
                  <a:pt x="90" y="80"/>
                </a:cubicBezTo>
                <a:cubicBezTo>
                  <a:pt x="91" y="78"/>
                  <a:pt x="92" y="78"/>
                  <a:pt x="93" y="76"/>
                </a:cubicBezTo>
                <a:cubicBezTo>
                  <a:pt x="93" y="72"/>
                  <a:pt x="88" y="72"/>
                  <a:pt x="88" y="68"/>
                </a:cubicBezTo>
                <a:cubicBezTo>
                  <a:pt x="88" y="66"/>
                  <a:pt x="89" y="63"/>
                  <a:pt x="86" y="63"/>
                </a:cubicBezTo>
                <a:cubicBezTo>
                  <a:pt x="85" y="63"/>
                  <a:pt x="76" y="67"/>
                  <a:pt x="76" y="66"/>
                </a:cubicBezTo>
                <a:cubicBezTo>
                  <a:pt x="76" y="61"/>
                  <a:pt x="78" y="60"/>
                  <a:pt x="82" y="58"/>
                </a:cubicBezTo>
                <a:cubicBezTo>
                  <a:pt x="86" y="56"/>
                  <a:pt x="93" y="53"/>
                  <a:pt x="95" y="48"/>
                </a:cubicBezTo>
                <a:cubicBezTo>
                  <a:pt x="96" y="45"/>
                  <a:pt x="98" y="44"/>
                  <a:pt x="101" y="43"/>
                </a:cubicBezTo>
                <a:cubicBezTo>
                  <a:pt x="104" y="41"/>
                  <a:pt x="108" y="41"/>
                  <a:pt x="107" y="36"/>
                </a:cubicBezTo>
                <a:cubicBezTo>
                  <a:pt x="107" y="36"/>
                  <a:pt x="107" y="36"/>
                  <a:pt x="107" y="36"/>
                </a:cubicBezTo>
                <a:cubicBezTo>
                  <a:pt x="109" y="30"/>
                  <a:pt x="109" y="30"/>
                  <a:pt x="109" y="30"/>
                </a:cubicBezTo>
                <a:cubicBezTo>
                  <a:pt x="111" y="27"/>
                  <a:pt x="115" y="26"/>
                  <a:pt x="112" y="23"/>
                </a:cubicBezTo>
                <a:cubicBezTo>
                  <a:pt x="111" y="22"/>
                  <a:pt x="112" y="8"/>
                  <a:pt x="113" y="6"/>
                </a:cubicBezTo>
                <a:cubicBezTo>
                  <a:pt x="113" y="5"/>
                  <a:pt x="114" y="3"/>
                  <a:pt x="116" y="3"/>
                </a:cubicBezTo>
                <a:cubicBezTo>
                  <a:pt x="117" y="2"/>
                  <a:pt x="118" y="6"/>
                  <a:pt x="123" y="4"/>
                </a:cubicBezTo>
                <a:cubicBezTo>
                  <a:pt x="130" y="0"/>
                  <a:pt x="131" y="7"/>
                  <a:pt x="130" y="12"/>
                </a:cubicBezTo>
                <a:cubicBezTo>
                  <a:pt x="127" y="20"/>
                  <a:pt x="127" y="20"/>
                  <a:pt x="132" y="26"/>
                </a:cubicBezTo>
                <a:cubicBezTo>
                  <a:pt x="133" y="28"/>
                  <a:pt x="131" y="31"/>
                  <a:pt x="132" y="32"/>
                </a:cubicBezTo>
                <a:cubicBezTo>
                  <a:pt x="133" y="34"/>
                  <a:pt x="141" y="30"/>
                  <a:pt x="143" y="32"/>
                </a:cubicBezTo>
                <a:cubicBezTo>
                  <a:pt x="144" y="32"/>
                  <a:pt x="146" y="38"/>
                  <a:pt x="146" y="38"/>
                </a:cubicBezTo>
                <a:cubicBezTo>
                  <a:pt x="146" y="40"/>
                  <a:pt x="142" y="41"/>
                  <a:pt x="141" y="42"/>
                </a:cubicBezTo>
                <a:cubicBezTo>
                  <a:pt x="139" y="43"/>
                  <a:pt x="141" y="47"/>
                  <a:pt x="137" y="47"/>
                </a:cubicBezTo>
                <a:cubicBezTo>
                  <a:pt x="135" y="47"/>
                  <a:pt x="133" y="42"/>
                  <a:pt x="131" y="43"/>
                </a:cubicBezTo>
                <a:cubicBezTo>
                  <a:pt x="130" y="43"/>
                  <a:pt x="131" y="47"/>
                  <a:pt x="129" y="48"/>
                </a:cubicBezTo>
                <a:cubicBezTo>
                  <a:pt x="123" y="50"/>
                  <a:pt x="130" y="54"/>
                  <a:pt x="133" y="56"/>
                </a:cubicBezTo>
                <a:cubicBezTo>
                  <a:pt x="135" y="57"/>
                  <a:pt x="132" y="59"/>
                  <a:pt x="131" y="60"/>
                </a:cubicBezTo>
                <a:cubicBezTo>
                  <a:pt x="124" y="63"/>
                  <a:pt x="129" y="61"/>
                  <a:pt x="129" y="68"/>
                </a:cubicBezTo>
                <a:cubicBezTo>
                  <a:pt x="129" y="77"/>
                  <a:pt x="135" y="71"/>
                  <a:pt x="140" y="71"/>
                </a:cubicBezTo>
                <a:cubicBezTo>
                  <a:pt x="141" y="72"/>
                  <a:pt x="147" y="88"/>
                  <a:pt x="149" y="77"/>
                </a:cubicBezTo>
                <a:cubicBezTo>
                  <a:pt x="150" y="73"/>
                  <a:pt x="153" y="73"/>
                  <a:pt x="154" y="69"/>
                </a:cubicBezTo>
                <a:cubicBezTo>
                  <a:pt x="158" y="57"/>
                  <a:pt x="165" y="74"/>
                  <a:pt x="168" y="72"/>
                </a:cubicBezTo>
                <a:cubicBezTo>
                  <a:pt x="176" y="66"/>
                  <a:pt x="180" y="74"/>
                  <a:pt x="187" y="75"/>
                </a:cubicBezTo>
                <a:cubicBezTo>
                  <a:pt x="187" y="78"/>
                  <a:pt x="180" y="86"/>
                  <a:pt x="178" y="90"/>
                </a:cubicBezTo>
                <a:cubicBezTo>
                  <a:pt x="176" y="93"/>
                  <a:pt x="173" y="95"/>
                  <a:pt x="174" y="100"/>
                </a:cubicBezTo>
                <a:cubicBezTo>
                  <a:pt x="175" y="105"/>
                  <a:pt x="171" y="105"/>
                  <a:pt x="170" y="109"/>
                </a:cubicBezTo>
                <a:cubicBezTo>
                  <a:pt x="169" y="113"/>
                  <a:pt x="172" y="121"/>
                  <a:pt x="170" y="122"/>
                </a:cubicBezTo>
                <a:cubicBezTo>
                  <a:pt x="165" y="128"/>
                  <a:pt x="163" y="124"/>
                  <a:pt x="160" y="133"/>
                </a:cubicBezTo>
                <a:cubicBezTo>
                  <a:pt x="159" y="138"/>
                  <a:pt x="157" y="141"/>
                  <a:pt x="163" y="142"/>
                </a:cubicBezTo>
                <a:cubicBezTo>
                  <a:pt x="167" y="143"/>
                  <a:pt x="165" y="144"/>
                  <a:pt x="164" y="148"/>
                </a:cubicBezTo>
                <a:cubicBezTo>
                  <a:pt x="164" y="156"/>
                  <a:pt x="172" y="152"/>
                  <a:pt x="177" y="154"/>
                </a:cubicBezTo>
                <a:cubicBezTo>
                  <a:pt x="182" y="156"/>
                  <a:pt x="181" y="159"/>
                  <a:pt x="188" y="159"/>
                </a:cubicBezTo>
                <a:cubicBezTo>
                  <a:pt x="195" y="159"/>
                  <a:pt x="196" y="159"/>
                  <a:pt x="200" y="164"/>
                </a:cubicBezTo>
                <a:cubicBezTo>
                  <a:pt x="199" y="168"/>
                  <a:pt x="200" y="171"/>
                  <a:pt x="199" y="175"/>
                </a:cubicBezTo>
                <a:cubicBezTo>
                  <a:pt x="198" y="181"/>
                  <a:pt x="193" y="175"/>
                  <a:pt x="189" y="176"/>
                </a:cubicBezTo>
                <a:cubicBezTo>
                  <a:pt x="186" y="176"/>
                  <a:pt x="185" y="176"/>
                  <a:pt x="183" y="176"/>
                </a:cubicBezTo>
                <a:cubicBezTo>
                  <a:pt x="181" y="176"/>
                  <a:pt x="182" y="178"/>
                  <a:pt x="182" y="179"/>
                </a:cubicBezTo>
                <a:cubicBezTo>
                  <a:pt x="182" y="182"/>
                  <a:pt x="176" y="182"/>
                  <a:pt x="175" y="185"/>
                </a:cubicBezTo>
                <a:cubicBezTo>
                  <a:pt x="172" y="190"/>
                  <a:pt x="172" y="195"/>
                  <a:pt x="175" y="200"/>
                </a:cubicBezTo>
                <a:cubicBezTo>
                  <a:pt x="176" y="202"/>
                  <a:pt x="176" y="204"/>
                  <a:pt x="175" y="206"/>
                </a:cubicBezTo>
                <a:cubicBezTo>
                  <a:pt x="172" y="209"/>
                  <a:pt x="169" y="211"/>
                  <a:pt x="168" y="215"/>
                </a:cubicBezTo>
                <a:cubicBezTo>
                  <a:pt x="168" y="219"/>
                  <a:pt x="165" y="223"/>
                  <a:pt x="168" y="227"/>
                </a:cubicBezTo>
                <a:cubicBezTo>
                  <a:pt x="170" y="231"/>
                  <a:pt x="179" y="232"/>
                  <a:pt x="183" y="235"/>
                </a:cubicBezTo>
                <a:cubicBezTo>
                  <a:pt x="186" y="237"/>
                  <a:pt x="186" y="244"/>
                  <a:pt x="191" y="247"/>
                </a:cubicBezTo>
                <a:cubicBezTo>
                  <a:pt x="195" y="250"/>
                  <a:pt x="198" y="241"/>
                  <a:pt x="202" y="240"/>
                </a:cubicBezTo>
                <a:cubicBezTo>
                  <a:pt x="207" y="239"/>
                  <a:pt x="205" y="243"/>
                  <a:pt x="209" y="244"/>
                </a:cubicBezTo>
                <a:cubicBezTo>
                  <a:pt x="212" y="246"/>
                  <a:pt x="218" y="242"/>
                  <a:pt x="219" y="247"/>
                </a:cubicBezTo>
                <a:cubicBezTo>
                  <a:pt x="220" y="250"/>
                  <a:pt x="222" y="256"/>
                  <a:pt x="225" y="257"/>
                </a:cubicBezTo>
                <a:cubicBezTo>
                  <a:pt x="225" y="257"/>
                  <a:pt x="225" y="257"/>
                  <a:pt x="225" y="257"/>
                </a:cubicBezTo>
                <a:cubicBezTo>
                  <a:pt x="218" y="264"/>
                  <a:pt x="218" y="264"/>
                  <a:pt x="218" y="264"/>
                </a:cubicBezTo>
                <a:cubicBezTo>
                  <a:pt x="215" y="267"/>
                  <a:pt x="217" y="271"/>
                  <a:pt x="212" y="273"/>
                </a:cubicBezTo>
                <a:cubicBezTo>
                  <a:pt x="209" y="274"/>
                  <a:pt x="202" y="275"/>
                  <a:pt x="198" y="275"/>
                </a:cubicBezTo>
                <a:cubicBezTo>
                  <a:pt x="196" y="278"/>
                  <a:pt x="200" y="280"/>
                  <a:pt x="193" y="282"/>
                </a:cubicBezTo>
                <a:cubicBezTo>
                  <a:pt x="190" y="282"/>
                  <a:pt x="188" y="281"/>
                  <a:pt x="186" y="279"/>
                </a:cubicBezTo>
                <a:cubicBezTo>
                  <a:pt x="179" y="274"/>
                  <a:pt x="172" y="286"/>
                  <a:pt x="166" y="286"/>
                </a:cubicBezTo>
                <a:cubicBezTo>
                  <a:pt x="159" y="286"/>
                  <a:pt x="159" y="287"/>
                  <a:pt x="156" y="292"/>
                </a:cubicBezTo>
                <a:cubicBezTo>
                  <a:pt x="148" y="302"/>
                  <a:pt x="146" y="289"/>
                  <a:pt x="143" y="285"/>
                </a:cubicBezTo>
                <a:cubicBezTo>
                  <a:pt x="142" y="283"/>
                  <a:pt x="138" y="282"/>
                  <a:pt x="138" y="279"/>
                </a:cubicBezTo>
                <a:cubicBezTo>
                  <a:pt x="138" y="275"/>
                  <a:pt x="141" y="272"/>
                  <a:pt x="140" y="267"/>
                </a:cubicBezTo>
                <a:cubicBezTo>
                  <a:pt x="135" y="271"/>
                  <a:pt x="122" y="265"/>
                  <a:pt x="120" y="274"/>
                </a:cubicBezTo>
                <a:cubicBezTo>
                  <a:pt x="119" y="281"/>
                  <a:pt x="116" y="288"/>
                  <a:pt x="122" y="293"/>
                </a:cubicBezTo>
                <a:cubicBezTo>
                  <a:pt x="129" y="298"/>
                  <a:pt x="120" y="299"/>
                  <a:pt x="119" y="304"/>
                </a:cubicBezTo>
                <a:cubicBezTo>
                  <a:pt x="119" y="307"/>
                  <a:pt x="113" y="308"/>
                  <a:pt x="111" y="307"/>
                </a:cubicBezTo>
                <a:cubicBezTo>
                  <a:pt x="107" y="307"/>
                  <a:pt x="108" y="302"/>
                  <a:pt x="105" y="301"/>
                </a:cubicBezTo>
                <a:cubicBezTo>
                  <a:pt x="99" y="300"/>
                  <a:pt x="101" y="301"/>
                  <a:pt x="97" y="298"/>
                </a:cubicBezTo>
                <a:cubicBezTo>
                  <a:pt x="93" y="294"/>
                  <a:pt x="92" y="301"/>
                  <a:pt x="90" y="302"/>
                </a:cubicBezTo>
                <a:cubicBezTo>
                  <a:pt x="89" y="303"/>
                  <a:pt x="87" y="303"/>
                  <a:pt x="86" y="304"/>
                </a:cubicBezTo>
                <a:cubicBezTo>
                  <a:pt x="84" y="305"/>
                  <a:pt x="80" y="315"/>
                  <a:pt x="77" y="306"/>
                </a:cubicBezTo>
                <a:cubicBezTo>
                  <a:pt x="75" y="301"/>
                  <a:pt x="68" y="311"/>
                  <a:pt x="63" y="311"/>
                </a:cubicBezTo>
                <a:cubicBezTo>
                  <a:pt x="63" y="311"/>
                  <a:pt x="63" y="311"/>
                  <a:pt x="63" y="311"/>
                </a:cubicBezTo>
                <a:cubicBezTo>
                  <a:pt x="63" y="305"/>
                  <a:pt x="63" y="305"/>
                  <a:pt x="63" y="305"/>
                </a:cubicBezTo>
                <a:cubicBezTo>
                  <a:pt x="63" y="290"/>
                  <a:pt x="42" y="307"/>
                  <a:pt x="36" y="303"/>
                </a:cubicBezTo>
                <a:cubicBezTo>
                  <a:pt x="34" y="303"/>
                  <a:pt x="30" y="299"/>
                  <a:pt x="30" y="297"/>
                </a:cubicBezTo>
                <a:cubicBezTo>
                  <a:pt x="29" y="292"/>
                  <a:pt x="31" y="291"/>
                  <a:pt x="24" y="291"/>
                </a:cubicBezTo>
                <a:cubicBezTo>
                  <a:pt x="14" y="290"/>
                  <a:pt x="22" y="284"/>
                  <a:pt x="18" y="280"/>
                </a:cubicBezTo>
                <a:cubicBezTo>
                  <a:pt x="15" y="278"/>
                  <a:pt x="10" y="281"/>
                  <a:pt x="8" y="279"/>
                </a:cubicBezTo>
                <a:cubicBezTo>
                  <a:pt x="6" y="277"/>
                  <a:pt x="8" y="270"/>
                  <a:pt x="6" y="269"/>
                </a:cubicBezTo>
                <a:cubicBezTo>
                  <a:pt x="2" y="267"/>
                  <a:pt x="0" y="268"/>
                  <a:pt x="1" y="26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29"/>
          <p:cNvSpPr>
            <a:spLocks noEditPoints="1"/>
          </p:cNvSpPr>
          <p:nvPr/>
        </p:nvSpPr>
        <p:spPr bwMode="auto">
          <a:xfrm>
            <a:off x="8580241" y="3765935"/>
            <a:ext cx="1335083" cy="1519149"/>
          </a:xfrm>
          <a:custGeom>
            <a:avLst/>
            <a:gdLst/>
            <a:ahLst/>
            <a:cxnLst>
              <a:cxn ang="0">
                <a:pos x="117" y="88"/>
              </a:cxn>
              <a:cxn ang="0">
                <a:pos x="129" y="103"/>
              </a:cxn>
              <a:cxn ang="0">
                <a:pos x="0" y="8"/>
              </a:cxn>
              <a:cxn ang="0">
                <a:pos x="24" y="22"/>
              </a:cxn>
              <a:cxn ang="0">
                <a:pos x="13" y="55"/>
              </a:cxn>
              <a:cxn ang="0">
                <a:pos x="10" y="84"/>
              </a:cxn>
              <a:cxn ang="0">
                <a:pos x="13" y="111"/>
              </a:cxn>
              <a:cxn ang="0">
                <a:pos x="13" y="129"/>
              </a:cxn>
              <a:cxn ang="0">
                <a:pos x="37" y="142"/>
              </a:cxn>
              <a:cxn ang="0">
                <a:pos x="36" y="178"/>
              </a:cxn>
              <a:cxn ang="0">
                <a:pos x="20" y="180"/>
              </a:cxn>
              <a:cxn ang="0">
                <a:pos x="16" y="201"/>
              </a:cxn>
              <a:cxn ang="0">
                <a:pos x="36" y="215"/>
              </a:cxn>
              <a:cxn ang="0">
                <a:pos x="69" y="208"/>
              </a:cxn>
              <a:cxn ang="0">
                <a:pos x="78" y="175"/>
              </a:cxn>
              <a:cxn ang="0">
                <a:pos x="94" y="204"/>
              </a:cxn>
              <a:cxn ang="0">
                <a:pos x="99" y="219"/>
              </a:cxn>
              <a:cxn ang="0">
                <a:pos x="93" y="232"/>
              </a:cxn>
              <a:cxn ang="0">
                <a:pos x="116" y="241"/>
              </a:cxn>
              <a:cxn ang="0">
                <a:pos x="136" y="272"/>
              </a:cxn>
              <a:cxn ang="0">
                <a:pos x="125" y="314"/>
              </a:cxn>
              <a:cxn ang="0">
                <a:pos x="162" y="336"/>
              </a:cxn>
              <a:cxn ang="0">
                <a:pos x="144" y="351"/>
              </a:cxn>
              <a:cxn ang="0">
                <a:pos x="130" y="387"/>
              </a:cxn>
              <a:cxn ang="0">
                <a:pos x="164" y="412"/>
              </a:cxn>
              <a:cxn ang="0">
                <a:pos x="187" y="429"/>
              </a:cxn>
              <a:cxn ang="0">
                <a:pos x="194" y="403"/>
              </a:cxn>
              <a:cxn ang="0">
                <a:pos x="241" y="451"/>
              </a:cxn>
              <a:cxn ang="0">
                <a:pos x="275" y="457"/>
              </a:cxn>
              <a:cxn ang="0">
                <a:pos x="300" y="517"/>
              </a:cxn>
              <a:cxn ang="0">
                <a:pos x="333" y="510"/>
              </a:cxn>
              <a:cxn ang="0">
                <a:pos x="352" y="535"/>
              </a:cxn>
              <a:cxn ang="0">
                <a:pos x="408" y="555"/>
              </a:cxn>
              <a:cxn ang="0">
                <a:pos x="470" y="553"/>
              </a:cxn>
              <a:cxn ang="0">
                <a:pos x="490" y="541"/>
              </a:cxn>
              <a:cxn ang="0">
                <a:pos x="489" y="523"/>
              </a:cxn>
              <a:cxn ang="0">
                <a:pos x="452" y="482"/>
              </a:cxn>
              <a:cxn ang="0">
                <a:pos x="443" y="457"/>
              </a:cxn>
              <a:cxn ang="0">
                <a:pos x="381" y="431"/>
              </a:cxn>
              <a:cxn ang="0">
                <a:pos x="350" y="408"/>
              </a:cxn>
              <a:cxn ang="0">
                <a:pos x="274" y="386"/>
              </a:cxn>
              <a:cxn ang="0">
                <a:pos x="250" y="354"/>
              </a:cxn>
              <a:cxn ang="0">
                <a:pos x="220" y="295"/>
              </a:cxn>
              <a:cxn ang="0">
                <a:pos x="186" y="238"/>
              </a:cxn>
              <a:cxn ang="0">
                <a:pos x="144" y="185"/>
              </a:cxn>
              <a:cxn ang="0">
                <a:pos x="121" y="126"/>
              </a:cxn>
              <a:cxn ang="0">
                <a:pos x="94" y="52"/>
              </a:cxn>
              <a:cxn ang="0">
                <a:pos x="68" y="19"/>
              </a:cxn>
              <a:cxn ang="0">
                <a:pos x="23" y="7"/>
              </a:cxn>
            </a:cxnLst>
            <a:rect l="0" t="0" r="r" b="b"/>
            <a:pathLst>
              <a:path w="491" h="558">
                <a:moveTo>
                  <a:pt x="120" y="117"/>
                </a:moveTo>
                <a:cubicBezTo>
                  <a:pt x="118" y="113"/>
                  <a:pt x="113" y="108"/>
                  <a:pt x="113" y="105"/>
                </a:cubicBezTo>
                <a:cubicBezTo>
                  <a:pt x="118" y="105"/>
                  <a:pt x="126" y="104"/>
                  <a:pt x="125" y="98"/>
                </a:cubicBezTo>
                <a:cubicBezTo>
                  <a:pt x="124" y="92"/>
                  <a:pt x="121" y="92"/>
                  <a:pt x="117" y="88"/>
                </a:cubicBezTo>
                <a:cubicBezTo>
                  <a:pt x="110" y="82"/>
                  <a:pt x="97" y="67"/>
                  <a:pt x="97" y="57"/>
                </a:cubicBezTo>
                <a:cubicBezTo>
                  <a:pt x="100" y="57"/>
                  <a:pt x="108" y="70"/>
                  <a:pt x="110" y="73"/>
                </a:cubicBezTo>
                <a:cubicBezTo>
                  <a:pt x="114" y="77"/>
                  <a:pt x="116" y="82"/>
                  <a:pt x="121" y="85"/>
                </a:cubicBezTo>
                <a:cubicBezTo>
                  <a:pt x="130" y="90"/>
                  <a:pt x="132" y="92"/>
                  <a:pt x="129" y="103"/>
                </a:cubicBezTo>
                <a:cubicBezTo>
                  <a:pt x="129" y="105"/>
                  <a:pt x="126" y="109"/>
                  <a:pt x="124" y="111"/>
                </a:cubicBezTo>
                <a:cubicBezTo>
                  <a:pt x="123" y="114"/>
                  <a:pt x="123" y="117"/>
                  <a:pt x="122" y="119"/>
                </a:cubicBezTo>
                <a:cubicBezTo>
                  <a:pt x="120" y="117"/>
                  <a:pt x="120" y="117"/>
                  <a:pt x="120" y="117"/>
                </a:cubicBezTo>
                <a:close/>
                <a:moveTo>
                  <a:pt x="0" y="8"/>
                </a:moveTo>
                <a:cubicBezTo>
                  <a:pt x="0" y="8"/>
                  <a:pt x="0" y="8"/>
                  <a:pt x="0" y="8"/>
                </a:cubicBezTo>
                <a:cubicBezTo>
                  <a:pt x="1" y="11"/>
                  <a:pt x="3" y="12"/>
                  <a:pt x="6" y="12"/>
                </a:cubicBezTo>
                <a:cubicBezTo>
                  <a:pt x="10" y="12"/>
                  <a:pt x="8" y="18"/>
                  <a:pt x="14" y="18"/>
                </a:cubicBezTo>
                <a:cubicBezTo>
                  <a:pt x="18" y="18"/>
                  <a:pt x="21" y="18"/>
                  <a:pt x="24" y="22"/>
                </a:cubicBezTo>
                <a:cubicBezTo>
                  <a:pt x="30" y="28"/>
                  <a:pt x="37" y="27"/>
                  <a:pt x="26" y="34"/>
                </a:cubicBezTo>
                <a:cubicBezTo>
                  <a:pt x="22" y="36"/>
                  <a:pt x="26" y="41"/>
                  <a:pt x="22" y="45"/>
                </a:cubicBezTo>
                <a:cubicBezTo>
                  <a:pt x="20" y="47"/>
                  <a:pt x="20" y="51"/>
                  <a:pt x="19" y="54"/>
                </a:cubicBezTo>
                <a:cubicBezTo>
                  <a:pt x="18" y="59"/>
                  <a:pt x="16" y="56"/>
                  <a:pt x="13" y="55"/>
                </a:cubicBezTo>
                <a:cubicBezTo>
                  <a:pt x="7" y="53"/>
                  <a:pt x="15" y="61"/>
                  <a:pt x="13" y="63"/>
                </a:cubicBezTo>
                <a:cubicBezTo>
                  <a:pt x="9" y="68"/>
                  <a:pt x="19" y="69"/>
                  <a:pt x="20" y="73"/>
                </a:cubicBezTo>
                <a:cubicBezTo>
                  <a:pt x="20" y="78"/>
                  <a:pt x="19" y="79"/>
                  <a:pt x="15" y="81"/>
                </a:cubicBezTo>
                <a:cubicBezTo>
                  <a:pt x="13" y="83"/>
                  <a:pt x="14" y="85"/>
                  <a:pt x="10" y="84"/>
                </a:cubicBezTo>
                <a:cubicBezTo>
                  <a:pt x="2" y="83"/>
                  <a:pt x="3" y="87"/>
                  <a:pt x="4" y="93"/>
                </a:cubicBezTo>
                <a:cubicBezTo>
                  <a:pt x="5" y="99"/>
                  <a:pt x="5" y="99"/>
                  <a:pt x="9" y="102"/>
                </a:cubicBezTo>
                <a:cubicBezTo>
                  <a:pt x="10" y="103"/>
                  <a:pt x="14" y="106"/>
                  <a:pt x="14" y="107"/>
                </a:cubicBezTo>
                <a:cubicBezTo>
                  <a:pt x="14" y="109"/>
                  <a:pt x="13" y="110"/>
                  <a:pt x="13" y="111"/>
                </a:cubicBezTo>
                <a:cubicBezTo>
                  <a:pt x="14" y="113"/>
                  <a:pt x="18" y="114"/>
                  <a:pt x="19" y="116"/>
                </a:cubicBezTo>
                <a:cubicBezTo>
                  <a:pt x="19" y="117"/>
                  <a:pt x="18" y="120"/>
                  <a:pt x="18" y="121"/>
                </a:cubicBezTo>
                <a:cubicBezTo>
                  <a:pt x="18" y="121"/>
                  <a:pt x="18" y="121"/>
                  <a:pt x="18" y="121"/>
                </a:cubicBezTo>
                <a:cubicBezTo>
                  <a:pt x="20" y="127"/>
                  <a:pt x="10" y="124"/>
                  <a:pt x="13" y="129"/>
                </a:cubicBezTo>
                <a:cubicBezTo>
                  <a:pt x="14" y="132"/>
                  <a:pt x="18" y="132"/>
                  <a:pt x="21" y="135"/>
                </a:cubicBezTo>
                <a:cubicBezTo>
                  <a:pt x="22" y="136"/>
                  <a:pt x="21" y="146"/>
                  <a:pt x="25" y="143"/>
                </a:cubicBezTo>
                <a:cubicBezTo>
                  <a:pt x="27" y="141"/>
                  <a:pt x="34" y="135"/>
                  <a:pt x="36" y="139"/>
                </a:cubicBezTo>
                <a:cubicBezTo>
                  <a:pt x="36" y="140"/>
                  <a:pt x="35" y="142"/>
                  <a:pt x="37" y="142"/>
                </a:cubicBezTo>
                <a:cubicBezTo>
                  <a:pt x="39" y="142"/>
                  <a:pt x="44" y="140"/>
                  <a:pt x="44" y="143"/>
                </a:cubicBezTo>
                <a:cubicBezTo>
                  <a:pt x="45" y="147"/>
                  <a:pt x="51" y="148"/>
                  <a:pt x="50" y="151"/>
                </a:cubicBezTo>
                <a:cubicBezTo>
                  <a:pt x="49" y="156"/>
                  <a:pt x="43" y="155"/>
                  <a:pt x="43" y="162"/>
                </a:cubicBezTo>
                <a:cubicBezTo>
                  <a:pt x="42" y="165"/>
                  <a:pt x="41" y="183"/>
                  <a:pt x="36" y="178"/>
                </a:cubicBezTo>
                <a:cubicBezTo>
                  <a:pt x="31" y="172"/>
                  <a:pt x="33" y="172"/>
                  <a:pt x="32" y="165"/>
                </a:cubicBezTo>
                <a:cubicBezTo>
                  <a:pt x="31" y="156"/>
                  <a:pt x="29" y="166"/>
                  <a:pt x="27" y="169"/>
                </a:cubicBezTo>
                <a:cubicBezTo>
                  <a:pt x="25" y="171"/>
                  <a:pt x="21" y="173"/>
                  <a:pt x="20" y="176"/>
                </a:cubicBezTo>
                <a:cubicBezTo>
                  <a:pt x="20" y="178"/>
                  <a:pt x="20" y="178"/>
                  <a:pt x="20" y="180"/>
                </a:cubicBezTo>
                <a:cubicBezTo>
                  <a:pt x="20" y="183"/>
                  <a:pt x="16" y="185"/>
                  <a:pt x="15" y="188"/>
                </a:cubicBezTo>
                <a:cubicBezTo>
                  <a:pt x="13" y="191"/>
                  <a:pt x="23" y="184"/>
                  <a:pt x="24" y="184"/>
                </a:cubicBezTo>
                <a:cubicBezTo>
                  <a:pt x="24" y="189"/>
                  <a:pt x="16" y="195"/>
                  <a:pt x="16" y="197"/>
                </a:cubicBezTo>
                <a:cubicBezTo>
                  <a:pt x="16" y="199"/>
                  <a:pt x="18" y="200"/>
                  <a:pt x="16" y="201"/>
                </a:cubicBezTo>
                <a:cubicBezTo>
                  <a:pt x="8" y="204"/>
                  <a:pt x="12" y="205"/>
                  <a:pt x="10" y="209"/>
                </a:cubicBezTo>
                <a:cubicBezTo>
                  <a:pt x="8" y="215"/>
                  <a:pt x="8" y="215"/>
                  <a:pt x="13" y="219"/>
                </a:cubicBezTo>
                <a:cubicBezTo>
                  <a:pt x="15" y="221"/>
                  <a:pt x="17" y="228"/>
                  <a:pt x="19" y="227"/>
                </a:cubicBezTo>
                <a:cubicBezTo>
                  <a:pt x="36" y="215"/>
                  <a:pt x="36" y="215"/>
                  <a:pt x="36" y="215"/>
                </a:cubicBezTo>
                <a:cubicBezTo>
                  <a:pt x="41" y="212"/>
                  <a:pt x="45" y="210"/>
                  <a:pt x="49" y="207"/>
                </a:cubicBezTo>
                <a:cubicBezTo>
                  <a:pt x="52" y="205"/>
                  <a:pt x="60" y="190"/>
                  <a:pt x="61" y="192"/>
                </a:cubicBezTo>
                <a:cubicBezTo>
                  <a:pt x="65" y="196"/>
                  <a:pt x="55" y="208"/>
                  <a:pt x="69" y="208"/>
                </a:cubicBezTo>
                <a:cubicBezTo>
                  <a:pt x="69" y="208"/>
                  <a:pt x="69" y="208"/>
                  <a:pt x="69" y="208"/>
                </a:cubicBezTo>
                <a:cubicBezTo>
                  <a:pt x="71" y="202"/>
                  <a:pt x="71" y="202"/>
                  <a:pt x="71" y="202"/>
                </a:cubicBezTo>
                <a:cubicBezTo>
                  <a:pt x="73" y="199"/>
                  <a:pt x="77" y="198"/>
                  <a:pt x="74" y="195"/>
                </a:cubicBezTo>
                <a:cubicBezTo>
                  <a:pt x="73" y="194"/>
                  <a:pt x="74" y="180"/>
                  <a:pt x="75" y="178"/>
                </a:cubicBezTo>
                <a:cubicBezTo>
                  <a:pt x="75" y="177"/>
                  <a:pt x="76" y="175"/>
                  <a:pt x="78" y="175"/>
                </a:cubicBezTo>
                <a:cubicBezTo>
                  <a:pt x="79" y="174"/>
                  <a:pt x="80" y="178"/>
                  <a:pt x="85" y="176"/>
                </a:cubicBezTo>
                <a:cubicBezTo>
                  <a:pt x="92" y="172"/>
                  <a:pt x="93" y="179"/>
                  <a:pt x="92" y="184"/>
                </a:cubicBezTo>
                <a:cubicBezTo>
                  <a:pt x="89" y="192"/>
                  <a:pt x="89" y="192"/>
                  <a:pt x="94" y="198"/>
                </a:cubicBezTo>
                <a:cubicBezTo>
                  <a:pt x="95" y="200"/>
                  <a:pt x="93" y="203"/>
                  <a:pt x="94" y="204"/>
                </a:cubicBezTo>
                <a:cubicBezTo>
                  <a:pt x="95" y="206"/>
                  <a:pt x="103" y="202"/>
                  <a:pt x="105" y="204"/>
                </a:cubicBezTo>
                <a:cubicBezTo>
                  <a:pt x="106" y="204"/>
                  <a:pt x="108" y="210"/>
                  <a:pt x="108" y="210"/>
                </a:cubicBezTo>
                <a:cubicBezTo>
                  <a:pt x="108" y="212"/>
                  <a:pt x="104" y="213"/>
                  <a:pt x="103" y="214"/>
                </a:cubicBezTo>
                <a:cubicBezTo>
                  <a:pt x="101" y="215"/>
                  <a:pt x="103" y="219"/>
                  <a:pt x="99" y="219"/>
                </a:cubicBezTo>
                <a:cubicBezTo>
                  <a:pt x="97" y="219"/>
                  <a:pt x="95" y="214"/>
                  <a:pt x="93" y="215"/>
                </a:cubicBezTo>
                <a:cubicBezTo>
                  <a:pt x="92" y="215"/>
                  <a:pt x="93" y="219"/>
                  <a:pt x="91" y="220"/>
                </a:cubicBezTo>
                <a:cubicBezTo>
                  <a:pt x="85" y="222"/>
                  <a:pt x="92" y="226"/>
                  <a:pt x="95" y="228"/>
                </a:cubicBezTo>
                <a:cubicBezTo>
                  <a:pt x="97" y="229"/>
                  <a:pt x="94" y="231"/>
                  <a:pt x="93" y="232"/>
                </a:cubicBezTo>
                <a:cubicBezTo>
                  <a:pt x="86" y="235"/>
                  <a:pt x="91" y="233"/>
                  <a:pt x="91" y="240"/>
                </a:cubicBezTo>
                <a:cubicBezTo>
                  <a:pt x="91" y="249"/>
                  <a:pt x="97" y="243"/>
                  <a:pt x="102" y="243"/>
                </a:cubicBezTo>
                <a:cubicBezTo>
                  <a:pt x="103" y="244"/>
                  <a:pt x="109" y="260"/>
                  <a:pt x="111" y="249"/>
                </a:cubicBezTo>
                <a:cubicBezTo>
                  <a:pt x="112" y="245"/>
                  <a:pt x="115" y="245"/>
                  <a:pt x="116" y="241"/>
                </a:cubicBezTo>
                <a:cubicBezTo>
                  <a:pt x="120" y="229"/>
                  <a:pt x="127" y="246"/>
                  <a:pt x="130" y="244"/>
                </a:cubicBezTo>
                <a:cubicBezTo>
                  <a:pt x="138" y="238"/>
                  <a:pt x="142" y="246"/>
                  <a:pt x="149" y="247"/>
                </a:cubicBezTo>
                <a:cubicBezTo>
                  <a:pt x="149" y="250"/>
                  <a:pt x="142" y="258"/>
                  <a:pt x="140" y="262"/>
                </a:cubicBezTo>
                <a:cubicBezTo>
                  <a:pt x="138" y="265"/>
                  <a:pt x="135" y="267"/>
                  <a:pt x="136" y="272"/>
                </a:cubicBezTo>
                <a:cubicBezTo>
                  <a:pt x="137" y="277"/>
                  <a:pt x="133" y="277"/>
                  <a:pt x="132" y="281"/>
                </a:cubicBezTo>
                <a:cubicBezTo>
                  <a:pt x="131" y="285"/>
                  <a:pt x="134" y="293"/>
                  <a:pt x="132" y="294"/>
                </a:cubicBezTo>
                <a:cubicBezTo>
                  <a:pt x="127" y="300"/>
                  <a:pt x="125" y="296"/>
                  <a:pt x="122" y="305"/>
                </a:cubicBezTo>
                <a:cubicBezTo>
                  <a:pt x="121" y="310"/>
                  <a:pt x="119" y="313"/>
                  <a:pt x="125" y="314"/>
                </a:cubicBezTo>
                <a:cubicBezTo>
                  <a:pt x="129" y="315"/>
                  <a:pt x="127" y="316"/>
                  <a:pt x="126" y="320"/>
                </a:cubicBezTo>
                <a:cubicBezTo>
                  <a:pt x="126" y="328"/>
                  <a:pt x="134" y="324"/>
                  <a:pt x="139" y="326"/>
                </a:cubicBezTo>
                <a:cubicBezTo>
                  <a:pt x="144" y="328"/>
                  <a:pt x="143" y="331"/>
                  <a:pt x="150" y="331"/>
                </a:cubicBezTo>
                <a:cubicBezTo>
                  <a:pt x="157" y="331"/>
                  <a:pt x="158" y="331"/>
                  <a:pt x="162" y="336"/>
                </a:cubicBezTo>
                <a:cubicBezTo>
                  <a:pt x="161" y="340"/>
                  <a:pt x="162" y="343"/>
                  <a:pt x="161" y="347"/>
                </a:cubicBezTo>
                <a:cubicBezTo>
                  <a:pt x="160" y="353"/>
                  <a:pt x="155" y="347"/>
                  <a:pt x="151" y="348"/>
                </a:cubicBezTo>
                <a:cubicBezTo>
                  <a:pt x="148" y="348"/>
                  <a:pt x="147" y="348"/>
                  <a:pt x="145" y="348"/>
                </a:cubicBezTo>
                <a:cubicBezTo>
                  <a:pt x="143" y="348"/>
                  <a:pt x="144" y="350"/>
                  <a:pt x="144" y="351"/>
                </a:cubicBezTo>
                <a:cubicBezTo>
                  <a:pt x="144" y="354"/>
                  <a:pt x="138" y="354"/>
                  <a:pt x="137" y="357"/>
                </a:cubicBezTo>
                <a:cubicBezTo>
                  <a:pt x="134" y="362"/>
                  <a:pt x="134" y="367"/>
                  <a:pt x="137" y="372"/>
                </a:cubicBezTo>
                <a:cubicBezTo>
                  <a:pt x="138" y="374"/>
                  <a:pt x="138" y="376"/>
                  <a:pt x="137" y="378"/>
                </a:cubicBezTo>
                <a:cubicBezTo>
                  <a:pt x="134" y="381"/>
                  <a:pt x="131" y="383"/>
                  <a:pt x="130" y="387"/>
                </a:cubicBezTo>
                <a:cubicBezTo>
                  <a:pt x="130" y="391"/>
                  <a:pt x="127" y="395"/>
                  <a:pt x="130" y="399"/>
                </a:cubicBezTo>
                <a:cubicBezTo>
                  <a:pt x="132" y="403"/>
                  <a:pt x="141" y="404"/>
                  <a:pt x="145" y="407"/>
                </a:cubicBezTo>
                <a:cubicBezTo>
                  <a:pt x="148" y="409"/>
                  <a:pt x="148" y="416"/>
                  <a:pt x="153" y="419"/>
                </a:cubicBezTo>
                <a:cubicBezTo>
                  <a:pt x="157" y="422"/>
                  <a:pt x="160" y="413"/>
                  <a:pt x="164" y="412"/>
                </a:cubicBezTo>
                <a:cubicBezTo>
                  <a:pt x="169" y="411"/>
                  <a:pt x="167" y="415"/>
                  <a:pt x="171" y="416"/>
                </a:cubicBezTo>
                <a:cubicBezTo>
                  <a:pt x="174" y="418"/>
                  <a:pt x="180" y="414"/>
                  <a:pt x="181" y="419"/>
                </a:cubicBezTo>
                <a:cubicBezTo>
                  <a:pt x="182" y="422"/>
                  <a:pt x="184" y="428"/>
                  <a:pt x="187" y="429"/>
                </a:cubicBezTo>
                <a:cubicBezTo>
                  <a:pt x="187" y="429"/>
                  <a:pt x="187" y="429"/>
                  <a:pt x="187" y="429"/>
                </a:cubicBezTo>
                <a:cubicBezTo>
                  <a:pt x="191" y="429"/>
                  <a:pt x="195" y="434"/>
                  <a:pt x="193" y="428"/>
                </a:cubicBezTo>
                <a:cubicBezTo>
                  <a:pt x="192" y="426"/>
                  <a:pt x="190" y="422"/>
                  <a:pt x="192" y="420"/>
                </a:cubicBezTo>
                <a:cubicBezTo>
                  <a:pt x="193" y="417"/>
                  <a:pt x="188" y="415"/>
                  <a:pt x="190" y="412"/>
                </a:cubicBezTo>
                <a:cubicBezTo>
                  <a:pt x="193" y="408"/>
                  <a:pt x="192" y="408"/>
                  <a:pt x="194" y="403"/>
                </a:cubicBezTo>
                <a:cubicBezTo>
                  <a:pt x="199" y="405"/>
                  <a:pt x="197" y="410"/>
                  <a:pt x="206" y="410"/>
                </a:cubicBezTo>
                <a:cubicBezTo>
                  <a:pt x="218" y="410"/>
                  <a:pt x="219" y="418"/>
                  <a:pt x="224" y="429"/>
                </a:cubicBezTo>
                <a:cubicBezTo>
                  <a:pt x="226" y="435"/>
                  <a:pt x="233" y="436"/>
                  <a:pt x="233" y="442"/>
                </a:cubicBezTo>
                <a:cubicBezTo>
                  <a:pt x="233" y="447"/>
                  <a:pt x="238" y="449"/>
                  <a:pt x="241" y="451"/>
                </a:cubicBezTo>
                <a:cubicBezTo>
                  <a:pt x="244" y="452"/>
                  <a:pt x="243" y="458"/>
                  <a:pt x="249" y="456"/>
                </a:cubicBezTo>
                <a:cubicBezTo>
                  <a:pt x="254" y="454"/>
                  <a:pt x="252" y="454"/>
                  <a:pt x="256" y="456"/>
                </a:cubicBezTo>
                <a:cubicBezTo>
                  <a:pt x="259" y="458"/>
                  <a:pt x="260" y="451"/>
                  <a:pt x="263" y="453"/>
                </a:cubicBezTo>
                <a:cubicBezTo>
                  <a:pt x="267" y="454"/>
                  <a:pt x="270" y="456"/>
                  <a:pt x="275" y="457"/>
                </a:cubicBezTo>
                <a:cubicBezTo>
                  <a:pt x="276" y="465"/>
                  <a:pt x="282" y="471"/>
                  <a:pt x="278" y="479"/>
                </a:cubicBezTo>
                <a:cubicBezTo>
                  <a:pt x="276" y="482"/>
                  <a:pt x="276" y="486"/>
                  <a:pt x="275" y="489"/>
                </a:cubicBezTo>
                <a:cubicBezTo>
                  <a:pt x="270" y="499"/>
                  <a:pt x="266" y="492"/>
                  <a:pt x="274" y="503"/>
                </a:cubicBezTo>
                <a:cubicBezTo>
                  <a:pt x="280" y="511"/>
                  <a:pt x="287" y="520"/>
                  <a:pt x="300" y="517"/>
                </a:cubicBezTo>
                <a:cubicBezTo>
                  <a:pt x="303" y="516"/>
                  <a:pt x="324" y="505"/>
                  <a:pt x="326" y="502"/>
                </a:cubicBezTo>
                <a:cubicBezTo>
                  <a:pt x="330" y="497"/>
                  <a:pt x="334" y="495"/>
                  <a:pt x="338" y="501"/>
                </a:cubicBezTo>
                <a:cubicBezTo>
                  <a:pt x="342" y="507"/>
                  <a:pt x="331" y="506"/>
                  <a:pt x="330" y="508"/>
                </a:cubicBezTo>
                <a:cubicBezTo>
                  <a:pt x="330" y="509"/>
                  <a:pt x="332" y="510"/>
                  <a:pt x="333" y="510"/>
                </a:cubicBezTo>
                <a:cubicBezTo>
                  <a:pt x="335" y="512"/>
                  <a:pt x="333" y="517"/>
                  <a:pt x="337" y="516"/>
                </a:cubicBezTo>
                <a:cubicBezTo>
                  <a:pt x="343" y="515"/>
                  <a:pt x="348" y="514"/>
                  <a:pt x="342" y="520"/>
                </a:cubicBezTo>
                <a:cubicBezTo>
                  <a:pt x="338" y="525"/>
                  <a:pt x="339" y="531"/>
                  <a:pt x="347" y="532"/>
                </a:cubicBezTo>
                <a:cubicBezTo>
                  <a:pt x="349" y="533"/>
                  <a:pt x="349" y="535"/>
                  <a:pt x="352" y="535"/>
                </a:cubicBezTo>
                <a:cubicBezTo>
                  <a:pt x="358" y="536"/>
                  <a:pt x="369" y="538"/>
                  <a:pt x="367" y="545"/>
                </a:cubicBezTo>
                <a:cubicBezTo>
                  <a:pt x="363" y="558"/>
                  <a:pt x="372" y="553"/>
                  <a:pt x="380" y="552"/>
                </a:cubicBezTo>
                <a:cubicBezTo>
                  <a:pt x="386" y="551"/>
                  <a:pt x="390" y="554"/>
                  <a:pt x="395" y="556"/>
                </a:cubicBezTo>
                <a:cubicBezTo>
                  <a:pt x="399" y="557"/>
                  <a:pt x="404" y="555"/>
                  <a:pt x="408" y="555"/>
                </a:cubicBezTo>
                <a:cubicBezTo>
                  <a:pt x="463" y="558"/>
                  <a:pt x="463" y="558"/>
                  <a:pt x="463" y="558"/>
                </a:cubicBezTo>
                <a:cubicBezTo>
                  <a:pt x="467" y="558"/>
                  <a:pt x="467" y="558"/>
                  <a:pt x="467" y="558"/>
                </a:cubicBezTo>
                <a:cubicBezTo>
                  <a:pt x="467" y="558"/>
                  <a:pt x="467" y="558"/>
                  <a:pt x="467" y="558"/>
                </a:cubicBezTo>
                <a:cubicBezTo>
                  <a:pt x="469" y="556"/>
                  <a:pt x="470" y="555"/>
                  <a:pt x="470" y="553"/>
                </a:cubicBezTo>
                <a:cubicBezTo>
                  <a:pt x="471" y="549"/>
                  <a:pt x="473" y="548"/>
                  <a:pt x="477" y="547"/>
                </a:cubicBezTo>
                <a:cubicBezTo>
                  <a:pt x="478" y="547"/>
                  <a:pt x="479" y="548"/>
                  <a:pt x="481" y="547"/>
                </a:cubicBezTo>
                <a:cubicBezTo>
                  <a:pt x="482" y="547"/>
                  <a:pt x="484" y="546"/>
                  <a:pt x="485" y="545"/>
                </a:cubicBezTo>
                <a:cubicBezTo>
                  <a:pt x="490" y="541"/>
                  <a:pt x="490" y="541"/>
                  <a:pt x="490" y="541"/>
                </a:cubicBezTo>
                <a:cubicBezTo>
                  <a:pt x="490" y="541"/>
                  <a:pt x="490" y="541"/>
                  <a:pt x="490" y="541"/>
                </a:cubicBezTo>
                <a:cubicBezTo>
                  <a:pt x="489" y="536"/>
                  <a:pt x="489" y="536"/>
                  <a:pt x="489" y="536"/>
                </a:cubicBezTo>
                <a:cubicBezTo>
                  <a:pt x="487" y="534"/>
                  <a:pt x="483" y="533"/>
                  <a:pt x="485" y="529"/>
                </a:cubicBezTo>
                <a:cubicBezTo>
                  <a:pt x="488" y="527"/>
                  <a:pt x="491" y="527"/>
                  <a:pt x="489" y="523"/>
                </a:cubicBezTo>
                <a:cubicBezTo>
                  <a:pt x="487" y="516"/>
                  <a:pt x="483" y="513"/>
                  <a:pt x="481" y="507"/>
                </a:cubicBezTo>
                <a:cubicBezTo>
                  <a:pt x="478" y="499"/>
                  <a:pt x="475" y="503"/>
                  <a:pt x="469" y="500"/>
                </a:cubicBezTo>
                <a:cubicBezTo>
                  <a:pt x="468" y="500"/>
                  <a:pt x="468" y="495"/>
                  <a:pt x="467" y="494"/>
                </a:cubicBezTo>
                <a:cubicBezTo>
                  <a:pt x="462" y="488"/>
                  <a:pt x="459" y="483"/>
                  <a:pt x="452" y="482"/>
                </a:cubicBezTo>
                <a:cubicBezTo>
                  <a:pt x="449" y="481"/>
                  <a:pt x="445" y="478"/>
                  <a:pt x="445" y="475"/>
                </a:cubicBezTo>
                <a:cubicBezTo>
                  <a:pt x="445" y="470"/>
                  <a:pt x="449" y="471"/>
                  <a:pt x="446" y="467"/>
                </a:cubicBezTo>
                <a:cubicBezTo>
                  <a:pt x="445" y="466"/>
                  <a:pt x="446" y="464"/>
                  <a:pt x="446" y="462"/>
                </a:cubicBezTo>
                <a:cubicBezTo>
                  <a:pt x="445" y="460"/>
                  <a:pt x="443" y="459"/>
                  <a:pt x="443" y="457"/>
                </a:cubicBezTo>
                <a:cubicBezTo>
                  <a:pt x="442" y="448"/>
                  <a:pt x="442" y="448"/>
                  <a:pt x="442" y="448"/>
                </a:cubicBezTo>
                <a:cubicBezTo>
                  <a:pt x="442" y="448"/>
                  <a:pt x="442" y="448"/>
                  <a:pt x="442" y="448"/>
                </a:cubicBezTo>
                <a:cubicBezTo>
                  <a:pt x="423" y="456"/>
                  <a:pt x="398" y="466"/>
                  <a:pt x="392" y="446"/>
                </a:cubicBezTo>
                <a:cubicBezTo>
                  <a:pt x="390" y="438"/>
                  <a:pt x="386" y="439"/>
                  <a:pt x="381" y="431"/>
                </a:cubicBezTo>
                <a:cubicBezTo>
                  <a:pt x="381" y="428"/>
                  <a:pt x="378" y="426"/>
                  <a:pt x="378" y="422"/>
                </a:cubicBezTo>
                <a:cubicBezTo>
                  <a:pt x="378" y="419"/>
                  <a:pt x="377" y="419"/>
                  <a:pt x="374" y="417"/>
                </a:cubicBezTo>
                <a:cubicBezTo>
                  <a:pt x="369" y="415"/>
                  <a:pt x="362" y="418"/>
                  <a:pt x="356" y="416"/>
                </a:cubicBezTo>
                <a:cubicBezTo>
                  <a:pt x="351" y="414"/>
                  <a:pt x="353" y="411"/>
                  <a:pt x="350" y="408"/>
                </a:cubicBezTo>
                <a:cubicBezTo>
                  <a:pt x="349" y="407"/>
                  <a:pt x="339" y="398"/>
                  <a:pt x="338" y="398"/>
                </a:cubicBezTo>
                <a:cubicBezTo>
                  <a:pt x="330" y="397"/>
                  <a:pt x="320" y="397"/>
                  <a:pt x="312" y="397"/>
                </a:cubicBezTo>
                <a:cubicBezTo>
                  <a:pt x="304" y="397"/>
                  <a:pt x="286" y="398"/>
                  <a:pt x="280" y="392"/>
                </a:cubicBezTo>
                <a:cubicBezTo>
                  <a:pt x="278" y="390"/>
                  <a:pt x="277" y="387"/>
                  <a:pt x="274" y="386"/>
                </a:cubicBezTo>
                <a:cubicBezTo>
                  <a:pt x="267" y="384"/>
                  <a:pt x="271" y="384"/>
                  <a:pt x="269" y="379"/>
                </a:cubicBezTo>
                <a:cubicBezTo>
                  <a:pt x="266" y="373"/>
                  <a:pt x="261" y="370"/>
                  <a:pt x="262" y="363"/>
                </a:cubicBezTo>
                <a:cubicBezTo>
                  <a:pt x="262" y="359"/>
                  <a:pt x="262" y="360"/>
                  <a:pt x="258" y="360"/>
                </a:cubicBezTo>
                <a:cubicBezTo>
                  <a:pt x="252" y="359"/>
                  <a:pt x="253" y="358"/>
                  <a:pt x="250" y="354"/>
                </a:cubicBezTo>
                <a:cubicBezTo>
                  <a:pt x="250" y="353"/>
                  <a:pt x="249" y="343"/>
                  <a:pt x="248" y="342"/>
                </a:cubicBezTo>
                <a:cubicBezTo>
                  <a:pt x="248" y="341"/>
                  <a:pt x="233" y="337"/>
                  <a:pt x="231" y="331"/>
                </a:cubicBezTo>
                <a:cubicBezTo>
                  <a:pt x="228" y="322"/>
                  <a:pt x="231" y="317"/>
                  <a:pt x="224" y="311"/>
                </a:cubicBezTo>
                <a:cubicBezTo>
                  <a:pt x="221" y="309"/>
                  <a:pt x="220" y="299"/>
                  <a:pt x="220" y="295"/>
                </a:cubicBezTo>
                <a:cubicBezTo>
                  <a:pt x="220" y="291"/>
                  <a:pt x="219" y="277"/>
                  <a:pt x="216" y="275"/>
                </a:cubicBezTo>
                <a:cubicBezTo>
                  <a:pt x="216" y="273"/>
                  <a:pt x="207" y="265"/>
                  <a:pt x="205" y="265"/>
                </a:cubicBezTo>
                <a:cubicBezTo>
                  <a:pt x="204" y="258"/>
                  <a:pt x="198" y="254"/>
                  <a:pt x="195" y="249"/>
                </a:cubicBezTo>
                <a:cubicBezTo>
                  <a:pt x="192" y="243"/>
                  <a:pt x="191" y="243"/>
                  <a:pt x="186" y="238"/>
                </a:cubicBezTo>
                <a:cubicBezTo>
                  <a:pt x="183" y="236"/>
                  <a:pt x="181" y="231"/>
                  <a:pt x="179" y="228"/>
                </a:cubicBezTo>
                <a:cubicBezTo>
                  <a:pt x="176" y="224"/>
                  <a:pt x="171" y="219"/>
                  <a:pt x="169" y="214"/>
                </a:cubicBezTo>
                <a:cubicBezTo>
                  <a:pt x="166" y="207"/>
                  <a:pt x="159" y="205"/>
                  <a:pt x="154" y="199"/>
                </a:cubicBezTo>
                <a:cubicBezTo>
                  <a:pt x="154" y="193"/>
                  <a:pt x="147" y="190"/>
                  <a:pt x="144" y="185"/>
                </a:cubicBezTo>
                <a:cubicBezTo>
                  <a:pt x="141" y="179"/>
                  <a:pt x="142" y="175"/>
                  <a:pt x="140" y="169"/>
                </a:cubicBezTo>
                <a:cubicBezTo>
                  <a:pt x="139" y="166"/>
                  <a:pt x="137" y="163"/>
                  <a:pt x="136" y="160"/>
                </a:cubicBezTo>
                <a:cubicBezTo>
                  <a:pt x="134" y="156"/>
                  <a:pt x="132" y="151"/>
                  <a:pt x="129" y="147"/>
                </a:cubicBezTo>
                <a:cubicBezTo>
                  <a:pt x="125" y="140"/>
                  <a:pt x="123" y="134"/>
                  <a:pt x="121" y="126"/>
                </a:cubicBezTo>
                <a:cubicBezTo>
                  <a:pt x="121" y="121"/>
                  <a:pt x="114" y="117"/>
                  <a:pt x="113" y="113"/>
                </a:cubicBezTo>
                <a:cubicBezTo>
                  <a:pt x="112" y="109"/>
                  <a:pt x="112" y="102"/>
                  <a:pt x="109" y="100"/>
                </a:cubicBezTo>
                <a:cubicBezTo>
                  <a:pt x="99" y="93"/>
                  <a:pt x="96" y="85"/>
                  <a:pt x="95" y="73"/>
                </a:cubicBezTo>
                <a:cubicBezTo>
                  <a:pt x="94" y="66"/>
                  <a:pt x="95" y="59"/>
                  <a:pt x="94" y="52"/>
                </a:cubicBezTo>
                <a:cubicBezTo>
                  <a:pt x="91" y="45"/>
                  <a:pt x="86" y="39"/>
                  <a:pt x="86" y="31"/>
                </a:cubicBezTo>
                <a:cubicBezTo>
                  <a:pt x="86" y="28"/>
                  <a:pt x="86" y="26"/>
                  <a:pt x="86" y="24"/>
                </a:cubicBezTo>
                <a:cubicBezTo>
                  <a:pt x="86" y="24"/>
                  <a:pt x="86" y="24"/>
                  <a:pt x="86" y="24"/>
                </a:cubicBezTo>
                <a:cubicBezTo>
                  <a:pt x="80" y="24"/>
                  <a:pt x="69" y="27"/>
                  <a:pt x="68" y="19"/>
                </a:cubicBezTo>
                <a:cubicBezTo>
                  <a:pt x="67" y="12"/>
                  <a:pt x="60" y="17"/>
                  <a:pt x="57" y="13"/>
                </a:cubicBezTo>
                <a:cubicBezTo>
                  <a:pt x="54" y="9"/>
                  <a:pt x="53" y="10"/>
                  <a:pt x="49" y="8"/>
                </a:cubicBezTo>
                <a:cubicBezTo>
                  <a:pt x="44" y="7"/>
                  <a:pt x="45" y="0"/>
                  <a:pt x="38" y="3"/>
                </a:cubicBezTo>
                <a:cubicBezTo>
                  <a:pt x="32" y="7"/>
                  <a:pt x="30" y="11"/>
                  <a:pt x="23" y="7"/>
                </a:cubicBezTo>
                <a:cubicBezTo>
                  <a:pt x="19" y="4"/>
                  <a:pt x="19" y="6"/>
                  <a:pt x="14" y="8"/>
                </a:cubicBezTo>
                <a:cubicBezTo>
                  <a:pt x="9" y="10"/>
                  <a:pt x="6" y="8"/>
                  <a:pt x="0"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Freeform 30"/>
          <p:cNvSpPr>
            <a:spLocks/>
          </p:cNvSpPr>
          <p:nvPr/>
        </p:nvSpPr>
        <p:spPr bwMode="auto">
          <a:xfrm>
            <a:off x="7652554" y="4791790"/>
            <a:ext cx="1119114" cy="736259"/>
          </a:xfrm>
          <a:custGeom>
            <a:avLst/>
            <a:gdLst/>
            <a:ahLst/>
            <a:cxnLst>
              <a:cxn ang="0">
                <a:pos x="158" y="4"/>
              </a:cxn>
              <a:cxn ang="0">
                <a:pos x="165" y="10"/>
              </a:cxn>
              <a:cxn ang="0">
                <a:pos x="166" y="24"/>
              </a:cxn>
              <a:cxn ang="0">
                <a:pos x="169" y="37"/>
              </a:cxn>
              <a:cxn ang="0">
                <a:pos x="176" y="48"/>
              </a:cxn>
              <a:cxn ang="0">
                <a:pos x="195" y="44"/>
              </a:cxn>
              <a:cxn ang="0">
                <a:pos x="209" y="31"/>
              </a:cxn>
              <a:cxn ang="0">
                <a:pos x="223" y="29"/>
              </a:cxn>
              <a:cxn ang="0">
                <a:pos x="238" y="20"/>
              </a:cxn>
              <a:cxn ang="0">
                <a:pos x="247" y="13"/>
              </a:cxn>
              <a:cxn ang="0">
                <a:pos x="261" y="22"/>
              </a:cxn>
              <a:cxn ang="0">
                <a:pos x="267" y="28"/>
              </a:cxn>
              <a:cxn ang="0">
                <a:pos x="293" y="45"/>
              </a:cxn>
              <a:cxn ang="0">
                <a:pos x="305" y="57"/>
              </a:cxn>
              <a:cxn ang="0">
                <a:pos x="312" y="74"/>
              </a:cxn>
              <a:cxn ang="0">
                <a:pos x="328" y="86"/>
              </a:cxn>
              <a:cxn ang="0">
                <a:pos x="340" y="98"/>
              </a:cxn>
              <a:cxn ang="0">
                <a:pos x="367" y="106"/>
              </a:cxn>
              <a:cxn ang="0">
                <a:pos x="361" y="120"/>
              </a:cxn>
              <a:cxn ang="0">
                <a:pos x="373" y="136"/>
              </a:cxn>
              <a:cxn ang="0">
                <a:pos x="379" y="159"/>
              </a:cxn>
              <a:cxn ang="0">
                <a:pos x="388" y="177"/>
              </a:cxn>
              <a:cxn ang="0">
                <a:pos x="402" y="189"/>
              </a:cxn>
              <a:cxn ang="0">
                <a:pos x="397" y="214"/>
              </a:cxn>
              <a:cxn ang="0">
                <a:pos x="386" y="235"/>
              </a:cxn>
              <a:cxn ang="0">
                <a:pos x="369" y="242"/>
              </a:cxn>
              <a:cxn ang="0">
                <a:pos x="358" y="265"/>
              </a:cxn>
              <a:cxn ang="0">
                <a:pos x="345" y="271"/>
              </a:cxn>
              <a:cxn ang="0">
                <a:pos x="322" y="256"/>
              </a:cxn>
              <a:cxn ang="0">
                <a:pos x="245" y="236"/>
              </a:cxn>
              <a:cxn ang="0">
                <a:pos x="238" y="226"/>
              </a:cxn>
              <a:cxn ang="0">
                <a:pos x="242" y="234"/>
              </a:cxn>
              <a:cxn ang="0">
                <a:pos x="218" y="221"/>
              </a:cxn>
              <a:cxn ang="0">
                <a:pos x="189" y="208"/>
              </a:cxn>
              <a:cxn ang="0">
                <a:pos x="113" y="175"/>
              </a:cxn>
              <a:cxn ang="0">
                <a:pos x="96" y="162"/>
              </a:cxn>
              <a:cxn ang="0">
                <a:pos x="66" y="139"/>
              </a:cxn>
              <a:cxn ang="0">
                <a:pos x="6" y="102"/>
              </a:cxn>
              <a:cxn ang="0">
                <a:pos x="3" y="93"/>
              </a:cxn>
              <a:cxn ang="0">
                <a:pos x="7" y="74"/>
              </a:cxn>
              <a:cxn ang="0">
                <a:pos x="30" y="54"/>
              </a:cxn>
              <a:cxn ang="0">
                <a:pos x="54" y="31"/>
              </a:cxn>
              <a:cxn ang="0">
                <a:pos x="97" y="38"/>
              </a:cxn>
              <a:cxn ang="0">
                <a:pos x="127" y="44"/>
              </a:cxn>
              <a:cxn ang="0">
                <a:pos x="150" y="55"/>
              </a:cxn>
              <a:cxn ang="0">
                <a:pos x="138" y="36"/>
              </a:cxn>
              <a:cxn ang="0">
                <a:pos x="137" y="6"/>
              </a:cxn>
              <a:cxn ang="0">
                <a:pos x="154" y="0"/>
              </a:cxn>
            </a:cxnLst>
            <a:rect l="0" t="0" r="r" b="b"/>
            <a:pathLst>
              <a:path w="412" h="271">
                <a:moveTo>
                  <a:pt x="154" y="0"/>
                </a:moveTo>
                <a:cubicBezTo>
                  <a:pt x="156" y="1"/>
                  <a:pt x="155" y="4"/>
                  <a:pt x="158" y="4"/>
                </a:cubicBezTo>
                <a:cubicBezTo>
                  <a:pt x="160" y="5"/>
                  <a:pt x="163" y="4"/>
                  <a:pt x="164" y="6"/>
                </a:cubicBezTo>
                <a:cubicBezTo>
                  <a:pt x="165" y="7"/>
                  <a:pt x="163" y="9"/>
                  <a:pt x="165" y="10"/>
                </a:cubicBezTo>
                <a:cubicBezTo>
                  <a:pt x="169" y="12"/>
                  <a:pt x="171" y="11"/>
                  <a:pt x="169" y="16"/>
                </a:cubicBezTo>
                <a:cubicBezTo>
                  <a:pt x="167" y="20"/>
                  <a:pt x="169" y="22"/>
                  <a:pt x="166" y="24"/>
                </a:cubicBezTo>
                <a:cubicBezTo>
                  <a:pt x="161" y="29"/>
                  <a:pt x="169" y="29"/>
                  <a:pt x="170" y="30"/>
                </a:cubicBezTo>
                <a:cubicBezTo>
                  <a:pt x="172" y="31"/>
                  <a:pt x="167" y="35"/>
                  <a:pt x="169" y="37"/>
                </a:cubicBezTo>
                <a:cubicBezTo>
                  <a:pt x="171" y="39"/>
                  <a:pt x="175" y="35"/>
                  <a:pt x="175" y="37"/>
                </a:cubicBezTo>
                <a:cubicBezTo>
                  <a:pt x="176" y="39"/>
                  <a:pt x="175" y="47"/>
                  <a:pt x="176" y="48"/>
                </a:cubicBezTo>
                <a:cubicBezTo>
                  <a:pt x="176" y="49"/>
                  <a:pt x="182" y="52"/>
                  <a:pt x="183" y="53"/>
                </a:cubicBezTo>
                <a:cubicBezTo>
                  <a:pt x="186" y="55"/>
                  <a:pt x="192" y="46"/>
                  <a:pt x="195" y="44"/>
                </a:cubicBezTo>
                <a:cubicBezTo>
                  <a:pt x="197" y="42"/>
                  <a:pt x="201" y="40"/>
                  <a:pt x="203" y="38"/>
                </a:cubicBezTo>
                <a:cubicBezTo>
                  <a:pt x="205" y="36"/>
                  <a:pt x="205" y="32"/>
                  <a:pt x="209" y="31"/>
                </a:cubicBezTo>
                <a:cubicBezTo>
                  <a:pt x="212" y="32"/>
                  <a:pt x="214" y="38"/>
                  <a:pt x="217" y="34"/>
                </a:cubicBezTo>
                <a:cubicBezTo>
                  <a:pt x="219" y="32"/>
                  <a:pt x="218" y="28"/>
                  <a:pt x="223" y="29"/>
                </a:cubicBezTo>
                <a:cubicBezTo>
                  <a:pt x="229" y="30"/>
                  <a:pt x="230" y="29"/>
                  <a:pt x="234" y="24"/>
                </a:cubicBezTo>
                <a:cubicBezTo>
                  <a:pt x="235" y="22"/>
                  <a:pt x="237" y="21"/>
                  <a:pt x="238" y="20"/>
                </a:cubicBezTo>
                <a:cubicBezTo>
                  <a:pt x="241" y="19"/>
                  <a:pt x="243" y="22"/>
                  <a:pt x="243" y="16"/>
                </a:cubicBezTo>
                <a:cubicBezTo>
                  <a:pt x="243" y="15"/>
                  <a:pt x="245" y="9"/>
                  <a:pt x="247" y="13"/>
                </a:cubicBezTo>
                <a:cubicBezTo>
                  <a:pt x="248" y="16"/>
                  <a:pt x="250" y="18"/>
                  <a:pt x="253" y="21"/>
                </a:cubicBezTo>
                <a:cubicBezTo>
                  <a:pt x="255" y="23"/>
                  <a:pt x="258" y="22"/>
                  <a:pt x="261" y="22"/>
                </a:cubicBezTo>
                <a:cubicBezTo>
                  <a:pt x="261" y="22"/>
                  <a:pt x="261" y="22"/>
                  <a:pt x="261" y="22"/>
                </a:cubicBezTo>
                <a:cubicBezTo>
                  <a:pt x="260" y="24"/>
                  <a:pt x="265" y="26"/>
                  <a:pt x="267" y="28"/>
                </a:cubicBezTo>
                <a:cubicBezTo>
                  <a:pt x="268" y="29"/>
                  <a:pt x="271" y="37"/>
                  <a:pt x="271" y="38"/>
                </a:cubicBezTo>
                <a:cubicBezTo>
                  <a:pt x="273" y="46"/>
                  <a:pt x="287" y="44"/>
                  <a:pt x="293" y="45"/>
                </a:cubicBezTo>
                <a:cubicBezTo>
                  <a:pt x="302" y="47"/>
                  <a:pt x="300" y="51"/>
                  <a:pt x="305" y="57"/>
                </a:cubicBezTo>
                <a:cubicBezTo>
                  <a:pt x="305" y="57"/>
                  <a:pt x="305" y="57"/>
                  <a:pt x="305" y="57"/>
                </a:cubicBezTo>
                <a:cubicBezTo>
                  <a:pt x="304" y="63"/>
                  <a:pt x="306" y="62"/>
                  <a:pt x="310" y="64"/>
                </a:cubicBezTo>
                <a:cubicBezTo>
                  <a:pt x="312" y="65"/>
                  <a:pt x="310" y="72"/>
                  <a:pt x="312" y="74"/>
                </a:cubicBezTo>
                <a:cubicBezTo>
                  <a:pt x="314" y="76"/>
                  <a:pt x="319" y="73"/>
                  <a:pt x="322" y="75"/>
                </a:cubicBezTo>
                <a:cubicBezTo>
                  <a:pt x="326" y="79"/>
                  <a:pt x="318" y="85"/>
                  <a:pt x="328" y="86"/>
                </a:cubicBezTo>
                <a:cubicBezTo>
                  <a:pt x="335" y="86"/>
                  <a:pt x="333" y="87"/>
                  <a:pt x="334" y="92"/>
                </a:cubicBezTo>
                <a:cubicBezTo>
                  <a:pt x="334" y="94"/>
                  <a:pt x="338" y="98"/>
                  <a:pt x="340" y="98"/>
                </a:cubicBezTo>
                <a:cubicBezTo>
                  <a:pt x="346" y="102"/>
                  <a:pt x="367" y="85"/>
                  <a:pt x="367" y="100"/>
                </a:cubicBezTo>
                <a:cubicBezTo>
                  <a:pt x="367" y="106"/>
                  <a:pt x="367" y="106"/>
                  <a:pt x="367" y="106"/>
                </a:cubicBezTo>
                <a:cubicBezTo>
                  <a:pt x="367" y="106"/>
                  <a:pt x="367" y="106"/>
                  <a:pt x="367" y="106"/>
                </a:cubicBezTo>
                <a:cubicBezTo>
                  <a:pt x="367" y="111"/>
                  <a:pt x="365" y="116"/>
                  <a:pt x="361" y="120"/>
                </a:cubicBezTo>
                <a:cubicBezTo>
                  <a:pt x="358" y="124"/>
                  <a:pt x="367" y="128"/>
                  <a:pt x="367" y="131"/>
                </a:cubicBezTo>
                <a:cubicBezTo>
                  <a:pt x="368" y="135"/>
                  <a:pt x="370" y="135"/>
                  <a:pt x="373" y="136"/>
                </a:cubicBezTo>
                <a:cubicBezTo>
                  <a:pt x="377" y="137"/>
                  <a:pt x="376" y="143"/>
                  <a:pt x="374" y="145"/>
                </a:cubicBezTo>
                <a:cubicBezTo>
                  <a:pt x="375" y="151"/>
                  <a:pt x="378" y="154"/>
                  <a:pt x="379" y="159"/>
                </a:cubicBezTo>
                <a:cubicBezTo>
                  <a:pt x="380" y="162"/>
                  <a:pt x="376" y="164"/>
                  <a:pt x="376" y="167"/>
                </a:cubicBezTo>
                <a:cubicBezTo>
                  <a:pt x="376" y="176"/>
                  <a:pt x="389" y="167"/>
                  <a:pt x="388" y="177"/>
                </a:cubicBezTo>
                <a:cubicBezTo>
                  <a:pt x="387" y="187"/>
                  <a:pt x="389" y="182"/>
                  <a:pt x="396" y="185"/>
                </a:cubicBezTo>
                <a:cubicBezTo>
                  <a:pt x="399" y="186"/>
                  <a:pt x="400" y="188"/>
                  <a:pt x="402" y="189"/>
                </a:cubicBezTo>
                <a:cubicBezTo>
                  <a:pt x="412" y="197"/>
                  <a:pt x="397" y="194"/>
                  <a:pt x="398" y="202"/>
                </a:cubicBezTo>
                <a:cubicBezTo>
                  <a:pt x="399" y="207"/>
                  <a:pt x="395" y="208"/>
                  <a:pt x="397" y="214"/>
                </a:cubicBezTo>
                <a:cubicBezTo>
                  <a:pt x="399" y="219"/>
                  <a:pt x="397" y="222"/>
                  <a:pt x="392" y="223"/>
                </a:cubicBezTo>
                <a:cubicBezTo>
                  <a:pt x="390" y="229"/>
                  <a:pt x="381" y="227"/>
                  <a:pt x="386" y="235"/>
                </a:cubicBezTo>
                <a:cubicBezTo>
                  <a:pt x="390" y="241"/>
                  <a:pt x="378" y="242"/>
                  <a:pt x="375" y="241"/>
                </a:cubicBezTo>
                <a:cubicBezTo>
                  <a:pt x="372" y="240"/>
                  <a:pt x="369" y="237"/>
                  <a:pt x="369" y="242"/>
                </a:cubicBezTo>
                <a:cubicBezTo>
                  <a:pt x="369" y="246"/>
                  <a:pt x="369" y="250"/>
                  <a:pt x="369" y="254"/>
                </a:cubicBezTo>
                <a:cubicBezTo>
                  <a:pt x="369" y="260"/>
                  <a:pt x="362" y="262"/>
                  <a:pt x="358" y="265"/>
                </a:cubicBezTo>
                <a:cubicBezTo>
                  <a:pt x="345" y="271"/>
                  <a:pt x="345" y="271"/>
                  <a:pt x="345" y="271"/>
                </a:cubicBezTo>
                <a:cubicBezTo>
                  <a:pt x="345" y="271"/>
                  <a:pt x="345" y="271"/>
                  <a:pt x="345" y="271"/>
                </a:cubicBezTo>
                <a:cubicBezTo>
                  <a:pt x="340" y="266"/>
                  <a:pt x="336" y="261"/>
                  <a:pt x="335" y="259"/>
                </a:cubicBezTo>
                <a:cubicBezTo>
                  <a:pt x="329" y="246"/>
                  <a:pt x="326" y="257"/>
                  <a:pt x="322" y="256"/>
                </a:cubicBezTo>
                <a:cubicBezTo>
                  <a:pt x="300" y="247"/>
                  <a:pt x="300" y="247"/>
                  <a:pt x="300" y="247"/>
                </a:cubicBezTo>
                <a:cubicBezTo>
                  <a:pt x="245" y="236"/>
                  <a:pt x="245" y="236"/>
                  <a:pt x="245" y="236"/>
                </a:cubicBezTo>
                <a:cubicBezTo>
                  <a:pt x="242" y="235"/>
                  <a:pt x="247" y="233"/>
                  <a:pt x="247" y="232"/>
                </a:cubicBezTo>
                <a:cubicBezTo>
                  <a:pt x="247" y="231"/>
                  <a:pt x="239" y="228"/>
                  <a:pt x="238" y="226"/>
                </a:cubicBezTo>
                <a:cubicBezTo>
                  <a:pt x="238" y="225"/>
                  <a:pt x="234" y="223"/>
                  <a:pt x="234" y="224"/>
                </a:cubicBezTo>
                <a:cubicBezTo>
                  <a:pt x="233" y="229"/>
                  <a:pt x="242" y="232"/>
                  <a:pt x="242" y="234"/>
                </a:cubicBezTo>
                <a:cubicBezTo>
                  <a:pt x="237" y="235"/>
                  <a:pt x="230" y="227"/>
                  <a:pt x="226" y="225"/>
                </a:cubicBezTo>
                <a:cubicBezTo>
                  <a:pt x="225" y="215"/>
                  <a:pt x="221" y="221"/>
                  <a:pt x="218" y="221"/>
                </a:cubicBezTo>
                <a:cubicBezTo>
                  <a:pt x="214" y="219"/>
                  <a:pt x="210" y="213"/>
                  <a:pt x="204" y="211"/>
                </a:cubicBezTo>
                <a:cubicBezTo>
                  <a:pt x="200" y="209"/>
                  <a:pt x="193" y="211"/>
                  <a:pt x="189" y="208"/>
                </a:cubicBezTo>
                <a:cubicBezTo>
                  <a:pt x="148" y="190"/>
                  <a:pt x="148" y="190"/>
                  <a:pt x="148" y="190"/>
                </a:cubicBezTo>
                <a:cubicBezTo>
                  <a:pt x="137" y="185"/>
                  <a:pt x="125" y="178"/>
                  <a:pt x="113" y="175"/>
                </a:cubicBezTo>
                <a:cubicBezTo>
                  <a:pt x="103" y="174"/>
                  <a:pt x="110" y="174"/>
                  <a:pt x="104" y="169"/>
                </a:cubicBezTo>
                <a:cubicBezTo>
                  <a:pt x="96" y="162"/>
                  <a:pt x="96" y="162"/>
                  <a:pt x="96" y="162"/>
                </a:cubicBezTo>
                <a:cubicBezTo>
                  <a:pt x="89" y="156"/>
                  <a:pt x="80" y="148"/>
                  <a:pt x="71" y="147"/>
                </a:cubicBezTo>
                <a:cubicBezTo>
                  <a:pt x="67" y="146"/>
                  <a:pt x="70" y="142"/>
                  <a:pt x="66" y="139"/>
                </a:cubicBezTo>
                <a:cubicBezTo>
                  <a:pt x="51" y="138"/>
                  <a:pt x="48" y="122"/>
                  <a:pt x="38" y="112"/>
                </a:cubicBezTo>
                <a:cubicBezTo>
                  <a:pt x="27" y="100"/>
                  <a:pt x="18" y="94"/>
                  <a:pt x="6" y="102"/>
                </a:cubicBezTo>
                <a:cubicBezTo>
                  <a:pt x="6" y="102"/>
                  <a:pt x="6" y="102"/>
                  <a:pt x="6" y="102"/>
                </a:cubicBezTo>
                <a:cubicBezTo>
                  <a:pt x="3" y="93"/>
                  <a:pt x="3" y="93"/>
                  <a:pt x="3" y="93"/>
                </a:cubicBezTo>
                <a:cubicBezTo>
                  <a:pt x="0" y="86"/>
                  <a:pt x="0" y="87"/>
                  <a:pt x="3" y="80"/>
                </a:cubicBezTo>
                <a:cubicBezTo>
                  <a:pt x="5" y="77"/>
                  <a:pt x="0" y="74"/>
                  <a:pt x="7" y="74"/>
                </a:cubicBezTo>
                <a:cubicBezTo>
                  <a:pt x="12" y="74"/>
                  <a:pt x="26" y="70"/>
                  <a:pt x="29" y="66"/>
                </a:cubicBezTo>
                <a:cubicBezTo>
                  <a:pt x="32" y="61"/>
                  <a:pt x="31" y="59"/>
                  <a:pt x="30" y="54"/>
                </a:cubicBezTo>
                <a:cubicBezTo>
                  <a:pt x="28" y="50"/>
                  <a:pt x="32" y="50"/>
                  <a:pt x="32" y="46"/>
                </a:cubicBezTo>
                <a:cubicBezTo>
                  <a:pt x="32" y="30"/>
                  <a:pt x="41" y="31"/>
                  <a:pt x="54" y="31"/>
                </a:cubicBezTo>
                <a:cubicBezTo>
                  <a:pt x="63" y="49"/>
                  <a:pt x="71" y="41"/>
                  <a:pt x="86" y="36"/>
                </a:cubicBezTo>
                <a:cubicBezTo>
                  <a:pt x="92" y="35"/>
                  <a:pt x="93" y="35"/>
                  <a:pt x="97" y="38"/>
                </a:cubicBezTo>
                <a:cubicBezTo>
                  <a:pt x="102" y="42"/>
                  <a:pt x="116" y="37"/>
                  <a:pt x="118" y="43"/>
                </a:cubicBezTo>
                <a:cubicBezTo>
                  <a:pt x="121" y="51"/>
                  <a:pt x="122" y="46"/>
                  <a:pt x="127" y="44"/>
                </a:cubicBezTo>
                <a:cubicBezTo>
                  <a:pt x="132" y="43"/>
                  <a:pt x="142" y="47"/>
                  <a:pt x="145" y="51"/>
                </a:cubicBezTo>
                <a:cubicBezTo>
                  <a:pt x="145" y="52"/>
                  <a:pt x="149" y="56"/>
                  <a:pt x="150" y="55"/>
                </a:cubicBezTo>
                <a:cubicBezTo>
                  <a:pt x="151" y="55"/>
                  <a:pt x="157" y="49"/>
                  <a:pt x="157" y="48"/>
                </a:cubicBezTo>
                <a:cubicBezTo>
                  <a:pt x="150" y="46"/>
                  <a:pt x="141" y="43"/>
                  <a:pt x="138" y="36"/>
                </a:cubicBezTo>
                <a:cubicBezTo>
                  <a:pt x="135" y="31"/>
                  <a:pt x="138" y="30"/>
                  <a:pt x="139" y="25"/>
                </a:cubicBezTo>
                <a:cubicBezTo>
                  <a:pt x="140" y="20"/>
                  <a:pt x="136" y="12"/>
                  <a:pt x="137" y="6"/>
                </a:cubicBezTo>
                <a:cubicBezTo>
                  <a:pt x="137" y="0"/>
                  <a:pt x="143" y="7"/>
                  <a:pt x="145" y="8"/>
                </a:cubicBezTo>
                <a:cubicBezTo>
                  <a:pt x="149" y="9"/>
                  <a:pt x="153" y="3"/>
                  <a:pt x="154"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31"/>
          <p:cNvSpPr>
            <a:spLocks noEditPoints="1"/>
          </p:cNvSpPr>
          <p:nvPr/>
        </p:nvSpPr>
        <p:spPr bwMode="auto">
          <a:xfrm>
            <a:off x="8590058" y="4862960"/>
            <a:ext cx="1261458" cy="890874"/>
          </a:xfrm>
          <a:custGeom>
            <a:avLst/>
            <a:gdLst/>
            <a:ahLst/>
            <a:cxnLst>
              <a:cxn ang="0">
                <a:pos x="423" y="271"/>
              </a:cxn>
              <a:cxn ang="0">
                <a:pos x="445" y="281"/>
              </a:cxn>
              <a:cxn ang="0">
                <a:pos x="439" y="276"/>
              </a:cxn>
              <a:cxn ang="0">
                <a:pos x="36" y="75"/>
              </a:cxn>
              <a:cxn ang="0">
                <a:pos x="56" y="67"/>
              </a:cxn>
              <a:cxn ang="0">
                <a:pos x="78" y="73"/>
              </a:cxn>
              <a:cxn ang="0">
                <a:pos x="99" y="36"/>
              </a:cxn>
              <a:cxn ang="0">
                <a:pos x="115" y="61"/>
              </a:cxn>
              <a:cxn ang="0">
                <a:pos x="152" y="51"/>
              </a:cxn>
              <a:cxn ang="0">
                <a:pos x="177" y="33"/>
              </a:cxn>
              <a:cxn ang="0">
                <a:pos x="190" y="25"/>
              </a:cxn>
              <a:cxn ang="0">
                <a:pos x="191" y="0"/>
              </a:cxn>
              <a:cxn ang="0">
                <a:pos x="230" y="39"/>
              </a:cxn>
              <a:cxn ang="0">
                <a:pos x="253" y="53"/>
              </a:cxn>
              <a:cxn ang="0">
                <a:pos x="275" y="76"/>
              </a:cxn>
              <a:cxn ang="0">
                <a:pos x="297" y="114"/>
              </a:cxn>
              <a:cxn ang="0">
                <a:pos x="327" y="105"/>
              </a:cxn>
              <a:cxn ang="0">
                <a:pos x="339" y="117"/>
              </a:cxn>
              <a:cxn ang="0">
                <a:pos x="364" y="142"/>
              </a:cxn>
              <a:cxn ang="0">
                <a:pos x="405" y="152"/>
              </a:cxn>
              <a:cxn ang="0">
                <a:pos x="464" y="155"/>
              </a:cxn>
              <a:cxn ang="0">
                <a:pos x="449" y="172"/>
              </a:cxn>
              <a:cxn ang="0">
                <a:pos x="456" y="178"/>
              </a:cxn>
              <a:cxn ang="0">
                <a:pos x="450" y="197"/>
              </a:cxn>
              <a:cxn ang="0">
                <a:pos x="429" y="202"/>
              </a:cxn>
              <a:cxn ang="0">
                <a:pos x="434" y="220"/>
              </a:cxn>
              <a:cxn ang="0">
                <a:pos x="440" y="255"/>
              </a:cxn>
              <a:cxn ang="0">
                <a:pos x="438" y="261"/>
              </a:cxn>
              <a:cxn ang="0">
                <a:pos x="409" y="261"/>
              </a:cxn>
              <a:cxn ang="0">
                <a:pos x="391" y="264"/>
              </a:cxn>
              <a:cxn ang="0">
                <a:pos x="392" y="254"/>
              </a:cxn>
              <a:cxn ang="0">
                <a:pos x="368" y="254"/>
              </a:cxn>
              <a:cxn ang="0">
                <a:pos x="361" y="245"/>
              </a:cxn>
              <a:cxn ang="0">
                <a:pos x="369" y="259"/>
              </a:cxn>
              <a:cxn ang="0">
                <a:pos x="341" y="265"/>
              </a:cxn>
              <a:cxn ang="0">
                <a:pos x="255" y="305"/>
              </a:cxn>
              <a:cxn ang="0">
                <a:pos x="153" y="304"/>
              </a:cxn>
              <a:cxn ang="0">
                <a:pos x="65" y="274"/>
              </a:cxn>
              <a:cxn ang="0">
                <a:pos x="0" y="245"/>
              </a:cxn>
              <a:cxn ang="0">
                <a:pos x="24" y="216"/>
              </a:cxn>
              <a:cxn ang="0">
                <a:pos x="47" y="197"/>
              </a:cxn>
              <a:cxn ang="0">
                <a:pos x="57" y="163"/>
              </a:cxn>
              <a:cxn ang="0">
                <a:pos x="31" y="141"/>
              </a:cxn>
              <a:cxn ang="0">
                <a:pos x="28" y="110"/>
              </a:cxn>
              <a:cxn ang="0">
                <a:pos x="22" y="80"/>
              </a:cxn>
            </a:cxnLst>
            <a:rect l="0" t="0" r="r" b="b"/>
            <a:pathLst>
              <a:path w="464" h="328">
                <a:moveTo>
                  <a:pt x="438" y="274"/>
                </a:moveTo>
                <a:cubicBezTo>
                  <a:pt x="436" y="276"/>
                  <a:pt x="431" y="270"/>
                  <a:pt x="429" y="269"/>
                </a:cubicBezTo>
                <a:cubicBezTo>
                  <a:pt x="426" y="267"/>
                  <a:pt x="426" y="271"/>
                  <a:pt x="423" y="271"/>
                </a:cubicBezTo>
                <a:cubicBezTo>
                  <a:pt x="424" y="271"/>
                  <a:pt x="427" y="273"/>
                  <a:pt x="428" y="274"/>
                </a:cubicBezTo>
                <a:cubicBezTo>
                  <a:pt x="432" y="277"/>
                  <a:pt x="435" y="278"/>
                  <a:pt x="439" y="279"/>
                </a:cubicBezTo>
                <a:cubicBezTo>
                  <a:pt x="441" y="280"/>
                  <a:pt x="443" y="281"/>
                  <a:pt x="445" y="281"/>
                </a:cubicBezTo>
                <a:cubicBezTo>
                  <a:pt x="448" y="283"/>
                  <a:pt x="449" y="284"/>
                  <a:pt x="449" y="279"/>
                </a:cubicBezTo>
                <a:cubicBezTo>
                  <a:pt x="449" y="278"/>
                  <a:pt x="447" y="279"/>
                  <a:pt x="446" y="278"/>
                </a:cubicBezTo>
                <a:cubicBezTo>
                  <a:pt x="443" y="278"/>
                  <a:pt x="441" y="276"/>
                  <a:pt x="439" y="276"/>
                </a:cubicBezTo>
                <a:cubicBezTo>
                  <a:pt x="438" y="274"/>
                  <a:pt x="438" y="274"/>
                  <a:pt x="438" y="274"/>
                </a:cubicBezTo>
                <a:close/>
                <a:moveTo>
                  <a:pt x="22" y="80"/>
                </a:moveTo>
                <a:cubicBezTo>
                  <a:pt x="27" y="80"/>
                  <a:pt x="34" y="70"/>
                  <a:pt x="36" y="75"/>
                </a:cubicBezTo>
                <a:cubicBezTo>
                  <a:pt x="39" y="84"/>
                  <a:pt x="43" y="74"/>
                  <a:pt x="45" y="73"/>
                </a:cubicBezTo>
                <a:cubicBezTo>
                  <a:pt x="46" y="72"/>
                  <a:pt x="48" y="72"/>
                  <a:pt x="49" y="71"/>
                </a:cubicBezTo>
                <a:cubicBezTo>
                  <a:pt x="51" y="70"/>
                  <a:pt x="52" y="63"/>
                  <a:pt x="56" y="67"/>
                </a:cubicBezTo>
                <a:cubicBezTo>
                  <a:pt x="60" y="70"/>
                  <a:pt x="58" y="69"/>
                  <a:pt x="64" y="70"/>
                </a:cubicBezTo>
                <a:cubicBezTo>
                  <a:pt x="67" y="71"/>
                  <a:pt x="66" y="76"/>
                  <a:pt x="70" y="76"/>
                </a:cubicBezTo>
                <a:cubicBezTo>
                  <a:pt x="72" y="77"/>
                  <a:pt x="78" y="76"/>
                  <a:pt x="78" y="73"/>
                </a:cubicBezTo>
                <a:cubicBezTo>
                  <a:pt x="79" y="68"/>
                  <a:pt x="88" y="67"/>
                  <a:pt x="81" y="62"/>
                </a:cubicBezTo>
                <a:cubicBezTo>
                  <a:pt x="75" y="57"/>
                  <a:pt x="78" y="50"/>
                  <a:pt x="79" y="43"/>
                </a:cubicBezTo>
                <a:cubicBezTo>
                  <a:pt x="81" y="34"/>
                  <a:pt x="94" y="40"/>
                  <a:pt x="99" y="36"/>
                </a:cubicBezTo>
                <a:cubicBezTo>
                  <a:pt x="100" y="41"/>
                  <a:pt x="97" y="44"/>
                  <a:pt x="97" y="48"/>
                </a:cubicBezTo>
                <a:cubicBezTo>
                  <a:pt x="97" y="51"/>
                  <a:pt x="101" y="52"/>
                  <a:pt x="102" y="54"/>
                </a:cubicBezTo>
                <a:cubicBezTo>
                  <a:pt x="105" y="58"/>
                  <a:pt x="107" y="71"/>
                  <a:pt x="115" y="61"/>
                </a:cubicBezTo>
                <a:cubicBezTo>
                  <a:pt x="118" y="56"/>
                  <a:pt x="118" y="55"/>
                  <a:pt x="125" y="55"/>
                </a:cubicBezTo>
                <a:cubicBezTo>
                  <a:pt x="131" y="55"/>
                  <a:pt x="138" y="43"/>
                  <a:pt x="145" y="48"/>
                </a:cubicBezTo>
                <a:cubicBezTo>
                  <a:pt x="147" y="50"/>
                  <a:pt x="149" y="51"/>
                  <a:pt x="152" y="51"/>
                </a:cubicBezTo>
                <a:cubicBezTo>
                  <a:pt x="159" y="49"/>
                  <a:pt x="155" y="47"/>
                  <a:pt x="157" y="44"/>
                </a:cubicBezTo>
                <a:cubicBezTo>
                  <a:pt x="161" y="44"/>
                  <a:pt x="168" y="43"/>
                  <a:pt x="171" y="42"/>
                </a:cubicBezTo>
                <a:cubicBezTo>
                  <a:pt x="176" y="40"/>
                  <a:pt x="174" y="36"/>
                  <a:pt x="177" y="33"/>
                </a:cubicBezTo>
                <a:cubicBezTo>
                  <a:pt x="184" y="26"/>
                  <a:pt x="184" y="26"/>
                  <a:pt x="184" y="26"/>
                </a:cubicBezTo>
                <a:cubicBezTo>
                  <a:pt x="184" y="26"/>
                  <a:pt x="184" y="26"/>
                  <a:pt x="184" y="26"/>
                </a:cubicBezTo>
                <a:cubicBezTo>
                  <a:pt x="188" y="26"/>
                  <a:pt x="192" y="31"/>
                  <a:pt x="190" y="25"/>
                </a:cubicBezTo>
                <a:cubicBezTo>
                  <a:pt x="189" y="23"/>
                  <a:pt x="187" y="19"/>
                  <a:pt x="189" y="17"/>
                </a:cubicBezTo>
                <a:cubicBezTo>
                  <a:pt x="190" y="14"/>
                  <a:pt x="185" y="12"/>
                  <a:pt x="187" y="9"/>
                </a:cubicBezTo>
                <a:cubicBezTo>
                  <a:pt x="190" y="5"/>
                  <a:pt x="189" y="5"/>
                  <a:pt x="191" y="0"/>
                </a:cubicBezTo>
                <a:cubicBezTo>
                  <a:pt x="196" y="2"/>
                  <a:pt x="194" y="7"/>
                  <a:pt x="203" y="7"/>
                </a:cubicBezTo>
                <a:cubicBezTo>
                  <a:pt x="215" y="7"/>
                  <a:pt x="216" y="15"/>
                  <a:pt x="221" y="26"/>
                </a:cubicBezTo>
                <a:cubicBezTo>
                  <a:pt x="223" y="32"/>
                  <a:pt x="230" y="33"/>
                  <a:pt x="230" y="39"/>
                </a:cubicBezTo>
                <a:cubicBezTo>
                  <a:pt x="230" y="44"/>
                  <a:pt x="235" y="46"/>
                  <a:pt x="238" y="48"/>
                </a:cubicBezTo>
                <a:cubicBezTo>
                  <a:pt x="241" y="49"/>
                  <a:pt x="240" y="55"/>
                  <a:pt x="246" y="53"/>
                </a:cubicBezTo>
                <a:cubicBezTo>
                  <a:pt x="251" y="51"/>
                  <a:pt x="249" y="51"/>
                  <a:pt x="253" y="53"/>
                </a:cubicBezTo>
                <a:cubicBezTo>
                  <a:pt x="256" y="55"/>
                  <a:pt x="257" y="48"/>
                  <a:pt x="260" y="50"/>
                </a:cubicBezTo>
                <a:cubicBezTo>
                  <a:pt x="264" y="51"/>
                  <a:pt x="267" y="53"/>
                  <a:pt x="272" y="54"/>
                </a:cubicBezTo>
                <a:cubicBezTo>
                  <a:pt x="273" y="62"/>
                  <a:pt x="279" y="68"/>
                  <a:pt x="275" y="76"/>
                </a:cubicBezTo>
                <a:cubicBezTo>
                  <a:pt x="273" y="79"/>
                  <a:pt x="273" y="83"/>
                  <a:pt x="272" y="86"/>
                </a:cubicBezTo>
                <a:cubicBezTo>
                  <a:pt x="267" y="96"/>
                  <a:pt x="263" y="89"/>
                  <a:pt x="271" y="100"/>
                </a:cubicBezTo>
                <a:cubicBezTo>
                  <a:pt x="277" y="108"/>
                  <a:pt x="284" y="117"/>
                  <a:pt x="297" y="114"/>
                </a:cubicBezTo>
                <a:cubicBezTo>
                  <a:pt x="300" y="113"/>
                  <a:pt x="321" y="102"/>
                  <a:pt x="323" y="99"/>
                </a:cubicBezTo>
                <a:cubicBezTo>
                  <a:pt x="327" y="94"/>
                  <a:pt x="331" y="92"/>
                  <a:pt x="335" y="98"/>
                </a:cubicBezTo>
                <a:cubicBezTo>
                  <a:pt x="339" y="104"/>
                  <a:pt x="328" y="103"/>
                  <a:pt x="327" y="105"/>
                </a:cubicBezTo>
                <a:cubicBezTo>
                  <a:pt x="327" y="106"/>
                  <a:pt x="329" y="107"/>
                  <a:pt x="330" y="107"/>
                </a:cubicBezTo>
                <a:cubicBezTo>
                  <a:pt x="332" y="109"/>
                  <a:pt x="330" y="114"/>
                  <a:pt x="334" y="113"/>
                </a:cubicBezTo>
                <a:cubicBezTo>
                  <a:pt x="340" y="112"/>
                  <a:pt x="345" y="111"/>
                  <a:pt x="339" y="117"/>
                </a:cubicBezTo>
                <a:cubicBezTo>
                  <a:pt x="335" y="122"/>
                  <a:pt x="336" y="128"/>
                  <a:pt x="344" y="129"/>
                </a:cubicBezTo>
                <a:cubicBezTo>
                  <a:pt x="346" y="130"/>
                  <a:pt x="346" y="132"/>
                  <a:pt x="349" y="132"/>
                </a:cubicBezTo>
                <a:cubicBezTo>
                  <a:pt x="355" y="133"/>
                  <a:pt x="366" y="135"/>
                  <a:pt x="364" y="142"/>
                </a:cubicBezTo>
                <a:cubicBezTo>
                  <a:pt x="360" y="155"/>
                  <a:pt x="369" y="150"/>
                  <a:pt x="377" y="149"/>
                </a:cubicBezTo>
                <a:cubicBezTo>
                  <a:pt x="383" y="148"/>
                  <a:pt x="387" y="151"/>
                  <a:pt x="392" y="153"/>
                </a:cubicBezTo>
                <a:cubicBezTo>
                  <a:pt x="396" y="154"/>
                  <a:pt x="401" y="152"/>
                  <a:pt x="405" y="152"/>
                </a:cubicBezTo>
                <a:cubicBezTo>
                  <a:pt x="460" y="155"/>
                  <a:pt x="460" y="155"/>
                  <a:pt x="460" y="155"/>
                </a:cubicBezTo>
                <a:cubicBezTo>
                  <a:pt x="464" y="155"/>
                  <a:pt x="464" y="155"/>
                  <a:pt x="464" y="155"/>
                </a:cubicBezTo>
                <a:cubicBezTo>
                  <a:pt x="464" y="155"/>
                  <a:pt x="464" y="155"/>
                  <a:pt x="464" y="155"/>
                </a:cubicBezTo>
                <a:cubicBezTo>
                  <a:pt x="463" y="158"/>
                  <a:pt x="464" y="163"/>
                  <a:pt x="462" y="166"/>
                </a:cubicBezTo>
                <a:cubicBezTo>
                  <a:pt x="460" y="169"/>
                  <a:pt x="455" y="166"/>
                  <a:pt x="452" y="167"/>
                </a:cubicBezTo>
                <a:cubicBezTo>
                  <a:pt x="449" y="167"/>
                  <a:pt x="451" y="171"/>
                  <a:pt x="449" y="172"/>
                </a:cubicBezTo>
                <a:cubicBezTo>
                  <a:pt x="445" y="173"/>
                  <a:pt x="443" y="166"/>
                  <a:pt x="442" y="166"/>
                </a:cubicBezTo>
                <a:cubicBezTo>
                  <a:pt x="441" y="169"/>
                  <a:pt x="441" y="179"/>
                  <a:pt x="446" y="178"/>
                </a:cubicBezTo>
                <a:cubicBezTo>
                  <a:pt x="452" y="177"/>
                  <a:pt x="450" y="181"/>
                  <a:pt x="456" y="178"/>
                </a:cubicBezTo>
                <a:cubicBezTo>
                  <a:pt x="459" y="177"/>
                  <a:pt x="456" y="183"/>
                  <a:pt x="456" y="185"/>
                </a:cubicBezTo>
                <a:cubicBezTo>
                  <a:pt x="457" y="191"/>
                  <a:pt x="450" y="189"/>
                  <a:pt x="448" y="192"/>
                </a:cubicBezTo>
                <a:cubicBezTo>
                  <a:pt x="446" y="193"/>
                  <a:pt x="450" y="195"/>
                  <a:pt x="450" y="197"/>
                </a:cubicBezTo>
                <a:cubicBezTo>
                  <a:pt x="450" y="199"/>
                  <a:pt x="445" y="201"/>
                  <a:pt x="444" y="202"/>
                </a:cubicBezTo>
                <a:cubicBezTo>
                  <a:pt x="440" y="204"/>
                  <a:pt x="438" y="203"/>
                  <a:pt x="434" y="201"/>
                </a:cubicBezTo>
                <a:cubicBezTo>
                  <a:pt x="430" y="198"/>
                  <a:pt x="431" y="197"/>
                  <a:pt x="429" y="202"/>
                </a:cubicBezTo>
                <a:cubicBezTo>
                  <a:pt x="426" y="206"/>
                  <a:pt x="436" y="205"/>
                  <a:pt x="433" y="208"/>
                </a:cubicBezTo>
                <a:cubicBezTo>
                  <a:pt x="433" y="208"/>
                  <a:pt x="429" y="209"/>
                  <a:pt x="431" y="210"/>
                </a:cubicBezTo>
                <a:cubicBezTo>
                  <a:pt x="431" y="213"/>
                  <a:pt x="432" y="219"/>
                  <a:pt x="434" y="220"/>
                </a:cubicBezTo>
                <a:cubicBezTo>
                  <a:pt x="436" y="222"/>
                  <a:pt x="440" y="222"/>
                  <a:pt x="442" y="224"/>
                </a:cubicBezTo>
                <a:cubicBezTo>
                  <a:pt x="447" y="230"/>
                  <a:pt x="446" y="236"/>
                  <a:pt x="448" y="243"/>
                </a:cubicBezTo>
                <a:cubicBezTo>
                  <a:pt x="450" y="251"/>
                  <a:pt x="442" y="249"/>
                  <a:pt x="440" y="255"/>
                </a:cubicBezTo>
                <a:cubicBezTo>
                  <a:pt x="439" y="263"/>
                  <a:pt x="439" y="263"/>
                  <a:pt x="439" y="263"/>
                </a:cubicBezTo>
                <a:cubicBezTo>
                  <a:pt x="439" y="263"/>
                  <a:pt x="439" y="263"/>
                  <a:pt x="439" y="263"/>
                </a:cubicBezTo>
                <a:cubicBezTo>
                  <a:pt x="438" y="262"/>
                  <a:pt x="438" y="261"/>
                  <a:pt x="438" y="261"/>
                </a:cubicBezTo>
                <a:cubicBezTo>
                  <a:pt x="433" y="260"/>
                  <a:pt x="428" y="264"/>
                  <a:pt x="423" y="261"/>
                </a:cubicBezTo>
                <a:cubicBezTo>
                  <a:pt x="421" y="260"/>
                  <a:pt x="411" y="252"/>
                  <a:pt x="410" y="254"/>
                </a:cubicBezTo>
                <a:cubicBezTo>
                  <a:pt x="409" y="256"/>
                  <a:pt x="410" y="259"/>
                  <a:pt x="409" y="261"/>
                </a:cubicBezTo>
                <a:cubicBezTo>
                  <a:pt x="408" y="266"/>
                  <a:pt x="420" y="268"/>
                  <a:pt x="421" y="270"/>
                </a:cubicBezTo>
                <a:cubicBezTo>
                  <a:pt x="417" y="270"/>
                  <a:pt x="413" y="268"/>
                  <a:pt x="409" y="267"/>
                </a:cubicBezTo>
                <a:cubicBezTo>
                  <a:pt x="403" y="265"/>
                  <a:pt x="397" y="264"/>
                  <a:pt x="391" y="264"/>
                </a:cubicBezTo>
                <a:cubicBezTo>
                  <a:pt x="391" y="263"/>
                  <a:pt x="380" y="265"/>
                  <a:pt x="378" y="265"/>
                </a:cubicBezTo>
                <a:cubicBezTo>
                  <a:pt x="375" y="266"/>
                  <a:pt x="376" y="262"/>
                  <a:pt x="378" y="261"/>
                </a:cubicBezTo>
                <a:cubicBezTo>
                  <a:pt x="380" y="260"/>
                  <a:pt x="394" y="257"/>
                  <a:pt x="392" y="254"/>
                </a:cubicBezTo>
                <a:cubicBezTo>
                  <a:pt x="390" y="251"/>
                  <a:pt x="389" y="248"/>
                  <a:pt x="385" y="248"/>
                </a:cubicBezTo>
                <a:cubicBezTo>
                  <a:pt x="380" y="248"/>
                  <a:pt x="376" y="257"/>
                  <a:pt x="373" y="256"/>
                </a:cubicBezTo>
                <a:cubicBezTo>
                  <a:pt x="372" y="255"/>
                  <a:pt x="364" y="256"/>
                  <a:pt x="368" y="254"/>
                </a:cubicBezTo>
                <a:cubicBezTo>
                  <a:pt x="374" y="249"/>
                  <a:pt x="369" y="250"/>
                  <a:pt x="367" y="247"/>
                </a:cubicBezTo>
                <a:cubicBezTo>
                  <a:pt x="366" y="244"/>
                  <a:pt x="368" y="241"/>
                  <a:pt x="367" y="239"/>
                </a:cubicBezTo>
                <a:cubicBezTo>
                  <a:pt x="367" y="238"/>
                  <a:pt x="362" y="244"/>
                  <a:pt x="361" y="245"/>
                </a:cubicBezTo>
                <a:cubicBezTo>
                  <a:pt x="360" y="247"/>
                  <a:pt x="357" y="249"/>
                  <a:pt x="354" y="250"/>
                </a:cubicBezTo>
                <a:cubicBezTo>
                  <a:pt x="341" y="256"/>
                  <a:pt x="353" y="256"/>
                  <a:pt x="359" y="257"/>
                </a:cubicBezTo>
                <a:cubicBezTo>
                  <a:pt x="361" y="258"/>
                  <a:pt x="375" y="256"/>
                  <a:pt x="369" y="259"/>
                </a:cubicBezTo>
                <a:cubicBezTo>
                  <a:pt x="369" y="260"/>
                  <a:pt x="373" y="262"/>
                  <a:pt x="375" y="262"/>
                </a:cubicBezTo>
                <a:cubicBezTo>
                  <a:pt x="377" y="263"/>
                  <a:pt x="369" y="263"/>
                  <a:pt x="367" y="263"/>
                </a:cubicBezTo>
                <a:cubicBezTo>
                  <a:pt x="358" y="261"/>
                  <a:pt x="350" y="267"/>
                  <a:pt x="341" y="265"/>
                </a:cubicBezTo>
                <a:cubicBezTo>
                  <a:pt x="333" y="263"/>
                  <a:pt x="335" y="271"/>
                  <a:pt x="329" y="274"/>
                </a:cubicBezTo>
                <a:cubicBezTo>
                  <a:pt x="318" y="279"/>
                  <a:pt x="316" y="284"/>
                  <a:pt x="305" y="288"/>
                </a:cubicBezTo>
                <a:cubicBezTo>
                  <a:pt x="255" y="305"/>
                  <a:pt x="255" y="305"/>
                  <a:pt x="255" y="305"/>
                </a:cubicBezTo>
                <a:cubicBezTo>
                  <a:pt x="242" y="316"/>
                  <a:pt x="232" y="322"/>
                  <a:pt x="215" y="318"/>
                </a:cubicBezTo>
                <a:cubicBezTo>
                  <a:pt x="210" y="317"/>
                  <a:pt x="211" y="321"/>
                  <a:pt x="207" y="323"/>
                </a:cubicBezTo>
                <a:cubicBezTo>
                  <a:pt x="199" y="328"/>
                  <a:pt x="160" y="310"/>
                  <a:pt x="153" y="304"/>
                </a:cubicBezTo>
                <a:cubicBezTo>
                  <a:pt x="140" y="292"/>
                  <a:pt x="134" y="296"/>
                  <a:pt x="119" y="292"/>
                </a:cubicBezTo>
                <a:cubicBezTo>
                  <a:pt x="107" y="291"/>
                  <a:pt x="93" y="293"/>
                  <a:pt x="82" y="289"/>
                </a:cubicBezTo>
                <a:cubicBezTo>
                  <a:pt x="75" y="287"/>
                  <a:pt x="71" y="279"/>
                  <a:pt x="65" y="274"/>
                </a:cubicBezTo>
                <a:cubicBezTo>
                  <a:pt x="51" y="265"/>
                  <a:pt x="31" y="254"/>
                  <a:pt x="14" y="254"/>
                </a:cubicBezTo>
                <a:cubicBezTo>
                  <a:pt x="11" y="254"/>
                  <a:pt x="5" y="250"/>
                  <a:pt x="0" y="245"/>
                </a:cubicBezTo>
                <a:cubicBezTo>
                  <a:pt x="0" y="245"/>
                  <a:pt x="0" y="245"/>
                  <a:pt x="0" y="245"/>
                </a:cubicBezTo>
                <a:cubicBezTo>
                  <a:pt x="13" y="239"/>
                  <a:pt x="13" y="239"/>
                  <a:pt x="13" y="239"/>
                </a:cubicBezTo>
                <a:cubicBezTo>
                  <a:pt x="17" y="236"/>
                  <a:pt x="24" y="234"/>
                  <a:pt x="24" y="228"/>
                </a:cubicBezTo>
                <a:cubicBezTo>
                  <a:pt x="24" y="224"/>
                  <a:pt x="24" y="220"/>
                  <a:pt x="24" y="216"/>
                </a:cubicBezTo>
                <a:cubicBezTo>
                  <a:pt x="24" y="211"/>
                  <a:pt x="27" y="214"/>
                  <a:pt x="30" y="215"/>
                </a:cubicBezTo>
                <a:cubicBezTo>
                  <a:pt x="33" y="216"/>
                  <a:pt x="45" y="215"/>
                  <a:pt x="41" y="209"/>
                </a:cubicBezTo>
                <a:cubicBezTo>
                  <a:pt x="36" y="201"/>
                  <a:pt x="45" y="203"/>
                  <a:pt x="47" y="197"/>
                </a:cubicBezTo>
                <a:cubicBezTo>
                  <a:pt x="52" y="196"/>
                  <a:pt x="54" y="193"/>
                  <a:pt x="52" y="188"/>
                </a:cubicBezTo>
                <a:cubicBezTo>
                  <a:pt x="50" y="182"/>
                  <a:pt x="54" y="181"/>
                  <a:pt x="53" y="176"/>
                </a:cubicBezTo>
                <a:cubicBezTo>
                  <a:pt x="52" y="168"/>
                  <a:pt x="67" y="171"/>
                  <a:pt x="57" y="163"/>
                </a:cubicBezTo>
                <a:cubicBezTo>
                  <a:pt x="55" y="162"/>
                  <a:pt x="54" y="160"/>
                  <a:pt x="51" y="159"/>
                </a:cubicBezTo>
                <a:cubicBezTo>
                  <a:pt x="44" y="156"/>
                  <a:pt x="42" y="161"/>
                  <a:pt x="43" y="151"/>
                </a:cubicBezTo>
                <a:cubicBezTo>
                  <a:pt x="44" y="141"/>
                  <a:pt x="31" y="150"/>
                  <a:pt x="31" y="141"/>
                </a:cubicBezTo>
                <a:cubicBezTo>
                  <a:pt x="31" y="138"/>
                  <a:pt x="35" y="136"/>
                  <a:pt x="34" y="133"/>
                </a:cubicBezTo>
                <a:cubicBezTo>
                  <a:pt x="33" y="128"/>
                  <a:pt x="30" y="125"/>
                  <a:pt x="29" y="119"/>
                </a:cubicBezTo>
                <a:cubicBezTo>
                  <a:pt x="31" y="117"/>
                  <a:pt x="32" y="111"/>
                  <a:pt x="28" y="110"/>
                </a:cubicBezTo>
                <a:cubicBezTo>
                  <a:pt x="25" y="109"/>
                  <a:pt x="23" y="109"/>
                  <a:pt x="22" y="105"/>
                </a:cubicBezTo>
                <a:cubicBezTo>
                  <a:pt x="22" y="102"/>
                  <a:pt x="13" y="98"/>
                  <a:pt x="16" y="94"/>
                </a:cubicBezTo>
                <a:cubicBezTo>
                  <a:pt x="20" y="90"/>
                  <a:pt x="22" y="85"/>
                  <a:pt x="22" y="80"/>
                </a:cubicBezTo>
                <a:close/>
              </a:path>
            </a:pathLst>
          </a:custGeom>
          <a:solidFill>
            <a:srgbClr val="EF3425"/>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3" name="Freeform 32"/>
          <p:cNvSpPr>
            <a:spLocks/>
          </p:cNvSpPr>
          <p:nvPr/>
        </p:nvSpPr>
        <p:spPr bwMode="auto">
          <a:xfrm>
            <a:off x="9748439" y="5047028"/>
            <a:ext cx="1020946" cy="1018492"/>
          </a:xfrm>
          <a:custGeom>
            <a:avLst/>
            <a:gdLst/>
            <a:ahLst/>
            <a:cxnLst>
              <a:cxn ang="0">
                <a:pos x="41" y="82"/>
              </a:cxn>
              <a:cxn ang="0">
                <a:pos x="52" y="76"/>
              </a:cxn>
              <a:cxn ang="0">
                <a:pos x="61" y="70"/>
              </a:cxn>
              <a:cxn ang="0">
                <a:pos x="67" y="65"/>
              </a:cxn>
              <a:cxn ang="0">
                <a:pos x="73" y="55"/>
              </a:cxn>
              <a:cxn ang="0">
                <a:pos x="81" y="40"/>
              </a:cxn>
              <a:cxn ang="0">
                <a:pos x="84" y="20"/>
              </a:cxn>
              <a:cxn ang="0">
                <a:pos x="89" y="6"/>
              </a:cxn>
              <a:cxn ang="0">
                <a:pos x="105" y="4"/>
              </a:cxn>
              <a:cxn ang="0">
                <a:pos x="119" y="19"/>
              </a:cxn>
              <a:cxn ang="0">
                <a:pos x="132" y="50"/>
              </a:cxn>
              <a:cxn ang="0">
                <a:pos x="145" y="63"/>
              </a:cxn>
              <a:cxn ang="0">
                <a:pos x="173" y="42"/>
              </a:cxn>
              <a:cxn ang="0">
                <a:pos x="206" y="19"/>
              </a:cxn>
              <a:cxn ang="0">
                <a:pos x="230" y="11"/>
              </a:cxn>
              <a:cxn ang="0">
                <a:pos x="239" y="23"/>
              </a:cxn>
              <a:cxn ang="0">
                <a:pos x="254" y="46"/>
              </a:cxn>
              <a:cxn ang="0">
                <a:pos x="258" y="60"/>
              </a:cxn>
              <a:cxn ang="0">
                <a:pos x="272" y="70"/>
              </a:cxn>
              <a:cxn ang="0">
                <a:pos x="273" y="74"/>
              </a:cxn>
              <a:cxn ang="0">
                <a:pos x="274" y="81"/>
              </a:cxn>
              <a:cxn ang="0">
                <a:pos x="298" y="102"/>
              </a:cxn>
              <a:cxn ang="0">
                <a:pos x="321" y="125"/>
              </a:cxn>
              <a:cxn ang="0">
                <a:pos x="356" y="164"/>
              </a:cxn>
              <a:cxn ang="0">
                <a:pos x="371" y="193"/>
              </a:cxn>
              <a:cxn ang="0">
                <a:pos x="245" y="210"/>
              </a:cxn>
              <a:cxn ang="0">
                <a:pos x="210" y="311"/>
              </a:cxn>
              <a:cxn ang="0">
                <a:pos x="205" y="334"/>
              </a:cxn>
              <a:cxn ang="0">
                <a:pos x="200" y="367"/>
              </a:cxn>
              <a:cxn ang="0">
                <a:pos x="195" y="374"/>
              </a:cxn>
              <a:cxn ang="0">
                <a:pos x="136" y="306"/>
              </a:cxn>
              <a:cxn ang="0">
                <a:pos x="73" y="249"/>
              </a:cxn>
              <a:cxn ang="0">
                <a:pos x="29" y="216"/>
              </a:cxn>
              <a:cxn ang="0">
                <a:pos x="37" y="214"/>
              </a:cxn>
              <a:cxn ang="0">
                <a:pos x="13" y="195"/>
              </a:cxn>
              <a:cxn ang="0">
                <a:pos x="14" y="187"/>
              </a:cxn>
              <a:cxn ang="0">
                <a:pos x="16" y="156"/>
              </a:cxn>
              <a:cxn ang="0">
                <a:pos x="5" y="142"/>
              </a:cxn>
              <a:cxn ang="0">
                <a:pos x="3" y="134"/>
              </a:cxn>
              <a:cxn ang="0">
                <a:pos x="18" y="134"/>
              </a:cxn>
              <a:cxn ang="0">
                <a:pos x="22" y="124"/>
              </a:cxn>
              <a:cxn ang="0">
                <a:pos x="30" y="110"/>
              </a:cxn>
              <a:cxn ang="0">
                <a:pos x="16" y="98"/>
              </a:cxn>
              <a:cxn ang="0">
                <a:pos x="26" y="99"/>
              </a:cxn>
              <a:cxn ang="0">
                <a:pos x="38" y="87"/>
              </a:cxn>
            </a:cxnLst>
            <a:rect l="0" t="0" r="r" b="b"/>
            <a:pathLst>
              <a:path w="376" h="374">
                <a:moveTo>
                  <a:pt x="38" y="87"/>
                </a:moveTo>
                <a:cubicBezTo>
                  <a:pt x="40" y="85"/>
                  <a:pt x="41" y="84"/>
                  <a:pt x="41" y="82"/>
                </a:cubicBezTo>
                <a:cubicBezTo>
                  <a:pt x="42" y="78"/>
                  <a:pt x="44" y="77"/>
                  <a:pt x="48" y="76"/>
                </a:cubicBezTo>
                <a:cubicBezTo>
                  <a:pt x="49" y="76"/>
                  <a:pt x="50" y="77"/>
                  <a:pt x="52" y="76"/>
                </a:cubicBezTo>
                <a:cubicBezTo>
                  <a:pt x="53" y="76"/>
                  <a:pt x="55" y="75"/>
                  <a:pt x="56" y="74"/>
                </a:cubicBezTo>
                <a:cubicBezTo>
                  <a:pt x="61" y="70"/>
                  <a:pt x="61" y="70"/>
                  <a:pt x="61" y="70"/>
                </a:cubicBezTo>
                <a:cubicBezTo>
                  <a:pt x="61" y="70"/>
                  <a:pt x="61" y="70"/>
                  <a:pt x="61" y="70"/>
                </a:cubicBezTo>
                <a:cubicBezTo>
                  <a:pt x="63" y="69"/>
                  <a:pt x="65" y="66"/>
                  <a:pt x="67" y="65"/>
                </a:cubicBezTo>
                <a:cubicBezTo>
                  <a:pt x="68" y="63"/>
                  <a:pt x="68" y="61"/>
                  <a:pt x="69" y="59"/>
                </a:cubicBezTo>
                <a:cubicBezTo>
                  <a:pt x="70" y="58"/>
                  <a:pt x="72" y="57"/>
                  <a:pt x="73" y="55"/>
                </a:cubicBezTo>
                <a:cubicBezTo>
                  <a:pt x="74" y="53"/>
                  <a:pt x="75" y="51"/>
                  <a:pt x="76" y="49"/>
                </a:cubicBezTo>
                <a:cubicBezTo>
                  <a:pt x="77" y="45"/>
                  <a:pt x="79" y="43"/>
                  <a:pt x="81" y="40"/>
                </a:cubicBezTo>
                <a:cubicBezTo>
                  <a:pt x="83" y="39"/>
                  <a:pt x="89" y="33"/>
                  <a:pt x="88" y="30"/>
                </a:cubicBezTo>
                <a:cubicBezTo>
                  <a:pt x="87" y="28"/>
                  <a:pt x="83" y="22"/>
                  <a:pt x="84" y="20"/>
                </a:cubicBezTo>
                <a:cubicBezTo>
                  <a:pt x="85" y="17"/>
                  <a:pt x="88" y="17"/>
                  <a:pt x="89" y="15"/>
                </a:cubicBezTo>
                <a:cubicBezTo>
                  <a:pt x="90" y="12"/>
                  <a:pt x="84" y="8"/>
                  <a:pt x="89" y="6"/>
                </a:cubicBezTo>
                <a:cubicBezTo>
                  <a:pt x="92" y="5"/>
                  <a:pt x="97" y="0"/>
                  <a:pt x="100" y="3"/>
                </a:cubicBezTo>
                <a:cubicBezTo>
                  <a:pt x="102" y="5"/>
                  <a:pt x="103" y="4"/>
                  <a:pt x="105" y="4"/>
                </a:cubicBezTo>
                <a:cubicBezTo>
                  <a:pt x="109" y="5"/>
                  <a:pt x="110" y="8"/>
                  <a:pt x="112" y="8"/>
                </a:cubicBezTo>
                <a:cubicBezTo>
                  <a:pt x="115" y="13"/>
                  <a:pt x="118" y="12"/>
                  <a:pt x="119" y="19"/>
                </a:cubicBezTo>
                <a:cubicBezTo>
                  <a:pt x="120" y="25"/>
                  <a:pt x="120" y="26"/>
                  <a:pt x="118" y="32"/>
                </a:cubicBezTo>
                <a:cubicBezTo>
                  <a:pt x="116" y="37"/>
                  <a:pt x="125" y="51"/>
                  <a:pt x="132" y="50"/>
                </a:cubicBezTo>
                <a:cubicBezTo>
                  <a:pt x="141" y="49"/>
                  <a:pt x="131" y="58"/>
                  <a:pt x="140" y="59"/>
                </a:cubicBezTo>
                <a:cubicBezTo>
                  <a:pt x="144" y="60"/>
                  <a:pt x="144" y="58"/>
                  <a:pt x="145" y="63"/>
                </a:cubicBezTo>
                <a:cubicBezTo>
                  <a:pt x="145" y="68"/>
                  <a:pt x="152" y="62"/>
                  <a:pt x="153" y="60"/>
                </a:cubicBezTo>
                <a:cubicBezTo>
                  <a:pt x="158" y="53"/>
                  <a:pt x="164" y="42"/>
                  <a:pt x="173" y="42"/>
                </a:cubicBezTo>
                <a:cubicBezTo>
                  <a:pt x="184" y="42"/>
                  <a:pt x="182" y="38"/>
                  <a:pt x="187" y="32"/>
                </a:cubicBezTo>
                <a:cubicBezTo>
                  <a:pt x="195" y="31"/>
                  <a:pt x="200" y="24"/>
                  <a:pt x="206" y="19"/>
                </a:cubicBezTo>
                <a:cubicBezTo>
                  <a:pt x="209" y="16"/>
                  <a:pt x="215" y="10"/>
                  <a:pt x="219" y="9"/>
                </a:cubicBezTo>
                <a:cubicBezTo>
                  <a:pt x="224" y="9"/>
                  <a:pt x="226" y="10"/>
                  <a:pt x="230" y="11"/>
                </a:cubicBezTo>
                <a:cubicBezTo>
                  <a:pt x="232" y="11"/>
                  <a:pt x="234" y="11"/>
                  <a:pt x="236" y="11"/>
                </a:cubicBezTo>
                <a:cubicBezTo>
                  <a:pt x="239" y="11"/>
                  <a:pt x="239" y="21"/>
                  <a:pt x="239" y="23"/>
                </a:cubicBezTo>
                <a:cubicBezTo>
                  <a:pt x="240" y="30"/>
                  <a:pt x="245" y="31"/>
                  <a:pt x="251" y="33"/>
                </a:cubicBezTo>
                <a:cubicBezTo>
                  <a:pt x="258" y="35"/>
                  <a:pt x="251" y="41"/>
                  <a:pt x="254" y="46"/>
                </a:cubicBezTo>
                <a:cubicBezTo>
                  <a:pt x="256" y="50"/>
                  <a:pt x="256" y="49"/>
                  <a:pt x="253" y="53"/>
                </a:cubicBezTo>
                <a:cubicBezTo>
                  <a:pt x="250" y="57"/>
                  <a:pt x="254" y="58"/>
                  <a:pt x="258" y="60"/>
                </a:cubicBezTo>
                <a:cubicBezTo>
                  <a:pt x="263" y="63"/>
                  <a:pt x="268" y="60"/>
                  <a:pt x="272" y="61"/>
                </a:cubicBezTo>
                <a:cubicBezTo>
                  <a:pt x="275" y="62"/>
                  <a:pt x="272" y="68"/>
                  <a:pt x="272" y="70"/>
                </a:cubicBezTo>
                <a:cubicBezTo>
                  <a:pt x="272" y="72"/>
                  <a:pt x="273" y="73"/>
                  <a:pt x="273" y="75"/>
                </a:cubicBezTo>
                <a:cubicBezTo>
                  <a:pt x="273" y="75"/>
                  <a:pt x="273" y="75"/>
                  <a:pt x="273" y="74"/>
                </a:cubicBezTo>
                <a:cubicBezTo>
                  <a:pt x="274" y="81"/>
                  <a:pt x="274" y="81"/>
                  <a:pt x="274" y="81"/>
                </a:cubicBezTo>
                <a:cubicBezTo>
                  <a:pt x="274" y="81"/>
                  <a:pt x="274" y="81"/>
                  <a:pt x="274" y="81"/>
                </a:cubicBezTo>
                <a:cubicBezTo>
                  <a:pt x="277" y="87"/>
                  <a:pt x="290" y="87"/>
                  <a:pt x="291" y="91"/>
                </a:cubicBezTo>
                <a:cubicBezTo>
                  <a:pt x="292" y="96"/>
                  <a:pt x="293" y="100"/>
                  <a:pt x="298" y="102"/>
                </a:cubicBezTo>
                <a:cubicBezTo>
                  <a:pt x="303" y="105"/>
                  <a:pt x="305" y="110"/>
                  <a:pt x="307" y="114"/>
                </a:cubicBezTo>
                <a:cubicBezTo>
                  <a:pt x="312" y="125"/>
                  <a:pt x="317" y="115"/>
                  <a:pt x="321" y="125"/>
                </a:cubicBezTo>
                <a:cubicBezTo>
                  <a:pt x="322" y="131"/>
                  <a:pt x="333" y="130"/>
                  <a:pt x="338" y="131"/>
                </a:cubicBezTo>
                <a:cubicBezTo>
                  <a:pt x="357" y="135"/>
                  <a:pt x="342" y="156"/>
                  <a:pt x="356" y="164"/>
                </a:cubicBezTo>
                <a:cubicBezTo>
                  <a:pt x="363" y="168"/>
                  <a:pt x="376" y="165"/>
                  <a:pt x="376" y="174"/>
                </a:cubicBezTo>
                <a:cubicBezTo>
                  <a:pt x="376" y="180"/>
                  <a:pt x="372" y="187"/>
                  <a:pt x="371" y="193"/>
                </a:cubicBezTo>
                <a:cubicBezTo>
                  <a:pt x="370" y="199"/>
                  <a:pt x="373" y="202"/>
                  <a:pt x="373" y="207"/>
                </a:cubicBezTo>
                <a:cubicBezTo>
                  <a:pt x="245" y="210"/>
                  <a:pt x="245" y="210"/>
                  <a:pt x="245" y="210"/>
                </a:cubicBezTo>
                <a:cubicBezTo>
                  <a:pt x="197" y="295"/>
                  <a:pt x="197" y="295"/>
                  <a:pt x="197" y="295"/>
                </a:cubicBezTo>
                <a:cubicBezTo>
                  <a:pt x="197" y="301"/>
                  <a:pt x="207" y="307"/>
                  <a:pt x="210" y="311"/>
                </a:cubicBezTo>
                <a:cubicBezTo>
                  <a:pt x="215" y="318"/>
                  <a:pt x="209" y="320"/>
                  <a:pt x="206" y="324"/>
                </a:cubicBezTo>
                <a:cubicBezTo>
                  <a:pt x="202" y="329"/>
                  <a:pt x="206" y="330"/>
                  <a:pt x="205" y="334"/>
                </a:cubicBezTo>
                <a:cubicBezTo>
                  <a:pt x="204" y="340"/>
                  <a:pt x="201" y="341"/>
                  <a:pt x="203" y="348"/>
                </a:cubicBezTo>
                <a:cubicBezTo>
                  <a:pt x="206" y="357"/>
                  <a:pt x="203" y="360"/>
                  <a:pt x="200" y="367"/>
                </a:cubicBezTo>
                <a:cubicBezTo>
                  <a:pt x="195" y="374"/>
                  <a:pt x="195" y="374"/>
                  <a:pt x="195" y="374"/>
                </a:cubicBezTo>
                <a:cubicBezTo>
                  <a:pt x="195" y="374"/>
                  <a:pt x="195" y="374"/>
                  <a:pt x="195" y="374"/>
                </a:cubicBezTo>
                <a:cubicBezTo>
                  <a:pt x="184" y="363"/>
                  <a:pt x="175" y="351"/>
                  <a:pt x="165" y="340"/>
                </a:cubicBezTo>
                <a:cubicBezTo>
                  <a:pt x="136" y="306"/>
                  <a:pt x="136" y="306"/>
                  <a:pt x="136" y="306"/>
                </a:cubicBezTo>
                <a:cubicBezTo>
                  <a:pt x="132" y="300"/>
                  <a:pt x="121" y="297"/>
                  <a:pt x="116" y="290"/>
                </a:cubicBezTo>
                <a:cubicBezTo>
                  <a:pt x="102" y="276"/>
                  <a:pt x="90" y="261"/>
                  <a:pt x="73" y="249"/>
                </a:cubicBezTo>
                <a:cubicBezTo>
                  <a:pt x="38" y="222"/>
                  <a:pt x="38" y="222"/>
                  <a:pt x="38" y="222"/>
                </a:cubicBezTo>
                <a:cubicBezTo>
                  <a:pt x="35" y="220"/>
                  <a:pt x="32" y="218"/>
                  <a:pt x="29" y="216"/>
                </a:cubicBezTo>
                <a:cubicBezTo>
                  <a:pt x="24" y="215"/>
                  <a:pt x="29" y="216"/>
                  <a:pt x="31" y="215"/>
                </a:cubicBezTo>
                <a:cubicBezTo>
                  <a:pt x="32" y="214"/>
                  <a:pt x="37" y="215"/>
                  <a:pt x="37" y="214"/>
                </a:cubicBezTo>
                <a:cubicBezTo>
                  <a:pt x="38" y="209"/>
                  <a:pt x="17" y="202"/>
                  <a:pt x="14" y="199"/>
                </a:cubicBezTo>
                <a:cubicBezTo>
                  <a:pt x="13" y="198"/>
                  <a:pt x="13" y="196"/>
                  <a:pt x="13" y="195"/>
                </a:cubicBezTo>
                <a:cubicBezTo>
                  <a:pt x="13" y="195"/>
                  <a:pt x="13" y="195"/>
                  <a:pt x="13" y="195"/>
                </a:cubicBezTo>
                <a:cubicBezTo>
                  <a:pt x="14" y="187"/>
                  <a:pt x="14" y="187"/>
                  <a:pt x="14" y="187"/>
                </a:cubicBezTo>
                <a:cubicBezTo>
                  <a:pt x="16" y="181"/>
                  <a:pt x="24" y="183"/>
                  <a:pt x="22" y="175"/>
                </a:cubicBezTo>
                <a:cubicBezTo>
                  <a:pt x="20" y="168"/>
                  <a:pt x="21" y="162"/>
                  <a:pt x="16" y="156"/>
                </a:cubicBezTo>
                <a:cubicBezTo>
                  <a:pt x="14" y="154"/>
                  <a:pt x="10" y="154"/>
                  <a:pt x="8" y="152"/>
                </a:cubicBezTo>
                <a:cubicBezTo>
                  <a:pt x="6" y="151"/>
                  <a:pt x="5" y="145"/>
                  <a:pt x="5" y="142"/>
                </a:cubicBezTo>
                <a:cubicBezTo>
                  <a:pt x="3" y="141"/>
                  <a:pt x="7" y="140"/>
                  <a:pt x="7" y="140"/>
                </a:cubicBezTo>
                <a:cubicBezTo>
                  <a:pt x="10" y="137"/>
                  <a:pt x="0" y="138"/>
                  <a:pt x="3" y="134"/>
                </a:cubicBezTo>
                <a:cubicBezTo>
                  <a:pt x="5" y="129"/>
                  <a:pt x="4" y="130"/>
                  <a:pt x="8" y="133"/>
                </a:cubicBezTo>
                <a:cubicBezTo>
                  <a:pt x="12" y="135"/>
                  <a:pt x="14" y="136"/>
                  <a:pt x="18" y="134"/>
                </a:cubicBezTo>
                <a:cubicBezTo>
                  <a:pt x="19" y="133"/>
                  <a:pt x="24" y="131"/>
                  <a:pt x="24" y="129"/>
                </a:cubicBezTo>
                <a:cubicBezTo>
                  <a:pt x="24" y="127"/>
                  <a:pt x="20" y="125"/>
                  <a:pt x="22" y="124"/>
                </a:cubicBezTo>
                <a:cubicBezTo>
                  <a:pt x="24" y="121"/>
                  <a:pt x="31" y="123"/>
                  <a:pt x="30" y="117"/>
                </a:cubicBezTo>
                <a:cubicBezTo>
                  <a:pt x="30" y="115"/>
                  <a:pt x="33" y="109"/>
                  <a:pt x="30" y="110"/>
                </a:cubicBezTo>
                <a:cubicBezTo>
                  <a:pt x="24" y="113"/>
                  <a:pt x="26" y="109"/>
                  <a:pt x="20" y="110"/>
                </a:cubicBezTo>
                <a:cubicBezTo>
                  <a:pt x="15" y="111"/>
                  <a:pt x="15" y="101"/>
                  <a:pt x="16" y="98"/>
                </a:cubicBezTo>
                <a:cubicBezTo>
                  <a:pt x="17" y="98"/>
                  <a:pt x="19" y="105"/>
                  <a:pt x="23" y="104"/>
                </a:cubicBezTo>
                <a:cubicBezTo>
                  <a:pt x="25" y="103"/>
                  <a:pt x="23" y="99"/>
                  <a:pt x="26" y="99"/>
                </a:cubicBezTo>
                <a:cubicBezTo>
                  <a:pt x="29" y="98"/>
                  <a:pt x="34" y="101"/>
                  <a:pt x="36" y="98"/>
                </a:cubicBezTo>
                <a:cubicBezTo>
                  <a:pt x="38" y="95"/>
                  <a:pt x="37" y="90"/>
                  <a:pt x="38" y="8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33"/>
          <p:cNvSpPr>
            <a:spLocks/>
          </p:cNvSpPr>
          <p:nvPr/>
        </p:nvSpPr>
        <p:spPr bwMode="auto">
          <a:xfrm>
            <a:off x="9782798" y="4862960"/>
            <a:ext cx="829519" cy="404943"/>
          </a:xfrm>
          <a:custGeom>
            <a:avLst/>
            <a:gdLst/>
            <a:ahLst/>
            <a:cxnLst>
              <a:cxn ang="0">
                <a:pos x="260" y="142"/>
              </a:cxn>
              <a:cxn ang="0">
                <a:pos x="259" y="138"/>
              </a:cxn>
              <a:cxn ang="0">
                <a:pos x="245" y="128"/>
              </a:cxn>
              <a:cxn ang="0">
                <a:pos x="241" y="114"/>
              </a:cxn>
              <a:cxn ang="0">
                <a:pos x="226" y="91"/>
              </a:cxn>
              <a:cxn ang="0">
                <a:pos x="217" y="79"/>
              </a:cxn>
              <a:cxn ang="0">
                <a:pos x="193" y="87"/>
              </a:cxn>
              <a:cxn ang="0">
                <a:pos x="160" y="110"/>
              </a:cxn>
              <a:cxn ang="0">
                <a:pos x="132" y="131"/>
              </a:cxn>
              <a:cxn ang="0">
                <a:pos x="119" y="118"/>
              </a:cxn>
              <a:cxn ang="0">
                <a:pos x="106" y="87"/>
              </a:cxn>
              <a:cxn ang="0">
                <a:pos x="92" y="72"/>
              </a:cxn>
              <a:cxn ang="0">
                <a:pos x="76" y="74"/>
              </a:cxn>
              <a:cxn ang="0">
                <a:pos x="71" y="88"/>
              </a:cxn>
              <a:cxn ang="0">
                <a:pos x="68" y="108"/>
              </a:cxn>
              <a:cxn ang="0">
                <a:pos x="60" y="123"/>
              </a:cxn>
              <a:cxn ang="0">
                <a:pos x="54" y="133"/>
              </a:cxn>
              <a:cxn ang="0">
                <a:pos x="48" y="138"/>
              </a:cxn>
              <a:cxn ang="0">
                <a:pos x="43" y="126"/>
              </a:cxn>
              <a:cxn ang="0">
                <a:pos x="39" y="104"/>
              </a:cxn>
              <a:cxn ang="0">
                <a:pos x="25" y="91"/>
              </a:cxn>
              <a:cxn ang="0">
                <a:pos x="3" y="72"/>
              </a:cxn>
              <a:cxn ang="0">
                <a:pos x="4" y="59"/>
              </a:cxn>
              <a:cxn ang="0">
                <a:pos x="0" y="45"/>
              </a:cxn>
              <a:cxn ang="0">
                <a:pos x="20" y="39"/>
              </a:cxn>
              <a:cxn ang="0">
                <a:pos x="50" y="26"/>
              </a:cxn>
              <a:cxn ang="0">
                <a:pos x="56" y="26"/>
              </a:cxn>
              <a:cxn ang="0">
                <a:pos x="95" y="32"/>
              </a:cxn>
              <a:cxn ang="0">
                <a:pos x="129" y="14"/>
              </a:cxn>
              <a:cxn ang="0">
                <a:pos x="154" y="0"/>
              </a:cxn>
              <a:cxn ang="0">
                <a:pos x="163" y="7"/>
              </a:cxn>
              <a:cxn ang="0">
                <a:pos x="188" y="19"/>
              </a:cxn>
              <a:cxn ang="0">
                <a:pos x="205" y="61"/>
              </a:cxn>
              <a:cxn ang="0">
                <a:pos x="243" y="78"/>
              </a:cxn>
              <a:cxn ang="0">
                <a:pos x="247" y="50"/>
              </a:cxn>
              <a:cxn ang="0">
                <a:pos x="264" y="58"/>
              </a:cxn>
              <a:cxn ang="0">
                <a:pos x="272" y="63"/>
              </a:cxn>
              <a:cxn ang="0">
                <a:pos x="301" y="69"/>
              </a:cxn>
              <a:cxn ang="0">
                <a:pos x="305" y="89"/>
              </a:cxn>
              <a:cxn ang="0">
                <a:pos x="305" y="148"/>
              </a:cxn>
            </a:cxnLst>
            <a:rect l="0" t="0" r="r" b="b"/>
            <a:pathLst>
              <a:path w="305" h="149">
                <a:moveTo>
                  <a:pt x="261" y="149"/>
                </a:moveTo>
                <a:cubicBezTo>
                  <a:pt x="260" y="142"/>
                  <a:pt x="260" y="142"/>
                  <a:pt x="260" y="142"/>
                </a:cubicBezTo>
                <a:cubicBezTo>
                  <a:pt x="260" y="143"/>
                  <a:pt x="260" y="143"/>
                  <a:pt x="260" y="143"/>
                </a:cubicBezTo>
                <a:cubicBezTo>
                  <a:pt x="260" y="141"/>
                  <a:pt x="259" y="140"/>
                  <a:pt x="259" y="138"/>
                </a:cubicBezTo>
                <a:cubicBezTo>
                  <a:pt x="259" y="136"/>
                  <a:pt x="262" y="130"/>
                  <a:pt x="259" y="129"/>
                </a:cubicBezTo>
                <a:cubicBezTo>
                  <a:pt x="255" y="128"/>
                  <a:pt x="250" y="131"/>
                  <a:pt x="245" y="128"/>
                </a:cubicBezTo>
                <a:cubicBezTo>
                  <a:pt x="241" y="126"/>
                  <a:pt x="237" y="125"/>
                  <a:pt x="240" y="121"/>
                </a:cubicBezTo>
                <a:cubicBezTo>
                  <a:pt x="243" y="117"/>
                  <a:pt x="243" y="118"/>
                  <a:pt x="241" y="114"/>
                </a:cubicBezTo>
                <a:cubicBezTo>
                  <a:pt x="238" y="109"/>
                  <a:pt x="245" y="103"/>
                  <a:pt x="238" y="101"/>
                </a:cubicBezTo>
                <a:cubicBezTo>
                  <a:pt x="232" y="99"/>
                  <a:pt x="227" y="98"/>
                  <a:pt x="226" y="91"/>
                </a:cubicBezTo>
                <a:cubicBezTo>
                  <a:pt x="226" y="89"/>
                  <a:pt x="226" y="79"/>
                  <a:pt x="223" y="79"/>
                </a:cubicBezTo>
                <a:cubicBezTo>
                  <a:pt x="221" y="79"/>
                  <a:pt x="219" y="79"/>
                  <a:pt x="217" y="79"/>
                </a:cubicBezTo>
                <a:cubicBezTo>
                  <a:pt x="213" y="78"/>
                  <a:pt x="211" y="77"/>
                  <a:pt x="206" y="77"/>
                </a:cubicBezTo>
                <a:cubicBezTo>
                  <a:pt x="202" y="78"/>
                  <a:pt x="196" y="84"/>
                  <a:pt x="193" y="87"/>
                </a:cubicBezTo>
                <a:cubicBezTo>
                  <a:pt x="187" y="92"/>
                  <a:pt x="182" y="99"/>
                  <a:pt x="174" y="100"/>
                </a:cubicBezTo>
                <a:cubicBezTo>
                  <a:pt x="169" y="106"/>
                  <a:pt x="171" y="110"/>
                  <a:pt x="160" y="110"/>
                </a:cubicBezTo>
                <a:cubicBezTo>
                  <a:pt x="151" y="110"/>
                  <a:pt x="145" y="121"/>
                  <a:pt x="140" y="128"/>
                </a:cubicBezTo>
                <a:cubicBezTo>
                  <a:pt x="139" y="130"/>
                  <a:pt x="132" y="136"/>
                  <a:pt x="132" y="131"/>
                </a:cubicBezTo>
                <a:cubicBezTo>
                  <a:pt x="131" y="126"/>
                  <a:pt x="131" y="128"/>
                  <a:pt x="127" y="127"/>
                </a:cubicBezTo>
                <a:cubicBezTo>
                  <a:pt x="118" y="126"/>
                  <a:pt x="128" y="117"/>
                  <a:pt x="119" y="118"/>
                </a:cubicBezTo>
                <a:cubicBezTo>
                  <a:pt x="112" y="119"/>
                  <a:pt x="103" y="105"/>
                  <a:pt x="105" y="100"/>
                </a:cubicBezTo>
                <a:cubicBezTo>
                  <a:pt x="107" y="94"/>
                  <a:pt x="107" y="93"/>
                  <a:pt x="106" y="87"/>
                </a:cubicBezTo>
                <a:cubicBezTo>
                  <a:pt x="105" y="80"/>
                  <a:pt x="102" y="81"/>
                  <a:pt x="99" y="76"/>
                </a:cubicBezTo>
                <a:cubicBezTo>
                  <a:pt x="97" y="76"/>
                  <a:pt x="96" y="73"/>
                  <a:pt x="92" y="72"/>
                </a:cubicBezTo>
                <a:cubicBezTo>
                  <a:pt x="90" y="72"/>
                  <a:pt x="89" y="73"/>
                  <a:pt x="87" y="71"/>
                </a:cubicBezTo>
                <a:cubicBezTo>
                  <a:pt x="84" y="68"/>
                  <a:pt x="79" y="73"/>
                  <a:pt x="76" y="74"/>
                </a:cubicBezTo>
                <a:cubicBezTo>
                  <a:pt x="71" y="76"/>
                  <a:pt x="77" y="80"/>
                  <a:pt x="76" y="83"/>
                </a:cubicBezTo>
                <a:cubicBezTo>
                  <a:pt x="75" y="85"/>
                  <a:pt x="72" y="85"/>
                  <a:pt x="71" y="88"/>
                </a:cubicBezTo>
                <a:cubicBezTo>
                  <a:pt x="70" y="90"/>
                  <a:pt x="74" y="96"/>
                  <a:pt x="75" y="98"/>
                </a:cubicBezTo>
                <a:cubicBezTo>
                  <a:pt x="76" y="101"/>
                  <a:pt x="70" y="107"/>
                  <a:pt x="68" y="108"/>
                </a:cubicBezTo>
                <a:cubicBezTo>
                  <a:pt x="66" y="111"/>
                  <a:pt x="64" y="113"/>
                  <a:pt x="63" y="117"/>
                </a:cubicBezTo>
                <a:cubicBezTo>
                  <a:pt x="62" y="119"/>
                  <a:pt x="61" y="121"/>
                  <a:pt x="60" y="123"/>
                </a:cubicBezTo>
                <a:cubicBezTo>
                  <a:pt x="59" y="125"/>
                  <a:pt x="57" y="126"/>
                  <a:pt x="56" y="127"/>
                </a:cubicBezTo>
                <a:cubicBezTo>
                  <a:pt x="55" y="129"/>
                  <a:pt x="55" y="131"/>
                  <a:pt x="54" y="133"/>
                </a:cubicBezTo>
                <a:cubicBezTo>
                  <a:pt x="52" y="134"/>
                  <a:pt x="50" y="137"/>
                  <a:pt x="48" y="138"/>
                </a:cubicBezTo>
                <a:cubicBezTo>
                  <a:pt x="48" y="138"/>
                  <a:pt x="48" y="138"/>
                  <a:pt x="48" y="138"/>
                </a:cubicBezTo>
                <a:cubicBezTo>
                  <a:pt x="47" y="133"/>
                  <a:pt x="47" y="133"/>
                  <a:pt x="47" y="133"/>
                </a:cubicBezTo>
                <a:cubicBezTo>
                  <a:pt x="45" y="131"/>
                  <a:pt x="41" y="130"/>
                  <a:pt x="43" y="126"/>
                </a:cubicBezTo>
                <a:cubicBezTo>
                  <a:pt x="46" y="124"/>
                  <a:pt x="49" y="124"/>
                  <a:pt x="47" y="120"/>
                </a:cubicBezTo>
                <a:cubicBezTo>
                  <a:pt x="45" y="113"/>
                  <a:pt x="41" y="110"/>
                  <a:pt x="39" y="104"/>
                </a:cubicBezTo>
                <a:cubicBezTo>
                  <a:pt x="36" y="96"/>
                  <a:pt x="33" y="100"/>
                  <a:pt x="27" y="97"/>
                </a:cubicBezTo>
                <a:cubicBezTo>
                  <a:pt x="26" y="97"/>
                  <a:pt x="26" y="92"/>
                  <a:pt x="25" y="91"/>
                </a:cubicBezTo>
                <a:cubicBezTo>
                  <a:pt x="20" y="85"/>
                  <a:pt x="17" y="80"/>
                  <a:pt x="10" y="79"/>
                </a:cubicBezTo>
                <a:cubicBezTo>
                  <a:pt x="7" y="78"/>
                  <a:pt x="3" y="75"/>
                  <a:pt x="3" y="72"/>
                </a:cubicBezTo>
                <a:cubicBezTo>
                  <a:pt x="3" y="67"/>
                  <a:pt x="7" y="68"/>
                  <a:pt x="4" y="64"/>
                </a:cubicBezTo>
                <a:cubicBezTo>
                  <a:pt x="3" y="63"/>
                  <a:pt x="4" y="61"/>
                  <a:pt x="4" y="59"/>
                </a:cubicBezTo>
                <a:cubicBezTo>
                  <a:pt x="3" y="57"/>
                  <a:pt x="1" y="56"/>
                  <a:pt x="1" y="54"/>
                </a:cubicBezTo>
                <a:cubicBezTo>
                  <a:pt x="0" y="45"/>
                  <a:pt x="0" y="45"/>
                  <a:pt x="0" y="45"/>
                </a:cubicBezTo>
                <a:cubicBezTo>
                  <a:pt x="0" y="45"/>
                  <a:pt x="0" y="45"/>
                  <a:pt x="0" y="45"/>
                </a:cubicBezTo>
                <a:cubicBezTo>
                  <a:pt x="8" y="42"/>
                  <a:pt x="15" y="39"/>
                  <a:pt x="20" y="39"/>
                </a:cubicBezTo>
                <a:cubicBezTo>
                  <a:pt x="25" y="55"/>
                  <a:pt x="32" y="34"/>
                  <a:pt x="35" y="34"/>
                </a:cubicBezTo>
                <a:cubicBezTo>
                  <a:pt x="42" y="34"/>
                  <a:pt x="50" y="38"/>
                  <a:pt x="50" y="26"/>
                </a:cubicBezTo>
                <a:cubicBezTo>
                  <a:pt x="51" y="26"/>
                  <a:pt x="53" y="26"/>
                  <a:pt x="53" y="25"/>
                </a:cubicBezTo>
                <a:cubicBezTo>
                  <a:pt x="54" y="25"/>
                  <a:pt x="56" y="26"/>
                  <a:pt x="56" y="26"/>
                </a:cubicBezTo>
                <a:cubicBezTo>
                  <a:pt x="62" y="24"/>
                  <a:pt x="88" y="20"/>
                  <a:pt x="92" y="24"/>
                </a:cubicBezTo>
                <a:cubicBezTo>
                  <a:pt x="91" y="27"/>
                  <a:pt x="92" y="32"/>
                  <a:pt x="95" y="32"/>
                </a:cubicBezTo>
                <a:cubicBezTo>
                  <a:pt x="97" y="33"/>
                  <a:pt x="97" y="26"/>
                  <a:pt x="97" y="24"/>
                </a:cubicBezTo>
                <a:cubicBezTo>
                  <a:pt x="108" y="24"/>
                  <a:pt x="121" y="22"/>
                  <a:pt x="129" y="14"/>
                </a:cubicBezTo>
                <a:cubicBezTo>
                  <a:pt x="136" y="7"/>
                  <a:pt x="144" y="1"/>
                  <a:pt x="154" y="0"/>
                </a:cubicBezTo>
                <a:cubicBezTo>
                  <a:pt x="154" y="0"/>
                  <a:pt x="154" y="0"/>
                  <a:pt x="154" y="0"/>
                </a:cubicBezTo>
                <a:cubicBezTo>
                  <a:pt x="163" y="5"/>
                  <a:pt x="163" y="5"/>
                  <a:pt x="163" y="5"/>
                </a:cubicBezTo>
                <a:cubicBezTo>
                  <a:pt x="163" y="6"/>
                  <a:pt x="163" y="6"/>
                  <a:pt x="163" y="7"/>
                </a:cubicBezTo>
                <a:cubicBezTo>
                  <a:pt x="165" y="8"/>
                  <a:pt x="168" y="21"/>
                  <a:pt x="172" y="20"/>
                </a:cubicBezTo>
                <a:cubicBezTo>
                  <a:pt x="176" y="18"/>
                  <a:pt x="182" y="17"/>
                  <a:pt x="188" y="19"/>
                </a:cubicBezTo>
                <a:cubicBezTo>
                  <a:pt x="190" y="27"/>
                  <a:pt x="191" y="37"/>
                  <a:pt x="190" y="45"/>
                </a:cubicBezTo>
                <a:cubicBezTo>
                  <a:pt x="189" y="55"/>
                  <a:pt x="200" y="56"/>
                  <a:pt x="205" y="61"/>
                </a:cubicBezTo>
                <a:cubicBezTo>
                  <a:pt x="210" y="65"/>
                  <a:pt x="216" y="65"/>
                  <a:pt x="222" y="67"/>
                </a:cubicBezTo>
                <a:cubicBezTo>
                  <a:pt x="243" y="78"/>
                  <a:pt x="243" y="78"/>
                  <a:pt x="243" y="78"/>
                </a:cubicBezTo>
                <a:cubicBezTo>
                  <a:pt x="248" y="81"/>
                  <a:pt x="240" y="68"/>
                  <a:pt x="243" y="62"/>
                </a:cubicBezTo>
                <a:cubicBezTo>
                  <a:pt x="247" y="50"/>
                  <a:pt x="247" y="50"/>
                  <a:pt x="247" y="50"/>
                </a:cubicBezTo>
                <a:cubicBezTo>
                  <a:pt x="251" y="50"/>
                  <a:pt x="254" y="47"/>
                  <a:pt x="254" y="52"/>
                </a:cubicBezTo>
                <a:cubicBezTo>
                  <a:pt x="255" y="58"/>
                  <a:pt x="259" y="56"/>
                  <a:pt x="264" y="58"/>
                </a:cubicBezTo>
                <a:cubicBezTo>
                  <a:pt x="266" y="58"/>
                  <a:pt x="269" y="58"/>
                  <a:pt x="270" y="60"/>
                </a:cubicBezTo>
                <a:cubicBezTo>
                  <a:pt x="270" y="62"/>
                  <a:pt x="271" y="63"/>
                  <a:pt x="272" y="63"/>
                </a:cubicBezTo>
                <a:cubicBezTo>
                  <a:pt x="274" y="64"/>
                  <a:pt x="277" y="67"/>
                  <a:pt x="279" y="68"/>
                </a:cubicBezTo>
                <a:cubicBezTo>
                  <a:pt x="284" y="71"/>
                  <a:pt x="296" y="69"/>
                  <a:pt x="301" y="69"/>
                </a:cubicBezTo>
                <a:cubicBezTo>
                  <a:pt x="304" y="70"/>
                  <a:pt x="304" y="70"/>
                  <a:pt x="304" y="70"/>
                </a:cubicBezTo>
                <a:cubicBezTo>
                  <a:pt x="305" y="89"/>
                  <a:pt x="305" y="89"/>
                  <a:pt x="305" y="89"/>
                </a:cubicBezTo>
                <a:cubicBezTo>
                  <a:pt x="305" y="89"/>
                  <a:pt x="305" y="89"/>
                  <a:pt x="305" y="89"/>
                </a:cubicBezTo>
                <a:cubicBezTo>
                  <a:pt x="305" y="148"/>
                  <a:pt x="305" y="148"/>
                  <a:pt x="305" y="148"/>
                </a:cubicBezTo>
                <a:cubicBezTo>
                  <a:pt x="261" y="149"/>
                  <a:pt x="261" y="149"/>
                  <a:pt x="261"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5" name="Freeform 34"/>
          <p:cNvSpPr>
            <a:spLocks noEditPoints="1"/>
          </p:cNvSpPr>
          <p:nvPr/>
        </p:nvSpPr>
        <p:spPr bwMode="auto">
          <a:xfrm>
            <a:off x="10202466" y="4217508"/>
            <a:ext cx="900691" cy="885966"/>
          </a:xfrm>
          <a:custGeom>
            <a:avLst/>
            <a:gdLst/>
            <a:ahLst/>
            <a:cxnLst>
              <a:cxn ang="0">
                <a:pos x="78" y="232"/>
              </a:cxn>
              <a:cxn ang="0">
                <a:pos x="96" y="223"/>
              </a:cxn>
              <a:cxn ang="0">
                <a:pos x="87" y="232"/>
              </a:cxn>
              <a:cxn ang="0">
                <a:pos x="77" y="236"/>
              </a:cxn>
              <a:cxn ang="0">
                <a:pos x="69" y="236"/>
              </a:cxn>
              <a:cxn ang="0">
                <a:pos x="9" y="242"/>
              </a:cxn>
              <a:cxn ang="0">
                <a:pos x="18" y="257"/>
              </a:cxn>
              <a:cxn ang="0">
                <a:pos x="36" y="282"/>
              </a:cxn>
              <a:cxn ang="0">
                <a:pos x="68" y="304"/>
              </a:cxn>
              <a:cxn ang="0">
                <a:pos x="89" y="299"/>
              </a:cxn>
              <a:cxn ang="0">
                <a:pos x="100" y="289"/>
              </a:cxn>
              <a:cxn ang="0">
                <a:pos x="116" y="297"/>
              </a:cxn>
              <a:cxn ang="0">
                <a:pos x="125" y="305"/>
              </a:cxn>
              <a:cxn ang="0">
                <a:pos x="150" y="307"/>
              </a:cxn>
              <a:cxn ang="0">
                <a:pos x="151" y="326"/>
              </a:cxn>
              <a:cxn ang="0">
                <a:pos x="329" y="326"/>
              </a:cxn>
              <a:cxn ang="0">
                <a:pos x="329" y="313"/>
              </a:cxn>
              <a:cxn ang="0">
                <a:pos x="329" y="298"/>
              </a:cxn>
              <a:cxn ang="0">
                <a:pos x="329" y="251"/>
              </a:cxn>
              <a:cxn ang="0">
                <a:pos x="313" y="144"/>
              </a:cxn>
              <a:cxn ang="0">
                <a:pos x="298" y="121"/>
              </a:cxn>
              <a:cxn ang="0">
                <a:pos x="286" y="98"/>
              </a:cxn>
              <a:cxn ang="0">
                <a:pos x="286" y="74"/>
              </a:cxn>
              <a:cxn ang="0">
                <a:pos x="281" y="68"/>
              </a:cxn>
              <a:cxn ang="0">
                <a:pos x="271" y="72"/>
              </a:cxn>
              <a:cxn ang="0">
                <a:pos x="262" y="63"/>
              </a:cxn>
              <a:cxn ang="0">
                <a:pos x="265" y="53"/>
              </a:cxn>
              <a:cxn ang="0">
                <a:pos x="266" y="42"/>
              </a:cxn>
              <a:cxn ang="0">
                <a:pos x="255" y="41"/>
              </a:cxn>
              <a:cxn ang="0">
                <a:pos x="243" y="41"/>
              </a:cxn>
              <a:cxn ang="0">
                <a:pos x="238" y="48"/>
              </a:cxn>
              <a:cxn ang="0">
                <a:pos x="225" y="33"/>
              </a:cxn>
              <a:cxn ang="0">
                <a:pos x="209" y="0"/>
              </a:cxn>
              <a:cxn ang="0">
                <a:pos x="205" y="11"/>
              </a:cxn>
              <a:cxn ang="0">
                <a:pos x="199" y="36"/>
              </a:cxn>
              <a:cxn ang="0">
                <a:pos x="198" y="85"/>
              </a:cxn>
              <a:cxn ang="0">
                <a:pos x="177" y="127"/>
              </a:cxn>
              <a:cxn ang="0">
                <a:pos x="167" y="169"/>
              </a:cxn>
              <a:cxn ang="0">
                <a:pos x="141" y="191"/>
              </a:cxn>
              <a:cxn ang="0">
                <a:pos x="113" y="208"/>
              </a:cxn>
              <a:cxn ang="0">
                <a:pos x="110" y="220"/>
              </a:cxn>
              <a:cxn ang="0">
                <a:pos x="120" y="242"/>
              </a:cxn>
              <a:cxn ang="0">
                <a:pos x="108" y="250"/>
              </a:cxn>
              <a:cxn ang="0">
                <a:pos x="100" y="261"/>
              </a:cxn>
              <a:cxn ang="0">
                <a:pos x="71" y="259"/>
              </a:cxn>
              <a:cxn ang="0">
                <a:pos x="62" y="247"/>
              </a:cxn>
              <a:cxn ang="0">
                <a:pos x="57" y="242"/>
              </a:cxn>
              <a:cxn ang="0">
                <a:pos x="27" y="233"/>
              </a:cxn>
            </a:cxnLst>
            <a:rect l="0" t="0" r="r" b="b"/>
            <a:pathLst>
              <a:path w="332" h="326">
                <a:moveTo>
                  <a:pt x="69" y="236"/>
                </a:moveTo>
                <a:cubicBezTo>
                  <a:pt x="71" y="235"/>
                  <a:pt x="76" y="233"/>
                  <a:pt x="78" y="232"/>
                </a:cubicBezTo>
                <a:cubicBezTo>
                  <a:pt x="80" y="231"/>
                  <a:pt x="82" y="229"/>
                  <a:pt x="84" y="228"/>
                </a:cubicBezTo>
                <a:cubicBezTo>
                  <a:pt x="87" y="226"/>
                  <a:pt x="92" y="222"/>
                  <a:pt x="96" y="223"/>
                </a:cubicBezTo>
                <a:cubicBezTo>
                  <a:pt x="97" y="223"/>
                  <a:pt x="96" y="225"/>
                  <a:pt x="96" y="226"/>
                </a:cubicBezTo>
                <a:cubicBezTo>
                  <a:pt x="92" y="228"/>
                  <a:pt x="90" y="228"/>
                  <a:pt x="87" y="232"/>
                </a:cubicBezTo>
                <a:cubicBezTo>
                  <a:pt x="85" y="233"/>
                  <a:pt x="85" y="235"/>
                  <a:pt x="84" y="236"/>
                </a:cubicBezTo>
                <a:cubicBezTo>
                  <a:pt x="82" y="238"/>
                  <a:pt x="79" y="236"/>
                  <a:pt x="77" y="236"/>
                </a:cubicBezTo>
                <a:cubicBezTo>
                  <a:pt x="74" y="237"/>
                  <a:pt x="70" y="241"/>
                  <a:pt x="68" y="238"/>
                </a:cubicBezTo>
                <a:cubicBezTo>
                  <a:pt x="69" y="236"/>
                  <a:pt x="69" y="236"/>
                  <a:pt x="69" y="236"/>
                </a:cubicBezTo>
                <a:close/>
                <a:moveTo>
                  <a:pt x="0" y="237"/>
                </a:moveTo>
                <a:cubicBezTo>
                  <a:pt x="9" y="242"/>
                  <a:pt x="9" y="242"/>
                  <a:pt x="9" y="242"/>
                </a:cubicBezTo>
                <a:cubicBezTo>
                  <a:pt x="9" y="243"/>
                  <a:pt x="9" y="243"/>
                  <a:pt x="9" y="244"/>
                </a:cubicBezTo>
                <a:cubicBezTo>
                  <a:pt x="11" y="245"/>
                  <a:pt x="14" y="258"/>
                  <a:pt x="18" y="257"/>
                </a:cubicBezTo>
                <a:cubicBezTo>
                  <a:pt x="22" y="255"/>
                  <a:pt x="28" y="254"/>
                  <a:pt x="34" y="256"/>
                </a:cubicBezTo>
                <a:cubicBezTo>
                  <a:pt x="36" y="264"/>
                  <a:pt x="37" y="274"/>
                  <a:pt x="36" y="282"/>
                </a:cubicBezTo>
                <a:cubicBezTo>
                  <a:pt x="35" y="292"/>
                  <a:pt x="46" y="293"/>
                  <a:pt x="51" y="298"/>
                </a:cubicBezTo>
                <a:cubicBezTo>
                  <a:pt x="56" y="302"/>
                  <a:pt x="62" y="302"/>
                  <a:pt x="68" y="304"/>
                </a:cubicBezTo>
                <a:cubicBezTo>
                  <a:pt x="89" y="315"/>
                  <a:pt x="89" y="315"/>
                  <a:pt x="89" y="315"/>
                </a:cubicBezTo>
                <a:cubicBezTo>
                  <a:pt x="94" y="318"/>
                  <a:pt x="86" y="305"/>
                  <a:pt x="89" y="299"/>
                </a:cubicBezTo>
                <a:cubicBezTo>
                  <a:pt x="93" y="287"/>
                  <a:pt x="93" y="287"/>
                  <a:pt x="93" y="287"/>
                </a:cubicBezTo>
                <a:cubicBezTo>
                  <a:pt x="97" y="287"/>
                  <a:pt x="100" y="284"/>
                  <a:pt x="100" y="289"/>
                </a:cubicBezTo>
                <a:cubicBezTo>
                  <a:pt x="101" y="295"/>
                  <a:pt x="105" y="293"/>
                  <a:pt x="110" y="295"/>
                </a:cubicBezTo>
                <a:cubicBezTo>
                  <a:pt x="112" y="295"/>
                  <a:pt x="115" y="295"/>
                  <a:pt x="116" y="297"/>
                </a:cubicBezTo>
                <a:cubicBezTo>
                  <a:pt x="116" y="299"/>
                  <a:pt x="117" y="300"/>
                  <a:pt x="118" y="300"/>
                </a:cubicBezTo>
                <a:cubicBezTo>
                  <a:pt x="120" y="301"/>
                  <a:pt x="123" y="304"/>
                  <a:pt x="125" y="305"/>
                </a:cubicBezTo>
                <a:cubicBezTo>
                  <a:pt x="130" y="308"/>
                  <a:pt x="142" y="306"/>
                  <a:pt x="147" y="306"/>
                </a:cubicBezTo>
                <a:cubicBezTo>
                  <a:pt x="150" y="307"/>
                  <a:pt x="150" y="307"/>
                  <a:pt x="150" y="307"/>
                </a:cubicBezTo>
                <a:cubicBezTo>
                  <a:pt x="151" y="326"/>
                  <a:pt x="151" y="326"/>
                  <a:pt x="151" y="326"/>
                </a:cubicBezTo>
                <a:cubicBezTo>
                  <a:pt x="151" y="326"/>
                  <a:pt x="151" y="326"/>
                  <a:pt x="151" y="326"/>
                </a:cubicBezTo>
                <a:cubicBezTo>
                  <a:pt x="329" y="326"/>
                  <a:pt x="329" y="326"/>
                  <a:pt x="329" y="326"/>
                </a:cubicBezTo>
                <a:cubicBezTo>
                  <a:pt x="329" y="326"/>
                  <a:pt x="329" y="326"/>
                  <a:pt x="329" y="326"/>
                </a:cubicBezTo>
                <a:cubicBezTo>
                  <a:pt x="329" y="313"/>
                  <a:pt x="329" y="313"/>
                  <a:pt x="329" y="313"/>
                </a:cubicBezTo>
                <a:cubicBezTo>
                  <a:pt x="329" y="313"/>
                  <a:pt x="329" y="313"/>
                  <a:pt x="329" y="313"/>
                </a:cubicBezTo>
                <a:cubicBezTo>
                  <a:pt x="325" y="307"/>
                  <a:pt x="325" y="307"/>
                  <a:pt x="325" y="307"/>
                </a:cubicBezTo>
                <a:cubicBezTo>
                  <a:pt x="324" y="302"/>
                  <a:pt x="328" y="302"/>
                  <a:pt x="329" y="298"/>
                </a:cubicBezTo>
                <a:cubicBezTo>
                  <a:pt x="323" y="297"/>
                  <a:pt x="323" y="292"/>
                  <a:pt x="329" y="290"/>
                </a:cubicBezTo>
                <a:cubicBezTo>
                  <a:pt x="332" y="289"/>
                  <a:pt x="329" y="255"/>
                  <a:pt x="329" y="251"/>
                </a:cubicBezTo>
                <a:cubicBezTo>
                  <a:pt x="329" y="168"/>
                  <a:pt x="329" y="168"/>
                  <a:pt x="329" y="168"/>
                </a:cubicBezTo>
                <a:cubicBezTo>
                  <a:pt x="313" y="144"/>
                  <a:pt x="313" y="144"/>
                  <a:pt x="313" y="144"/>
                </a:cubicBezTo>
                <a:cubicBezTo>
                  <a:pt x="313" y="144"/>
                  <a:pt x="313" y="144"/>
                  <a:pt x="313" y="144"/>
                </a:cubicBezTo>
                <a:cubicBezTo>
                  <a:pt x="298" y="121"/>
                  <a:pt x="298" y="121"/>
                  <a:pt x="298" y="121"/>
                </a:cubicBezTo>
                <a:cubicBezTo>
                  <a:pt x="297" y="118"/>
                  <a:pt x="300" y="117"/>
                  <a:pt x="299" y="114"/>
                </a:cubicBezTo>
                <a:cubicBezTo>
                  <a:pt x="293" y="114"/>
                  <a:pt x="287" y="104"/>
                  <a:pt x="286" y="98"/>
                </a:cubicBezTo>
                <a:cubicBezTo>
                  <a:pt x="285" y="90"/>
                  <a:pt x="288" y="82"/>
                  <a:pt x="286" y="74"/>
                </a:cubicBezTo>
                <a:cubicBezTo>
                  <a:pt x="286" y="74"/>
                  <a:pt x="286" y="74"/>
                  <a:pt x="286" y="74"/>
                </a:cubicBezTo>
                <a:cubicBezTo>
                  <a:pt x="286" y="74"/>
                  <a:pt x="282" y="73"/>
                  <a:pt x="282" y="73"/>
                </a:cubicBezTo>
                <a:cubicBezTo>
                  <a:pt x="281" y="72"/>
                  <a:pt x="282" y="69"/>
                  <a:pt x="281" y="68"/>
                </a:cubicBezTo>
                <a:cubicBezTo>
                  <a:pt x="280" y="67"/>
                  <a:pt x="272" y="69"/>
                  <a:pt x="272" y="71"/>
                </a:cubicBezTo>
                <a:cubicBezTo>
                  <a:pt x="271" y="71"/>
                  <a:pt x="271" y="72"/>
                  <a:pt x="271" y="72"/>
                </a:cubicBezTo>
                <a:cubicBezTo>
                  <a:pt x="264" y="74"/>
                  <a:pt x="267" y="73"/>
                  <a:pt x="265" y="68"/>
                </a:cubicBezTo>
                <a:cubicBezTo>
                  <a:pt x="261" y="67"/>
                  <a:pt x="262" y="67"/>
                  <a:pt x="262" y="63"/>
                </a:cubicBezTo>
                <a:cubicBezTo>
                  <a:pt x="259" y="62"/>
                  <a:pt x="259" y="63"/>
                  <a:pt x="259" y="59"/>
                </a:cubicBezTo>
                <a:cubicBezTo>
                  <a:pt x="264" y="59"/>
                  <a:pt x="265" y="59"/>
                  <a:pt x="265" y="53"/>
                </a:cubicBezTo>
                <a:cubicBezTo>
                  <a:pt x="262" y="52"/>
                  <a:pt x="259" y="54"/>
                  <a:pt x="260" y="48"/>
                </a:cubicBezTo>
                <a:cubicBezTo>
                  <a:pt x="264" y="47"/>
                  <a:pt x="266" y="46"/>
                  <a:pt x="266" y="42"/>
                </a:cubicBezTo>
                <a:cubicBezTo>
                  <a:pt x="264" y="35"/>
                  <a:pt x="261" y="44"/>
                  <a:pt x="258" y="38"/>
                </a:cubicBezTo>
                <a:cubicBezTo>
                  <a:pt x="257" y="34"/>
                  <a:pt x="258" y="41"/>
                  <a:pt x="255" y="41"/>
                </a:cubicBezTo>
                <a:cubicBezTo>
                  <a:pt x="250" y="42"/>
                  <a:pt x="251" y="37"/>
                  <a:pt x="248" y="38"/>
                </a:cubicBezTo>
                <a:cubicBezTo>
                  <a:pt x="246" y="39"/>
                  <a:pt x="244" y="41"/>
                  <a:pt x="243" y="41"/>
                </a:cubicBezTo>
                <a:cubicBezTo>
                  <a:pt x="241" y="43"/>
                  <a:pt x="242" y="45"/>
                  <a:pt x="242" y="46"/>
                </a:cubicBezTo>
                <a:cubicBezTo>
                  <a:pt x="241" y="47"/>
                  <a:pt x="238" y="49"/>
                  <a:pt x="238" y="48"/>
                </a:cubicBezTo>
                <a:cubicBezTo>
                  <a:pt x="235" y="43"/>
                  <a:pt x="239" y="42"/>
                  <a:pt x="232" y="44"/>
                </a:cubicBezTo>
                <a:cubicBezTo>
                  <a:pt x="224" y="47"/>
                  <a:pt x="228" y="37"/>
                  <a:pt x="225" y="33"/>
                </a:cubicBezTo>
                <a:cubicBezTo>
                  <a:pt x="222" y="29"/>
                  <a:pt x="213" y="33"/>
                  <a:pt x="210" y="29"/>
                </a:cubicBezTo>
                <a:cubicBezTo>
                  <a:pt x="209" y="0"/>
                  <a:pt x="209" y="0"/>
                  <a:pt x="209" y="0"/>
                </a:cubicBezTo>
                <a:cubicBezTo>
                  <a:pt x="209" y="0"/>
                  <a:pt x="209" y="0"/>
                  <a:pt x="209" y="0"/>
                </a:cubicBezTo>
                <a:cubicBezTo>
                  <a:pt x="208" y="4"/>
                  <a:pt x="207" y="8"/>
                  <a:pt x="205" y="11"/>
                </a:cubicBezTo>
                <a:cubicBezTo>
                  <a:pt x="202" y="14"/>
                  <a:pt x="202" y="17"/>
                  <a:pt x="202" y="21"/>
                </a:cubicBezTo>
                <a:cubicBezTo>
                  <a:pt x="201" y="26"/>
                  <a:pt x="199" y="31"/>
                  <a:pt x="199" y="36"/>
                </a:cubicBezTo>
                <a:cubicBezTo>
                  <a:pt x="199" y="41"/>
                  <a:pt x="202" y="50"/>
                  <a:pt x="200" y="55"/>
                </a:cubicBezTo>
                <a:cubicBezTo>
                  <a:pt x="200" y="62"/>
                  <a:pt x="195" y="79"/>
                  <a:pt x="198" y="85"/>
                </a:cubicBezTo>
                <a:cubicBezTo>
                  <a:pt x="203" y="97"/>
                  <a:pt x="199" y="106"/>
                  <a:pt x="187" y="110"/>
                </a:cubicBezTo>
                <a:cubicBezTo>
                  <a:pt x="179" y="112"/>
                  <a:pt x="179" y="120"/>
                  <a:pt x="177" y="127"/>
                </a:cubicBezTo>
                <a:cubicBezTo>
                  <a:pt x="179" y="135"/>
                  <a:pt x="176" y="143"/>
                  <a:pt x="176" y="151"/>
                </a:cubicBezTo>
                <a:cubicBezTo>
                  <a:pt x="176" y="160"/>
                  <a:pt x="176" y="165"/>
                  <a:pt x="167" y="169"/>
                </a:cubicBezTo>
                <a:cubicBezTo>
                  <a:pt x="162" y="172"/>
                  <a:pt x="159" y="180"/>
                  <a:pt x="154" y="183"/>
                </a:cubicBezTo>
                <a:cubicBezTo>
                  <a:pt x="150" y="186"/>
                  <a:pt x="145" y="188"/>
                  <a:pt x="141" y="191"/>
                </a:cubicBezTo>
                <a:cubicBezTo>
                  <a:pt x="132" y="200"/>
                  <a:pt x="132" y="200"/>
                  <a:pt x="132" y="200"/>
                </a:cubicBezTo>
                <a:cubicBezTo>
                  <a:pt x="126" y="205"/>
                  <a:pt x="118" y="203"/>
                  <a:pt x="113" y="208"/>
                </a:cubicBezTo>
                <a:cubicBezTo>
                  <a:pt x="109" y="212"/>
                  <a:pt x="104" y="215"/>
                  <a:pt x="100" y="219"/>
                </a:cubicBezTo>
                <a:cubicBezTo>
                  <a:pt x="96" y="224"/>
                  <a:pt x="110" y="220"/>
                  <a:pt x="110" y="220"/>
                </a:cubicBezTo>
                <a:cubicBezTo>
                  <a:pt x="114" y="226"/>
                  <a:pt x="121" y="223"/>
                  <a:pt x="122" y="228"/>
                </a:cubicBezTo>
                <a:cubicBezTo>
                  <a:pt x="122" y="230"/>
                  <a:pt x="120" y="242"/>
                  <a:pt x="120" y="242"/>
                </a:cubicBezTo>
                <a:cubicBezTo>
                  <a:pt x="116" y="244"/>
                  <a:pt x="115" y="244"/>
                  <a:pt x="113" y="247"/>
                </a:cubicBezTo>
                <a:cubicBezTo>
                  <a:pt x="112" y="249"/>
                  <a:pt x="109" y="248"/>
                  <a:pt x="108" y="250"/>
                </a:cubicBezTo>
                <a:cubicBezTo>
                  <a:pt x="100" y="256"/>
                  <a:pt x="101" y="250"/>
                  <a:pt x="101" y="261"/>
                </a:cubicBezTo>
                <a:cubicBezTo>
                  <a:pt x="101" y="261"/>
                  <a:pt x="101" y="261"/>
                  <a:pt x="100" y="261"/>
                </a:cubicBezTo>
                <a:cubicBezTo>
                  <a:pt x="94" y="261"/>
                  <a:pt x="84" y="260"/>
                  <a:pt x="79" y="256"/>
                </a:cubicBezTo>
                <a:cubicBezTo>
                  <a:pt x="75" y="256"/>
                  <a:pt x="70" y="252"/>
                  <a:pt x="71" y="259"/>
                </a:cubicBezTo>
                <a:cubicBezTo>
                  <a:pt x="72" y="265"/>
                  <a:pt x="68" y="264"/>
                  <a:pt x="68" y="260"/>
                </a:cubicBezTo>
                <a:cubicBezTo>
                  <a:pt x="68" y="257"/>
                  <a:pt x="65" y="247"/>
                  <a:pt x="62" y="247"/>
                </a:cubicBezTo>
                <a:cubicBezTo>
                  <a:pt x="59" y="247"/>
                  <a:pt x="56" y="249"/>
                  <a:pt x="54" y="249"/>
                </a:cubicBezTo>
                <a:cubicBezTo>
                  <a:pt x="47" y="252"/>
                  <a:pt x="52" y="241"/>
                  <a:pt x="57" y="242"/>
                </a:cubicBezTo>
                <a:cubicBezTo>
                  <a:pt x="72" y="247"/>
                  <a:pt x="55" y="235"/>
                  <a:pt x="54" y="229"/>
                </a:cubicBezTo>
                <a:cubicBezTo>
                  <a:pt x="46" y="228"/>
                  <a:pt x="35" y="232"/>
                  <a:pt x="27" y="233"/>
                </a:cubicBezTo>
                <a:cubicBezTo>
                  <a:pt x="19" y="234"/>
                  <a:pt x="7" y="234"/>
                  <a:pt x="0" y="23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35"/>
          <p:cNvSpPr>
            <a:spLocks/>
          </p:cNvSpPr>
          <p:nvPr/>
        </p:nvSpPr>
        <p:spPr bwMode="auto">
          <a:xfrm>
            <a:off x="11051619" y="4001538"/>
            <a:ext cx="687175" cy="1092118"/>
          </a:xfrm>
          <a:custGeom>
            <a:avLst/>
            <a:gdLst/>
            <a:ahLst/>
            <a:cxnLst>
              <a:cxn ang="0">
                <a:pos x="12" y="386"/>
              </a:cxn>
              <a:cxn ang="0">
                <a:pos x="16" y="369"/>
              </a:cxn>
              <a:cxn ang="0">
                <a:pos x="16" y="247"/>
              </a:cxn>
              <a:cxn ang="0">
                <a:pos x="0" y="223"/>
              </a:cxn>
              <a:cxn ang="0">
                <a:pos x="17" y="215"/>
              </a:cxn>
              <a:cxn ang="0">
                <a:pos x="27" y="209"/>
              </a:cxn>
              <a:cxn ang="0">
                <a:pos x="27" y="204"/>
              </a:cxn>
              <a:cxn ang="0">
                <a:pos x="36" y="195"/>
              </a:cxn>
              <a:cxn ang="0">
                <a:pos x="49" y="185"/>
              </a:cxn>
              <a:cxn ang="0">
                <a:pos x="62" y="168"/>
              </a:cxn>
              <a:cxn ang="0">
                <a:pos x="76" y="160"/>
              </a:cxn>
              <a:cxn ang="0">
                <a:pos x="87" y="149"/>
              </a:cxn>
              <a:cxn ang="0">
                <a:pos x="109" y="145"/>
              </a:cxn>
              <a:cxn ang="0">
                <a:pos x="129" y="140"/>
              </a:cxn>
              <a:cxn ang="0">
                <a:pos x="128" y="130"/>
              </a:cxn>
              <a:cxn ang="0">
                <a:pos x="131" y="124"/>
              </a:cxn>
              <a:cxn ang="0">
                <a:pos x="150" y="130"/>
              </a:cxn>
              <a:cxn ang="0">
                <a:pos x="155" y="110"/>
              </a:cxn>
              <a:cxn ang="0">
                <a:pos x="170" y="110"/>
              </a:cxn>
              <a:cxn ang="0">
                <a:pos x="163" y="87"/>
              </a:cxn>
              <a:cxn ang="0">
                <a:pos x="172" y="67"/>
              </a:cxn>
              <a:cxn ang="0">
                <a:pos x="177" y="62"/>
              </a:cxn>
              <a:cxn ang="0">
                <a:pos x="187" y="65"/>
              </a:cxn>
              <a:cxn ang="0">
                <a:pos x="194" y="55"/>
              </a:cxn>
              <a:cxn ang="0">
                <a:pos x="188" y="58"/>
              </a:cxn>
              <a:cxn ang="0">
                <a:pos x="168" y="35"/>
              </a:cxn>
              <a:cxn ang="0">
                <a:pos x="176" y="12"/>
              </a:cxn>
              <a:cxn ang="0">
                <a:pos x="188" y="15"/>
              </a:cxn>
              <a:cxn ang="0">
                <a:pos x="205" y="7"/>
              </a:cxn>
              <a:cxn ang="0">
                <a:pos x="185" y="10"/>
              </a:cxn>
              <a:cxn ang="0">
                <a:pos x="205" y="3"/>
              </a:cxn>
              <a:cxn ang="0">
                <a:pos x="229" y="5"/>
              </a:cxn>
              <a:cxn ang="0">
                <a:pos x="243" y="22"/>
              </a:cxn>
              <a:cxn ang="0">
                <a:pos x="252" y="50"/>
              </a:cxn>
              <a:cxn ang="0">
                <a:pos x="243" y="65"/>
              </a:cxn>
              <a:cxn ang="0">
                <a:pos x="230" y="90"/>
              </a:cxn>
              <a:cxn ang="0">
                <a:pos x="190" y="138"/>
              </a:cxn>
              <a:cxn ang="0">
                <a:pos x="180" y="191"/>
              </a:cxn>
              <a:cxn ang="0">
                <a:pos x="164" y="206"/>
              </a:cxn>
              <a:cxn ang="0">
                <a:pos x="159" y="218"/>
              </a:cxn>
              <a:cxn ang="0">
                <a:pos x="186" y="214"/>
              </a:cxn>
              <a:cxn ang="0">
                <a:pos x="160" y="246"/>
              </a:cxn>
              <a:cxn ang="0">
                <a:pos x="173" y="245"/>
              </a:cxn>
              <a:cxn ang="0">
                <a:pos x="172" y="266"/>
              </a:cxn>
              <a:cxn ang="0">
                <a:pos x="155" y="316"/>
              </a:cxn>
              <a:cxn ang="0">
                <a:pos x="150" y="343"/>
              </a:cxn>
              <a:cxn ang="0">
                <a:pos x="138" y="350"/>
              </a:cxn>
              <a:cxn ang="0">
                <a:pos x="124" y="334"/>
              </a:cxn>
              <a:cxn ang="0">
                <a:pos x="127" y="318"/>
              </a:cxn>
              <a:cxn ang="0">
                <a:pos x="123" y="294"/>
              </a:cxn>
              <a:cxn ang="0">
                <a:pos x="107" y="310"/>
              </a:cxn>
              <a:cxn ang="0">
                <a:pos x="99" y="335"/>
              </a:cxn>
              <a:cxn ang="0">
                <a:pos x="78" y="340"/>
              </a:cxn>
              <a:cxn ang="0">
                <a:pos x="70" y="357"/>
              </a:cxn>
              <a:cxn ang="0">
                <a:pos x="59" y="379"/>
              </a:cxn>
              <a:cxn ang="0">
                <a:pos x="43" y="396"/>
              </a:cxn>
              <a:cxn ang="0">
                <a:pos x="16" y="392"/>
              </a:cxn>
            </a:cxnLst>
            <a:rect l="0" t="0" r="r" b="b"/>
            <a:pathLst>
              <a:path w="252" h="401">
                <a:moveTo>
                  <a:pt x="16" y="392"/>
                </a:moveTo>
                <a:cubicBezTo>
                  <a:pt x="12" y="386"/>
                  <a:pt x="12" y="386"/>
                  <a:pt x="12" y="386"/>
                </a:cubicBezTo>
                <a:cubicBezTo>
                  <a:pt x="11" y="381"/>
                  <a:pt x="15" y="381"/>
                  <a:pt x="16" y="377"/>
                </a:cubicBezTo>
                <a:cubicBezTo>
                  <a:pt x="10" y="376"/>
                  <a:pt x="10" y="371"/>
                  <a:pt x="16" y="369"/>
                </a:cubicBezTo>
                <a:cubicBezTo>
                  <a:pt x="19" y="368"/>
                  <a:pt x="16" y="334"/>
                  <a:pt x="16" y="330"/>
                </a:cubicBezTo>
                <a:cubicBezTo>
                  <a:pt x="16" y="247"/>
                  <a:pt x="16" y="247"/>
                  <a:pt x="16" y="247"/>
                </a:cubicBezTo>
                <a:cubicBezTo>
                  <a:pt x="0" y="223"/>
                  <a:pt x="0" y="223"/>
                  <a:pt x="0" y="223"/>
                </a:cubicBezTo>
                <a:cubicBezTo>
                  <a:pt x="0" y="223"/>
                  <a:pt x="0" y="223"/>
                  <a:pt x="0" y="223"/>
                </a:cubicBezTo>
                <a:cubicBezTo>
                  <a:pt x="10" y="215"/>
                  <a:pt x="10" y="215"/>
                  <a:pt x="10" y="215"/>
                </a:cubicBezTo>
                <a:cubicBezTo>
                  <a:pt x="13" y="213"/>
                  <a:pt x="14" y="213"/>
                  <a:pt x="17" y="215"/>
                </a:cubicBezTo>
                <a:cubicBezTo>
                  <a:pt x="23" y="220"/>
                  <a:pt x="18" y="209"/>
                  <a:pt x="18" y="207"/>
                </a:cubicBezTo>
                <a:cubicBezTo>
                  <a:pt x="19" y="206"/>
                  <a:pt x="25" y="209"/>
                  <a:pt x="27" y="209"/>
                </a:cubicBezTo>
                <a:cubicBezTo>
                  <a:pt x="28" y="208"/>
                  <a:pt x="29" y="207"/>
                  <a:pt x="30" y="206"/>
                </a:cubicBezTo>
                <a:cubicBezTo>
                  <a:pt x="30" y="205"/>
                  <a:pt x="27" y="204"/>
                  <a:pt x="27" y="204"/>
                </a:cubicBezTo>
                <a:cubicBezTo>
                  <a:pt x="25" y="203"/>
                  <a:pt x="30" y="200"/>
                  <a:pt x="31" y="198"/>
                </a:cubicBezTo>
                <a:cubicBezTo>
                  <a:pt x="32" y="196"/>
                  <a:pt x="33" y="193"/>
                  <a:pt x="36" y="195"/>
                </a:cubicBezTo>
                <a:cubicBezTo>
                  <a:pt x="42" y="199"/>
                  <a:pt x="40" y="190"/>
                  <a:pt x="42" y="189"/>
                </a:cubicBezTo>
                <a:cubicBezTo>
                  <a:pt x="43" y="188"/>
                  <a:pt x="50" y="189"/>
                  <a:pt x="49" y="185"/>
                </a:cubicBezTo>
                <a:cubicBezTo>
                  <a:pt x="48" y="183"/>
                  <a:pt x="51" y="175"/>
                  <a:pt x="54" y="175"/>
                </a:cubicBezTo>
                <a:cubicBezTo>
                  <a:pt x="61" y="177"/>
                  <a:pt x="60" y="172"/>
                  <a:pt x="62" y="168"/>
                </a:cubicBezTo>
                <a:cubicBezTo>
                  <a:pt x="64" y="164"/>
                  <a:pt x="62" y="163"/>
                  <a:pt x="67" y="162"/>
                </a:cubicBezTo>
                <a:cubicBezTo>
                  <a:pt x="70" y="161"/>
                  <a:pt x="73" y="161"/>
                  <a:pt x="76" y="160"/>
                </a:cubicBezTo>
                <a:cubicBezTo>
                  <a:pt x="79" y="159"/>
                  <a:pt x="78" y="157"/>
                  <a:pt x="78" y="155"/>
                </a:cubicBezTo>
                <a:cubicBezTo>
                  <a:pt x="78" y="152"/>
                  <a:pt x="85" y="147"/>
                  <a:pt x="87" y="149"/>
                </a:cubicBezTo>
                <a:cubicBezTo>
                  <a:pt x="90" y="150"/>
                  <a:pt x="92" y="148"/>
                  <a:pt x="95" y="147"/>
                </a:cubicBezTo>
                <a:cubicBezTo>
                  <a:pt x="99" y="146"/>
                  <a:pt x="105" y="143"/>
                  <a:pt x="109" y="145"/>
                </a:cubicBezTo>
                <a:cubicBezTo>
                  <a:pt x="115" y="148"/>
                  <a:pt x="119" y="148"/>
                  <a:pt x="123" y="142"/>
                </a:cubicBezTo>
                <a:cubicBezTo>
                  <a:pt x="125" y="141"/>
                  <a:pt x="127" y="140"/>
                  <a:pt x="129" y="140"/>
                </a:cubicBezTo>
                <a:cubicBezTo>
                  <a:pt x="129" y="139"/>
                  <a:pt x="128" y="138"/>
                  <a:pt x="128" y="138"/>
                </a:cubicBezTo>
                <a:cubicBezTo>
                  <a:pt x="128" y="136"/>
                  <a:pt x="127" y="130"/>
                  <a:pt x="128" y="130"/>
                </a:cubicBezTo>
                <a:cubicBezTo>
                  <a:pt x="129" y="129"/>
                  <a:pt x="132" y="131"/>
                  <a:pt x="132" y="129"/>
                </a:cubicBezTo>
                <a:cubicBezTo>
                  <a:pt x="133" y="128"/>
                  <a:pt x="131" y="126"/>
                  <a:pt x="131" y="124"/>
                </a:cubicBezTo>
                <a:cubicBezTo>
                  <a:pt x="133" y="123"/>
                  <a:pt x="144" y="121"/>
                  <a:pt x="146" y="122"/>
                </a:cubicBezTo>
                <a:cubicBezTo>
                  <a:pt x="146" y="127"/>
                  <a:pt x="145" y="129"/>
                  <a:pt x="150" y="130"/>
                </a:cubicBezTo>
                <a:cubicBezTo>
                  <a:pt x="153" y="130"/>
                  <a:pt x="155" y="132"/>
                  <a:pt x="154" y="127"/>
                </a:cubicBezTo>
                <a:cubicBezTo>
                  <a:pt x="154" y="123"/>
                  <a:pt x="154" y="115"/>
                  <a:pt x="155" y="110"/>
                </a:cubicBezTo>
                <a:cubicBezTo>
                  <a:pt x="156" y="108"/>
                  <a:pt x="167" y="111"/>
                  <a:pt x="170" y="110"/>
                </a:cubicBezTo>
                <a:cubicBezTo>
                  <a:pt x="170" y="110"/>
                  <a:pt x="170" y="110"/>
                  <a:pt x="170" y="110"/>
                </a:cubicBezTo>
                <a:cubicBezTo>
                  <a:pt x="170" y="105"/>
                  <a:pt x="171" y="99"/>
                  <a:pt x="171" y="94"/>
                </a:cubicBezTo>
                <a:cubicBezTo>
                  <a:pt x="163" y="87"/>
                  <a:pt x="163" y="87"/>
                  <a:pt x="163" y="87"/>
                </a:cubicBezTo>
                <a:cubicBezTo>
                  <a:pt x="172" y="71"/>
                  <a:pt x="172" y="71"/>
                  <a:pt x="172" y="71"/>
                </a:cubicBezTo>
                <a:cubicBezTo>
                  <a:pt x="172" y="67"/>
                  <a:pt x="172" y="67"/>
                  <a:pt x="172" y="67"/>
                </a:cubicBezTo>
                <a:cubicBezTo>
                  <a:pt x="176" y="66"/>
                  <a:pt x="176" y="66"/>
                  <a:pt x="176" y="66"/>
                </a:cubicBezTo>
                <a:cubicBezTo>
                  <a:pt x="177" y="62"/>
                  <a:pt x="177" y="62"/>
                  <a:pt x="177" y="62"/>
                </a:cubicBezTo>
                <a:cubicBezTo>
                  <a:pt x="187" y="63"/>
                  <a:pt x="187" y="63"/>
                  <a:pt x="187" y="63"/>
                </a:cubicBezTo>
                <a:cubicBezTo>
                  <a:pt x="187" y="65"/>
                  <a:pt x="187" y="65"/>
                  <a:pt x="187" y="65"/>
                </a:cubicBezTo>
                <a:cubicBezTo>
                  <a:pt x="192" y="65"/>
                  <a:pt x="192" y="65"/>
                  <a:pt x="192" y="65"/>
                </a:cubicBezTo>
                <a:cubicBezTo>
                  <a:pt x="194" y="55"/>
                  <a:pt x="194" y="55"/>
                  <a:pt x="194" y="55"/>
                </a:cubicBezTo>
                <a:cubicBezTo>
                  <a:pt x="189" y="54"/>
                  <a:pt x="189" y="54"/>
                  <a:pt x="189" y="54"/>
                </a:cubicBezTo>
                <a:cubicBezTo>
                  <a:pt x="188" y="58"/>
                  <a:pt x="188" y="58"/>
                  <a:pt x="188" y="58"/>
                </a:cubicBezTo>
                <a:cubicBezTo>
                  <a:pt x="167" y="56"/>
                  <a:pt x="167" y="56"/>
                  <a:pt x="167" y="56"/>
                </a:cubicBezTo>
                <a:cubicBezTo>
                  <a:pt x="168" y="35"/>
                  <a:pt x="168" y="35"/>
                  <a:pt x="168" y="35"/>
                </a:cubicBezTo>
                <a:cubicBezTo>
                  <a:pt x="176" y="37"/>
                  <a:pt x="176" y="37"/>
                  <a:pt x="176" y="37"/>
                </a:cubicBezTo>
                <a:cubicBezTo>
                  <a:pt x="176" y="12"/>
                  <a:pt x="176" y="12"/>
                  <a:pt x="176" y="12"/>
                </a:cubicBezTo>
                <a:cubicBezTo>
                  <a:pt x="176" y="12"/>
                  <a:pt x="176" y="12"/>
                  <a:pt x="176" y="12"/>
                </a:cubicBezTo>
                <a:cubicBezTo>
                  <a:pt x="179" y="14"/>
                  <a:pt x="185" y="15"/>
                  <a:pt x="188" y="15"/>
                </a:cubicBezTo>
                <a:cubicBezTo>
                  <a:pt x="194" y="17"/>
                  <a:pt x="202" y="20"/>
                  <a:pt x="208" y="18"/>
                </a:cubicBezTo>
                <a:cubicBezTo>
                  <a:pt x="214" y="15"/>
                  <a:pt x="214" y="3"/>
                  <a:pt x="205" y="7"/>
                </a:cubicBezTo>
                <a:cubicBezTo>
                  <a:pt x="201" y="9"/>
                  <a:pt x="197" y="7"/>
                  <a:pt x="194" y="8"/>
                </a:cubicBezTo>
                <a:cubicBezTo>
                  <a:pt x="191" y="9"/>
                  <a:pt x="188" y="10"/>
                  <a:pt x="185" y="10"/>
                </a:cubicBezTo>
                <a:cubicBezTo>
                  <a:pt x="185" y="9"/>
                  <a:pt x="191" y="8"/>
                  <a:pt x="192" y="7"/>
                </a:cubicBezTo>
                <a:cubicBezTo>
                  <a:pt x="197" y="5"/>
                  <a:pt x="201" y="4"/>
                  <a:pt x="205" y="3"/>
                </a:cubicBezTo>
                <a:cubicBezTo>
                  <a:pt x="209" y="2"/>
                  <a:pt x="211" y="0"/>
                  <a:pt x="215" y="0"/>
                </a:cubicBezTo>
                <a:cubicBezTo>
                  <a:pt x="217" y="0"/>
                  <a:pt x="227" y="4"/>
                  <a:pt x="229" y="5"/>
                </a:cubicBezTo>
                <a:cubicBezTo>
                  <a:pt x="232" y="9"/>
                  <a:pt x="233" y="17"/>
                  <a:pt x="236" y="18"/>
                </a:cubicBezTo>
                <a:cubicBezTo>
                  <a:pt x="239" y="20"/>
                  <a:pt x="244" y="19"/>
                  <a:pt x="243" y="22"/>
                </a:cubicBezTo>
                <a:cubicBezTo>
                  <a:pt x="242" y="29"/>
                  <a:pt x="243" y="35"/>
                  <a:pt x="243" y="41"/>
                </a:cubicBezTo>
                <a:cubicBezTo>
                  <a:pt x="243" y="48"/>
                  <a:pt x="247" y="48"/>
                  <a:pt x="252" y="50"/>
                </a:cubicBezTo>
                <a:cubicBezTo>
                  <a:pt x="249" y="51"/>
                  <a:pt x="248" y="55"/>
                  <a:pt x="247" y="58"/>
                </a:cubicBezTo>
                <a:cubicBezTo>
                  <a:pt x="246" y="61"/>
                  <a:pt x="244" y="62"/>
                  <a:pt x="243" y="65"/>
                </a:cubicBezTo>
                <a:cubicBezTo>
                  <a:pt x="241" y="68"/>
                  <a:pt x="241" y="73"/>
                  <a:pt x="240" y="77"/>
                </a:cubicBezTo>
                <a:cubicBezTo>
                  <a:pt x="238" y="84"/>
                  <a:pt x="236" y="85"/>
                  <a:pt x="230" y="90"/>
                </a:cubicBezTo>
                <a:cubicBezTo>
                  <a:pt x="227" y="91"/>
                  <a:pt x="219" y="107"/>
                  <a:pt x="214" y="111"/>
                </a:cubicBezTo>
                <a:cubicBezTo>
                  <a:pt x="203" y="118"/>
                  <a:pt x="198" y="128"/>
                  <a:pt x="190" y="138"/>
                </a:cubicBezTo>
                <a:cubicBezTo>
                  <a:pt x="183" y="148"/>
                  <a:pt x="177" y="163"/>
                  <a:pt x="180" y="176"/>
                </a:cubicBezTo>
                <a:cubicBezTo>
                  <a:pt x="180" y="181"/>
                  <a:pt x="183" y="186"/>
                  <a:pt x="180" y="191"/>
                </a:cubicBezTo>
                <a:cubicBezTo>
                  <a:pt x="179" y="194"/>
                  <a:pt x="174" y="193"/>
                  <a:pt x="171" y="195"/>
                </a:cubicBezTo>
                <a:cubicBezTo>
                  <a:pt x="166" y="198"/>
                  <a:pt x="167" y="202"/>
                  <a:pt x="164" y="206"/>
                </a:cubicBezTo>
                <a:cubicBezTo>
                  <a:pt x="163" y="208"/>
                  <a:pt x="155" y="208"/>
                  <a:pt x="153" y="209"/>
                </a:cubicBezTo>
                <a:cubicBezTo>
                  <a:pt x="153" y="211"/>
                  <a:pt x="159" y="214"/>
                  <a:pt x="159" y="218"/>
                </a:cubicBezTo>
                <a:cubicBezTo>
                  <a:pt x="159" y="225"/>
                  <a:pt x="166" y="220"/>
                  <a:pt x="171" y="220"/>
                </a:cubicBezTo>
                <a:cubicBezTo>
                  <a:pt x="177" y="220"/>
                  <a:pt x="180" y="214"/>
                  <a:pt x="186" y="214"/>
                </a:cubicBezTo>
                <a:cubicBezTo>
                  <a:pt x="186" y="223"/>
                  <a:pt x="184" y="234"/>
                  <a:pt x="173" y="235"/>
                </a:cubicBezTo>
                <a:cubicBezTo>
                  <a:pt x="165" y="236"/>
                  <a:pt x="161" y="238"/>
                  <a:pt x="160" y="246"/>
                </a:cubicBezTo>
                <a:cubicBezTo>
                  <a:pt x="160" y="249"/>
                  <a:pt x="162" y="261"/>
                  <a:pt x="167" y="254"/>
                </a:cubicBezTo>
                <a:cubicBezTo>
                  <a:pt x="168" y="251"/>
                  <a:pt x="170" y="246"/>
                  <a:pt x="173" y="245"/>
                </a:cubicBezTo>
                <a:cubicBezTo>
                  <a:pt x="178" y="244"/>
                  <a:pt x="182" y="243"/>
                  <a:pt x="179" y="248"/>
                </a:cubicBezTo>
                <a:cubicBezTo>
                  <a:pt x="177" y="254"/>
                  <a:pt x="172" y="260"/>
                  <a:pt x="172" y="266"/>
                </a:cubicBezTo>
                <a:cubicBezTo>
                  <a:pt x="166" y="276"/>
                  <a:pt x="167" y="289"/>
                  <a:pt x="164" y="301"/>
                </a:cubicBezTo>
                <a:cubicBezTo>
                  <a:pt x="163" y="307"/>
                  <a:pt x="157" y="310"/>
                  <a:pt x="155" y="316"/>
                </a:cubicBezTo>
                <a:cubicBezTo>
                  <a:pt x="153" y="321"/>
                  <a:pt x="154" y="330"/>
                  <a:pt x="154" y="336"/>
                </a:cubicBezTo>
                <a:cubicBezTo>
                  <a:pt x="152" y="338"/>
                  <a:pt x="152" y="341"/>
                  <a:pt x="150" y="343"/>
                </a:cubicBezTo>
                <a:cubicBezTo>
                  <a:pt x="147" y="350"/>
                  <a:pt x="143" y="357"/>
                  <a:pt x="143" y="365"/>
                </a:cubicBezTo>
                <a:cubicBezTo>
                  <a:pt x="138" y="367"/>
                  <a:pt x="140" y="352"/>
                  <a:pt x="138" y="350"/>
                </a:cubicBezTo>
                <a:cubicBezTo>
                  <a:pt x="136" y="347"/>
                  <a:pt x="137" y="341"/>
                  <a:pt x="134" y="340"/>
                </a:cubicBezTo>
                <a:cubicBezTo>
                  <a:pt x="130" y="338"/>
                  <a:pt x="127" y="337"/>
                  <a:pt x="124" y="334"/>
                </a:cubicBezTo>
                <a:cubicBezTo>
                  <a:pt x="120" y="332"/>
                  <a:pt x="119" y="332"/>
                  <a:pt x="121" y="329"/>
                </a:cubicBezTo>
                <a:cubicBezTo>
                  <a:pt x="124" y="325"/>
                  <a:pt x="124" y="321"/>
                  <a:pt x="127" y="318"/>
                </a:cubicBezTo>
                <a:cubicBezTo>
                  <a:pt x="130" y="313"/>
                  <a:pt x="128" y="309"/>
                  <a:pt x="128" y="304"/>
                </a:cubicBezTo>
                <a:cubicBezTo>
                  <a:pt x="127" y="301"/>
                  <a:pt x="124" y="297"/>
                  <a:pt x="123" y="294"/>
                </a:cubicBezTo>
                <a:cubicBezTo>
                  <a:pt x="121" y="294"/>
                  <a:pt x="118" y="303"/>
                  <a:pt x="116" y="305"/>
                </a:cubicBezTo>
                <a:cubicBezTo>
                  <a:pt x="115" y="307"/>
                  <a:pt x="107" y="308"/>
                  <a:pt x="107" y="310"/>
                </a:cubicBezTo>
                <a:cubicBezTo>
                  <a:pt x="113" y="312"/>
                  <a:pt x="112" y="313"/>
                  <a:pt x="109" y="318"/>
                </a:cubicBezTo>
                <a:cubicBezTo>
                  <a:pt x="107" y="323"/>
                  <a:pt x="100" y="330"/>
                  <a:pt x="99" y="335"/>
                </a:cubicBezTo>
                <a:cubicBezTo>
                  <a:pt x="99" y="335"/>
                  <a:pt x="99" y="335"/>
                  <a:pt x="99" y="335"/>
                </a:cubicBezTo>
                <a:cubicBezTo>
                  <a:pt x="94" y="334"/>
                  <a:pt x="80" y="334"/>
                  <a:pt x="78" y="340"/>
                </a:cubicBezTo>
                <a:cubicBezTo>
                  <a:pt x="77" y="343"/>
                  <a:pt x="78" y="346"/>
                  <a:pt x="76" y="348"/>
                </a:cubicBezTo>
                <a:cubicBezTo>
                  <a:pt x="74" y="351"/>
                  <a:pt x="71" y="353"/>
                  <a:pt x="70" y="357"/>
                </a:cubicBezTo>
                <a:cubicBezTo>
                  <a:pt x="70" y="361"/>
                  <a:pt x="70" y="362"/>
                  <a:pt x="67" y="364"/>
                </a:cubicBezTo>
                <a:cubicBezTo>
                  <a:pt x="60" y="366"/>
                  <a:pt x="62" y="374"/>
                  <a:pt x="59" y="379"/>
                </a:cubicBezTo>
                <a:cubicBezTo>
                  <a:pt x="57" y="382"/>
                  <a:pt x="54" y="385"/>
                  <a:pt x="51" y="388"/>
                </a:cubicBezTo>
                <a:cubicBezTo>
                  <a:pt x="48" y="392"/>
                  <a:pt x="49" y="401"/>
                  <a:pt x="43" y="396"/>
                </a:cubicBezTo>
                <a:cubicBezTo>
                  <a:pt x="40" y="394"/>
                  <a:pt x="30" y="387"/>
                  <a:pt x="28" y="387"/>
                </a:cubicBezTo>
                <a:cubicBezTo>
                  <a:pt x="23" y="387"/>
                  <a:pt x="20" y="391"/>
                  <a:pt x="16" y="39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36"/>
          <p:cNvSpPr>
            <a:spLocks/>
          </p:cNvSpPr>
          <p:nvPr/>
        </p:nvSpPr>
        <p:spPr bwMode="auto">
          <a:xfrm>
            <a:off x="10769385" y="4001538"/>
            <a:ext cx="809885" cy="608641"/>
          </a:xfrm>
          <a:custGeom>
            <a:avLst/>
            <a:gdLst/>
            <a:ahLst/>
            <a:cxnLst>
              <a:cxn ang="0">
                <a:pos x="114" y="215"/>
              </a:cxn>
              <a:cxn ang="0">
                <a:pos x="122" y="207"/>
              </a:cxn>
              <a:cxn ang="0">
                <a:pos x="134" y="206"/>
              </a:cxn>
              <a:cxn ang="0">
                <a:pos x="135" y="198"/>
              </a:cxn>
              <a:cxn ang="0">
                <a:pos x="146" y="189"/>
              </a:cxn>
              <a:cxn ang="0">
                <a:pos x="158" y="175"/>
              </a:cxn>
              <a:cxn ang="0">
                <a:pos x="171" y="162"/>
              </a:cxn>
              <a:cxn ang="0">
                <a:pos x="182" y="155"/>
              </a:cxn>
              <a:cxn ang="0">
                <a:pos x="199" y="147"/>
              </a:cxn>
              <a:cxn ang="0">
                <a:pos x="227" y="142"/>
              </a:cxn>
              <a:cxn ang="0">
                <a:pos x="232" y="138"/>
              </a:cxn>
              <a:cxn ang="0">
                <a:pos x="236" y="129"/>
              </a:cxn>
              <a:cxn ang="0">
                <a:pos x="250" y="122"/>
              </a:cxn>
              <a:cxn ang="0">
                <a:pos x="258" y="127"/>
              </a:cxn>
              <a:cxn ang="0">
                <a:pos x="274" y="110"/>
              </a:cxn>
              <a:cxn ang="0">
                <a:pos x="275" y="94"/>
              </a:cxn>
              <a:cxn ang="0">
                <a:pos x="276" y="71"/>
              </a:cxn>
              <a:cxn ang="0">
                <a:pos x="280" y="66"/>
              </a:cxn>
              <a:cxn ang="0">
                <a:pos x="291" y="63"/>
              </a:cxn>
              <a:cxn ang="0">
                <a:pos x="296" y="65"/>
              </a:cxn>
              <a:cxn ang="0">
                <a:pos x="293" y="54"/>
              </a:cxn>
              <a:cxn ang="0">
                <a:pos x="271" y="56"/>
              </a:cxn>
              <a:cxn ang="0">
                <a:pos x="280" y="37"/>
              </a:cxn>
              <a:cxn ang="0">
                <a:pos x="280" y="12"/>
              </a:cxn>
              <a:cxn ang="0">
                <a:pos x="264" y="9"/>
              </a:cxn>
              <a:cxn ang="0">
                <a:pos x="218" y="1"/>
              </a:cxn>
              <a:cxn ang="0">
                <a:pos x="169" y="13"/>
              </a:cxn>
              <a:cxn ang="0">
                <a:pos x="91" y="29"/>
              </a:cxn>
              <a:cxn ang="0">
                <a:pos x="31" y="49"/>
              </a:cxn>
              <a:cxn ang="0">
                <a:pos x="0" y="79"/>
              </a:cxn>
              <a:cxn ang="0">
                <a:pos x="1" y="108"/>
              </a:cxn>
              <a:cxn ang="0">
                <a:pos x="23" y="123"/>
              </a:cxn>
              <a:cxn ang="0">
                <a:pos x="33" y="125"/>
              </a:cxn>
              <a:cxn ang="0">
                <a:pos x="39" y="117"/>
              </a:cxn>
              <a:cxn ang="0">
                <a:pos x="49" y="117"/>
              </a:cxn>
              <a:cxn ang="0">
                <a:pos x="51" y="127"/>
              </a:cxn>
              <a:cxn ang="0">
                <a:pos x="50" y="138"/>
              </a:cxn>
              <a:cxn ang="0">
                <a:pos x="56" y="147"/>
              </a:cxn>
              <a:cxn ang="0">
                <a:pos x="63" y="150"/>
              </a:cxn>
              <a:cxn ang="0">
                <a:pos x="73" y="152"/>
              </a:cxn>
              <a:cxn ang="0">
                <a:pos x="77" y="153"/>
              </a:cxn>
              <a:cxn ang="0">
                <a:pos x="90" y="193"/>
              </a:cxn>
              <a:cxn ang="0">
                <a:pos x="104" y="223"/>
              </a:cxn>
            </a:cxnLst>
            <a:rect l="0" t="0" r="r" b="b"/>
            <a:pathLst>
              <a:path w="298" h="223">
                <a:moveTo>
                  <a:pt x="104" y="223"/>
                </a:moveTo>
                <a:cubicBezTo>
                  <a:pt x="114" y="215"/>
                  <a:pt x="114" y="215"/>
                  <a:pt x="114" y="215"/>
                </a:cubicBezTo>
                <a:cubicBezTo>
                  <a:pt x="117" y="213"/>
                  <a:pt x="118" y="213"/>
                  <a:pt x="121" y="215"/>
                </a:cubicBezTo>
                <a:cubicBezTo>
                  <a:pt x="127" y="220"/>
                  <a:pt x="122" y="209"/>
                  <a:pt x="122" y="207"/>
                </a:cubicBezTo>
                <a:cubicBezTo>
                  <a:pt x="123" y="206"/>
                  <a:pt x="129" y="209"/>
                  <a:pt x="131" y="209"/>
                </a:cubicBezTo>
                <a:cubicBezTo>
                  <a:pt x="132" y="208"/>
                  <a:pt x="133" y="207"/>
                  <a:pt x="134" y="206"/>
                </a:cubicBezTo>
                <a:cubicBezTo>
                  <a:pt x="134" y="205"/>
                  <a:pt x="131" y="204"/>
                  <a:pt x="131" y="204"/>
                </a:cubicBezTo>
                <a:cubicBezTo>
                  <a:pt x="129" y="203"/>
                  <a:pt x="134" y="200"/>
                  <a:pt x="135" y="198"/>
                </a:cubicBezTo>
                <a:cubicBezTo>
                  <a:pt x="136" y="196"/>
                  <a:pt x="137" y="193"/>
                  <a:pt x="140" y="195"/>
                </a:cubicBezTo>
                <a:cubicBezTo>
                  <a:pt x="146" y="199"/>
                  <a:pt x="144" y="190"/>
                  <a:pt x="146" y="189"/>
                </a:cubicBezTo>
                <a:cubicBezTo>
                  <a:pt x="147" y="188"/>
                  <a:pt x="154" y="189"/>
                  <a:pt x="153" y="185"/>
                </a:cubicBezTo>
                <a:cubicBezTo>
                  <a:pt x="152" y="183"/>
                  <a:pt x="155" y="175"/>
                  <a:pt x="158" y="175"/>
                </a:cubicBezTo>
                <a:cubicBezTo>
                  <a:pt x="165" y="177"/>
                  <a:pt x="164" y="172"/>
                  <a:pt x="166" y="168"/>
                </a:cubicBezTo>
                <a:cubicBezTo>
                  <a:pt x="168" y="164"/>
                  <a:pt x="166" y="163"/>
                  <a:pt x="171" y="162"/>
                </a:cubicBezTo>
                <a:cubicBezTo>
                  <a:pt x="174" y="161"/>
                  <a:pt x="177" y="161"/>
                  <a:pt x="180" y="160"/>
                </a:cubicBezTo>
                <a:cubicBezTo>
                  <a:pt x="183" y="159"/>
                  <a:pt x="182" y="157"/>
                  <a:pt x="182" y="155"/>
                </a:cubicBezTo>
                <a:cubicBezTo>
                  <a:pt x="182" y="152"/>
                  <a:pt x="189" y="147"/>
                  <a:pt x="191" y="149"/>
                </a:cubicBezTo>
                <a:cubicBezTo>
                  <a:pt x="194" y="150"/>
                  <a:pt x="196" y="148"/>
                  <a:pt x="199" y="147"/>
                </a:cubicBezTo>
                <a:cubicBezTo>
                  <a:pt x="203" y="146"/>
                  <a:pt x="209" y="143"/>
                  <a:pt x="213" y="145"/>
                </a:cubicBezTo>
                <a:cubicBezTo>
                  <a:pt x="219" y="148"/>
                  <a:pt x="223" y="148"/>
                  <a:pt x="227" y="142"/>
                </a:cubicBezTo>
                <a:cubicBezTo>
                  <a:pt x="229" y="141"/>
                  <a:pt x="231" y="140"/>
                  <a:pt x="233" y="140"/>
                </a:cubicBezTo>
                <a:cubicBezTo>
                  <a:pt x="233" y="139"/>
                  <a:pt x="232" y="138"/>
                  <a:pt x="232" y="138"/>
                </a:cubicBezTo>
                <a:cubicBezTo>
                  <a:pt x="232" y="136"/>
                  <a:pt x="231" y="130"/>
                  <a:pt x="232" y="130"/>
                </a:cubicBezTo>
                <a:cubicBezTo>
                  <a:pt x="233" y="129"/>
                  <a:pt x="236" y="131"/>
                  <a:pt x="236" y="129"/>
                </a:cubicBezTo>
                <a:cubicBezTo>
                  <a:pt x="237" y="128"/>
                  <a:pt x="235" y="126"/>
                  <a:pt x="235" y="124"/>
                </a:cubicBezTo>
                <a:cubicBezTo>
                  <a:pt x="237" y="123"/>
                  <a:pt x="248" y="121"/>
                  <a:pt x="250" y="122"/>
                </a:cubicBezTo>
                <a:cubicBezTo>
                  <a:pt x="250" y="127"/>
                  <a:pt x="249" y="129"/>
                  <a:pt x="254" y="130"/>
                </a:cubicBezTo>
                <a:cubicBezTo>
                  <a:pt x="257" y="130"/>
                  <a:pt x="259" y="132"/>
                  <a:pt x="258" y="127"/>
                </a:cubicBezTo>
                <a:cubicBezTo>
                  <a:pt x="258" y="123"/>
                  <a:pt x="258" y="115"/>
                  <a:pt x="259" y="110"/>
                </a:cubicBezTo>
                <a:cubicBezTo>
                  <a:pt x="260" y="108"/>
                  <a:pt x="271" y="111"/>
                  <a:pt x="274" y="110"/>
                </a:cubicBezTo>
                <a:cubicBezTo>
                  <a:pt x="274" y="110"/>
                  <a:pt x="274" y="110"/>
                  <a:pt x="274" y="110"/>
                </a:cubicBezTo>
                <a:cubicBezTo>
                  <a:pt x="274" y="105"/>
                  <a:pt x="275" y="99"/>
                  <a:pt x="275" y="94"/>
                </a:cubicBezTo>
                <a:cubicBezTo>
                  <a:pt x="267" y="87"/>
                  <a:pt x="267" y="87"/>
                  <a:pt x="267" y="87"/>
                </a:cubicBezTo>
                <a:cubicBezTo>
                  <a:pt x="276" y="71"/>
                  <a:pt x="276" y="71"/>
                  <a:pt x="276" y="71"/>
                </a:cubicBezTo>
                <a:cubicBezTo>
                  <a:pt x="276" y="67"/>
                  <a:pt x="276" y="67"/>
                  <a:pt x="276" y="67"/>
                </a:cubicBezTo>
                <a:cubicBezTo>
                  <a:pt x="280" y="66"/>
                  <a:pt x="280" y="66"/>
                  <a:pt x="280" y="66"/>
                </a:cubicBezTo>
                <a:cubicBezTo>
                  <a:pt x="281" y="62"/>
                  <a:pt x="281" y="62"/>
                  <a:pt x="281" y="62"/>
                </a:cubicBezTo>
                <a:cubicBezTo>
                  <a:pt x="291" y="63"/>
                  <a:pt x="291" y="63"/>
                  <a:pt x="291" y="63"/>
                </a:cubicBezTo>
                <a:cubicBezTo>
                  <a:pt x="291" y="65"/>
                  <a:pt x="291" y="65"/>
                  <a:pt x="291" y="65"/>
                </a:cubicBezTo>
                <a:cubicBezTo>
                  <a:pt x="296" y="65"/>
                  <a:pt x="296" y="65"/>
                  <a:pt x="296" y="65"/>
                </a:cubicBezTo>
                <a:cubicBezTo>
                  <a:pt x="298" y="55"/>
                  <a:pt x="298" y="55"/>
                  <a:pt x="298" y="55"/>
                </a:cubicBezTo>
                <a:cubicBezTo>
                  <a:pt x="293" y="54"/>
                  <a:pt x="293" y="54"/>
                  <a:pt x="293" y="54"/>
                </a:cubicBezTo>
                <a:cubicBezTo>
                  <a:pt x="292" y="58"/>
                  <a:pt x="292" y="58"/>
                  <a:pt x="292" y="58"/>
                </a:cubicBezTo>
                <a:cubicBezTo>
                  <a:pt x="271" y="56"/>
                  <a:pt x="271" y="56"/>
                  <a:pt x="271" y="56"/>
                </a:cubicBezTo>
                <a:cubicBezTo>
                  <a:pt x="272" y="35"/>
                  <a:pt x="272" y="35"/>
                  <a:pt x="272" y="35"/>
                </a:cubicBezTo>
                <a:cubicBezTo>
                  <a:pt x="280" y="37"/>
                  <a:pt x="280" y="37"/>
                  <a:pt x="280" y="37"/>
                </a:cubicBezTo>
                <a:cubicBezTo>
                  <a:pt x="280" y="12"/>
                  <a:pt x="280" y="12"/>
                  <a:pt x="280" y="12"/>
                </a:cubicBezTo>
                <a:cubicBezTo>
                  <a:pt x="280" y="12"/>
                  <a:pt x="280" y="12"/>
                  <a:pt x="280" y="12"/>
                </a:cubicBezTo>
                <a:cubicBezTo>
                  <a:pt x="280" y="12"/>
                  <a:pt x="279" y="11"/>
                  <a:pt x="279" y="11"/>
                </a:cubicBezTo>
                <a:cubicBezTo>
                  <a:pt x="278" y="9"/>
                  <a:pt x="266" y="10"/>
                  <a:pt x="264" y="9"/>
                </a:cubicBezTo>
                <a:cubicBezTo>
                  <a:pt x="258" y="9"/>
                  <a:pt x="250" y="10"/>
                  <a:pt x="245" y="7"/>
                </a:cubicBezTo>
                <a:cubicBezTo>
                  <a:pt x="236" y="1"/>
                  <a:pt x="228" y="0"/>
                  <a:pt x="218" y="1"/>
                </a:cubicBezTo>
                <a:cubicBezTo>
                  <a:pt x="211" y="1"/>
                  <a:pt x="207" y="10"/>
                  <a:pt x="200" y="5"/>
                </a:cubicBezTo>
                <a:cubicBezTo>
                  <a:pt x="192" y="1"/>
                  <a:pt x="175" y="6"/>
                  <a:pt x="169" y="13"/>
                </a:cubicBezTo>
                <a:cubicBezTo>
                  <a:pt x="161" y="22"/>
                  <a:pt x="137" y="26"/>
                  <a:pt x="125" y="26"/>
                </a:cubicBezTo>
                <a:cubicBezTo>
                  <a:pt x="113" y="26"/>
                  <a:pt x="102" y="30"/>
                  <a:pt x="91" y="29"/>
                </a:cubicBezTo>
                <a:cubicBezTo>
                  <a:pt x="58" y="37"/>
                  <a:pt x="58" y="37"/>
                  <a:pt x="58" y="37"/>
                </a:cubicBezTo>
                <a:cubicBezTo>
                  <a:pt x="49" y="39"/>
                  <a:pt x="41" y="46"/>
                  <a:pt x="31" y="49"/>
                </a:cubicBezTo>
                <a:cubicBezTo>
                  <a:pt x="25" y="51"/>
                  <a:pt x="19" y="57"/>
                  <a:pt x="12" y="57"/>
                </a:cubicBezTo>
                <a:cubicBezTo>
                  <a:pt x="2" y="61"/>
                  <a:pt x="2" y="70"/>
                  <a:pt x="0" y="79"/>
                </a:cubicBezTo>
                <a:cubicBezTo>
                  <a:pt x="0" y="79"/>
                  <a:pt x="0" y="79"/>
                  <a:pt x="0" y="79"/>
                </a:cubicBezTo>
                <a:cubicBezTo>
                  <a:pt x="1" y="108"/>
                  <a:pt x="1" y="108"/>
                  <a:pt x="1" y="108"/>
                </a:cubicBezTo>
                <a:cubicBezTo>
                  <a:pt x="4" y="112"/>
                  <a:pt x="13" y="108"/>
                  <a:pt x="16" y="112"/>
                </a:cubicBezTo>
                <a:cubicBezTo>
                  <a:pt x="19" y="116"/>
                  <a:pt x="15" y="126"/>
                  <a:pt x="23" y="123"/>
                </a:cubicBezTo>
                <a:cubicBezTo>
                  <a:pt x="30" y="121"/>
                  <a:pt x="26" y="122"/>
                  <a:pt x="29" y="127"/>
                </a:cubicBezTo>
                <a:cubicBezTo>
                  <a:pt x="29" y="128"/>
                  <a:pt x="32" y="126"/>
                  <a:pt x="33" y="125"/>
                </a:cubicBezTo>
                <a:cubicBezTo>
                  <a:pt x="33" y="124"/>
                  <a:pt x="32" y="122"/>
                  <a:pt x="34" y="120"/>
                </a:cubicBezTo>
                <a:cubicBezTo>
                  <a:pt x="35" y="120"/>
                  <a:pt x="37" y="118"/>
                  <a:pt x="39" y="117"/>
                </a:cubicBezTo>
                <a:cubicBezTo>
                  <a:pt x="42" y="116"/>
                  <a:pt x="41" y="121"/>
                  <a:pt x="46" y="120"/>
                </a:cubicBezTo>
                <a:cubicBezTo>
                  <a:pt x="49" y="120"/>
                  <a:pt x="48" y="113"/>
                  <a:pt x="49" y="117"/>
                </a:cubicBezTo>
                <a:cubicBezTo>
                  <a:pt x="52" y="123"/>
                  <a:pt x="55" y="114"/>
                  <a:pt x="57" y="121"/>
                </a:cubicBezTo>
                <a:cubicBezTo>
                  <a:pt x="57" y="125"/>
                  <a:pt x="55" y="126"/>
                  <a:pt x="51" y="127"/>
                </a:cubicBezTo>
                <a:cubicBezTo>
                  <a:pt x="50" y="133"/>
                  <a:pt x="53" y="131"/>
                  <a:pt x="56" y="132"/>
                </a:cubicBezTo>
                <a:cubicBezTo>
                  <a:pt x="56" y="138"/>
                  <a:pt x="55" y="138"/>
                  <a:pt x="50" y="138"/>
                </a:cubicBezTo>
                <a:cubicBezTo>
                  <a:pt x="50" y="142"/>
                  <a:pt x="50" y="141"/>
                  <a:pt x="53" y="142"/>
                </a:cubicBezTo>
                <a:cubicBezTo>
                  <a:pt x="53" y="146"/>
                  <a:pt x="52" y="146"/>
                  <a:pt x="56" y="147"/>
                </a:cubicBezTo>
                <a:cubicBezTo>
                  <a:pt x="58" y="152"/>
                  <a:pt x="55" y="153"/>
                  <a:pt x="62" y="151"/>
                </a:cubicBezTo>
                <a:cubicBezTo>
                  <a:pt x="62" y="151"/>
                  <a:pt x="62" y="150"/>
                  <a:pt x="63" y="150"/>
                </a:cubicBezTo>
                <a:cubicBezTo>
                  <a:pt x="63" y="148"/>
                  <a:pt x="71" y="146"/>
                  <a:pt x="72" y="147"/>
                </a:cubicBezTo>
                <a:cubicBezTo>
                  <a:pt x="73" y="148"/>
                  <a:pt x="72" y="151"/>
                  <a:pt x="73" y="152"/>
                </a:cubicBezTo>
                <a:cubicBezTo>
                  <a:pt x="73" y="152"/>
                  <a:pt x="77" y="153"/>
                  <a:pt x="77" y="153"/>
                </a:cubicBezTo>
                <a:cubicBezTo>
                  <a:pt x="77" y="153"/>
                  <a:pt x="77" y="153"/>
                  <a:pt x="77" y="153"/>
                </a:cubicBezTo>
                <a:cubicBezTo>
                  <a:pt x="79" y="161"/>
                  <a:pt x="76" y="169"/>
                  <a:pt x="77" y="177"/>
                </a:cubicBezTo>
                <a:cubicBezTo>
                  <a:pt x="78" y="183"/>
                  <a:pt x="84" y="193"/>
                  <a:pt x="90" y="193"/>
                </a:cubicBezTo>
                <a:cubicBezTo>
                  <a:pt x="91" y="196"/>
                  <a:pt x="88" y="197"/>
                  <a:pt x="89" y="200"/>
                </a:cubicBezTo>
                <a:cubicBezTo>
                  <a:pt x="104" y="223"/>
                  <a:pt x="104" y="223"/>
                  <a:pt x="104" y="2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TextBox 68">
            <a:extLst>
              <a:ext uri="{FF2B5EF4-FFF2-40B4-BE49-F238E27FC236}">
                <a16:creationId xmlns:a16="http://schemas.microsoft.com/office/drawing/2014/main" id="{168206F5-A849-4954-8675-6D14AFBD5F3B}"/>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MEXICO MAP</a:t>
            </a:r>
          </a:p>
          <a:p>
            <a:pPr algn="r"/>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10B87E90-5578-44B5-A997-E8A9C6DF971A}"/>
              </a:ext>
            </a:extLst>
          </p:cNvPr>
          <p:cNvGrpSpPr/>
          <p:nvPr/>
        </p:nvGrpSpPr>
        <p:grpSpPr>
          <a:xfrm>
            <a:off x="181734" y="3309049"/>
            <a:ext cx="4953948" cy="958261"/>
            <a:chOff x="181734" y="3309049"/>
            <a:chExt cx="4953948" cy="958261"/>
          </a:xfrm>
        </p:grpSpPr>
        <p:grpSp>
          <p:nvGrpSpPr>
            <p:cNvPr id="70" name="Group 12">
              <a:extLst>
                <a:ext uri="{FF2B5EF4-FFF2-40B4-BE49-F238E27FC236}">
                  <a16:creationId xmlns:a16="http://schemas.microsoft.com/office/drawing/2014/main" id="{6FDA65D2-FB8A-49D1-9EB2-01B205BA37D3}"/>
                </a:ext>
              </a:extLst>
            </p:cNvPr>
            <p:cNvGrpSpPr/>
            <p:nvPr/>
          </p:nvGrpSpPr>
          <p:grpSpPr>
            <a:xfrm>
              <a:off x="181734" y="3309049"/>
              <a:ext cx="4794425" cy="863048"/>
              <a:chOff x="648100" y="3562350"/>
              <a:chExt cx="3096470" cy="914400"/>
            </a:xfrm>
          </p:grpSpPr>
          <p:sp>
            <p:nvSpPr>
              <p:cNvPr id="71" name="Rectangle 70">
                <a:extLst>
                  <a:ext uri="{FF2B5EF4-FFF2-40B4-BE49-F238E27FC236}">
                    <a16:creationId xmlns:a16="http://schemas.microsoft.com/office/drawing/2014/main" id="{C9A1B370-BA1D-4D76-9D96-AE207C5BD44B}"/>
                  </a:ext>
                </a:extLst>
              </p:cNvPr>
              <p:cNvSpPr/>
              <p:nvPr/>
            </p:nvSpPr>
            <p:spPr>
              <a:xfrm>
                <a:off x="800500" y="3562350"/>
                <a:ext cx="2944070" cy="914400"/>
              </a:xfrm>
              <a:prstGeom prst="rect">
                <a:avLst/>
              </a:prstGeom>
              <a:solidFill>
                <a:schemeClr val="bg1">
                  <a:lumMod val="9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Rectangle 71">
                <a:extLst>
                  <a:ext uri="{FF2B5EF4-FFF2-40B4-BE49-F238E27FC236}">
                    <a16:creationId xmlns:a16="http://schemas.microsoft.com/office/drawing/2014/main" id="{46FABF9C-1985-421C-B356-2D6C5DAAA701}"/>
                  </a:ext>
                </a:extLst>
              </p:cNvPr>
              <p:cNvSpPr/>
              <p:nvPr/>
            </p:nvSpPr>
            <p:spPr>
              <a:xfrm>
                <a:off x="648100" y="3562350"/>
                <a:ext cx="152400" cy="914400"/>
              </a:xfrm>
              <a:prstGeom prst="rect">
                <a:avLst/>
              </a:prstGeom>
              <a:solidFill>
                <a:srgbClr val="EF3425"/>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3" name="Footer Text">
              <a:extLst>
                <a:ext uri="{FF2B5EF4-FFF2-40B4-BE49-F238E27FC236}">
                  <a16:creationId xmlns:a16="http://schemas.microsoft.com/office/drawing/2014/main" id="{A1D50D0C-D3A4-4A93-B44B-548062026CAE}"/>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b="1" dirty="0">
                  <a:solidFill>
                    <a:srgbClr val="EF3425"/>
                  </a:solidFill>
                </a:rPr>
                <a:t>TITLE GOES HERE</a:t>
              </a:r>
              <a:br>
                <a:rPr lang="en-US" sz="1333" dirty="0">
                  <a:solidFill>
                    <a:schemeClr val="tx1">
                      <a:lumMod val="75000"/>
                      <a:lumOff val="25000"/>
                    </a:schemeClr>
                  </a:solidFill>
                </a:rPr>
              </a:br>
              <a:r>
                <a:rPr lang="en-US" sz="1300" dirty="0">
                  <a:solidFill>
                    <a:srgbClr val="585858"/>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75" name="Group 74">
            <a:extLst>
              <a:ext uri="{FF2B5EF4-FFF2-40B4-BE49-F238E27FC236}">
                <a16:creationId xmlns:a16="http://schemas.microsoft.com/office/drawing/2014/main" id="{4E8BDFA7-67FF-467B-A94F-F899BF40A3D6}"/>
              </a:ext>
            </a:extLst>
          </p:cNvPr>
          <p:cNvGrpSpPr/>
          <p:nvPr/>
        </p:nvGrpSpPr>
        <p:grpSpPr>
          <a:xfrm>
            <a:off x="186494" y="4521984"/>
            <a:ext cx="4953948" cy="958261"/>
            <a:chOff x="181734" y="3309049"/>
            <a:chExt cx="4953948" cy="958261"/>
          </a:xfrm>
        </p:grpSpPr>
        <p:grpSp>
          <p:nvGrpSpPr>
            <p:cNvPr id="76" name="Group 12">
              <a:extLst>
                <a:ext uri="{FF2B5EF4-FFF2-40B4-BE49-F238E27FC236}">
                  <a16:creationId xmlns:a16="http://schemas.microsoft.com/office/drawing/2014/main" id="{CF52277C-1D1E-48A0-8D60-0252BE2537EC}"/>
                </a:ext>
              </a:extLst>
            </p:cNvPr>
            <p:cNvGrpSpPr/>
            <p:nvPr/>
          </p:nvGrpSpPr>
          <p:grpSpPr>
            <a:xfrm>
              <a:off x="181734" y="3309049"/>
              <a:ext cx="4794425" cy="863048"/>
              <a:chOff x="648100" y="3562350"/>
              <a:chExt cx="3096470" cy="914400"/>
            </a:xfrm>
          </p:grpSpPr>
          <p:sp>
            <p:nvSpPr>
              <p:cNvPr id="78" name="Rectangle 77">
                <a:extLst>
                  <a:ext uri="{FF2B5EF4-FFF2-40B4-BE49-F238E27FC236}">
                    <a16:creationId xmlns:a16="http://schemas.microsoft.com/office/drawing/2014/main" id="{8BD59FF7-A5E7-4377-8961-ACE2615375AB}"/>
                  </a:ext>
                </a:extLst>
              </p:cNvPr>
              <p:cNvSpPr/>
              <p:nvPr/>
            </p:nvSpPr>
            <p:spPr>
              <a:xfrm>
                <a:off x="800500" y="3562350"/>
                <a:ext cx="2944070" cy="914400"/>
              </a:xfrm>
              <a:prstGeom prst="rect">
                <a:avLst/>
              </a:prstGeom>
              <a:solidFill>
                <a:schemeClr val="bg1">
                  <a:lumMod val="9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a:extLst>
                  <a:ext uri="{FF2B5EF4-FFF2-40B4-BE49-F238E27FC236}">
                    <a16:creationId xmlns:a16="http://schemas.microsoft.com/office/drawing/2014/main" id="{0394E0F7-1653-45E8-9B00-299E92F4736E}"/>
                  </a:ext>
                </a:extLst>
              </p:cNvPr>
              <p:cNvSpPr/>
              <p:nvPr/>
            </p:nvSpPr>
            <p:spPr>
              <a:xfrm>
                <a:off x="648100" y="3562350"/>
                <a:ext cx="152400" cy="914400"/>
              </a:xfrm>
              <a:prstGeom prst="rect">
                <a:avLst/>
              </a:prstGeom>
              <a:solidFill>
                <a:srgbClr val="8397B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7" name="Footer Text">
              <a:extLst>
                <a:ext uri="{FF2B5EF4-FFF2-40B4-BE49-F238E27FC236}">
                  <a16:creationId xmlns:a16="http://schemas.microsoft.com/office/drawing/2014/main" id="{974B7DDD-214B-4C87-B65A-AC7E82B1F109}"/>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b="1" dirty="0">
                  <a:solidFill>
                    <a:srgbClr val="8397B1"/>
                  </a:solidFill>
                </a:rPr>
                <a:t>TITLE GOES HERE</a:t>
              </a:r>
              <a:br>
                <a:rPr lang="en-US" sz="1333" dirty="0">
                  <a:solidFill>
                    <a:schemeClr val="tx1">
                      <a:lumMod val="75000"/>
                      <a:lumOff val="25000"/>
                    </a:schemeClr>
                  </a:solidFill>
                </a:rPr>
              </a:br>
              <a:r>
                <a:rPr lang="en-US" sz="1300" dirty="0">
                  <a:solidFill>
                    <a:srgbClr val="585858"/>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80" name="Group 79">
            <a:extLst>
              <a:ext uri="{FF2B5EF4-FFF2-40B4-BE49-F238E27FC236}">
                <a16:creationId xmlns:a16="http://schemas.microsoft.com/office/drawing/2014/main" id="{9D48333D-40EC-475A-96C0-F98D5643CE5F}"/>
              </a:ext>
            </a:extLst>
          </p:cNvPr>
          <p:cNvGrpSpPr/>
          <p:nvPr/>
        </p:nvGrpSpPr>
        <p:grpSpPr>
          <a:xfrm>
            <a:off x="304800" y="6013474"/>
            <a:ext cx="3896044" cy="574453"/>
            <a:chOff x="5737860" y="3386996"/>
            <a:chExt cx="2922033" cy="430840"/>
          </a:xfrm>
        </p:grpSpPr>
        <p:grpSp>
          <p:nvGrpSpPr>
            <p:cNvPr id="81" name="Group 65">
              <a:extLst>
                <a:ext uri="{FF2B5EF4-FFF2-40B4-BE49-F238E27FC236}">
                  <a16:creationId xmlns:a16="http://schemas.microsoft.com/office/drawing/2014/main" id="{511A01E0-231F-44A2-91A4-E1ACDB083ED4}"/>
                </a:ext>
              </a:extLst>
            </p:cNvPr>
            <p:cNvGrpSpPr/>
            <p:nvPr/>
          </p:nvGrpSpPr>
          <p:grpSpPr>
            <a:xfrm>
              <a:off x="6515536" y="3393654"/>
              <a:ext cx="2144357" cy="417570"/>
              <a:chOff x="6172200" y="3358327"/>
              <a:chExt cx="2144357" cy="417570"/>
            </a:xfrm>
            <a:solidFill>
              <a:schemeClr val="tx2">
                <a:lumMod val="25000"/>
                <a:lumOff val="75000"/>
              </a:schemeClr>
            </a:solidFill>
          </p:grpSpPr>
          <p:sp>
            <p:nvSpPr>
              <p:cNvPr id="83" name="Freeform 157">
                <a:extLst>
                  <a:ext uri="{FF2B5EF4-FFF2-40B4-BE49-F238E27FC236}">
                    <a16:creationId xmlns:a16="http://schemas.microsoft.com/office/drawing/2014/main" id="{76DDB971-C925-4E75-AEF2-4F11D841A1FE}"/>
                  </a:ext>
                </a:extLst>
              </p:cNvPr>
              <p:cNvSpPr>
                <a:spLocks noChangeArrowheads="1"/>
              </p:cNvSpPr>
              <p:nvPr/>
            </p:nvSpPr>
            <p:spPr bwMode="auto">
              <a:xfrm>
                <a:off x="61722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4" name="Freeform 158">
                <a:extLst>
                  <a:ext uri="{FF2B5EF4-FFF2-40B4-BE49-F238E27FC236}">
                    <a16:creationId xmlns:a16="http://schemas.microsoft.com/office/drawing/2014/main" id="{99DFFDE0-1D57-4E3D-8C53-65689669BD19}"/>
                  </a:ext>
                </a:extLst>
              </p:cNvPr>
              <p:cNvSpPr>
                <a:spLocks noChangeArrowheads="1"/>
              </p:cNvSpPr>
              <p:nvPr/>
            </p:nvSpPr>
            <p:spPr bwMode="auto">
              <a:xfrm>
                <a:off x="6392333"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5" name="Freeform 159">
                <a:extLst>
                  <a:ext uri="{FF2B5EF4-FFF2-40B4-BE49-F238E27FC236}">
                    <a16:creationId xmlns:a16="http://schemas.microsoft.com/office/drawing/2014/main" id="{AF3E3528-C306-4BC6-B359-1647293789A2}"/>
                  </a:ext>
                </a:extLst>
              </p:cNvPr>
              <p:cNvSpPr>
                <a:spLocks noChangeArrowheads="1"/>
              </p:cNvSpPr>
              <p:nvPr/>
            </p:nvSpPr>
            <p:spPr bwMode="auto">
              <a:xfrm>
                <a:off x="6612466"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6" name="Freeform 160">
                <a:extLst>
                  <a:ext uri="{FF2B5EF4-FFF2-40B4-BE49-F238E27FC236}">
                    <a16:creationId xmlns:a16="http://schemas.microsoft.com/office/drawing/2014/main" id="{A3479657-CAA1-47C0-9741-35C024C05D0C}"/>
                  </a:ext>
                </a:extLst>
              </p:cNvPr>
              <p:cNvSpPr>
                <a:spLocks noChangeArrowheads="1"/>
              </p:cNvSpPr>
              <p:nvPr/>
            </p:nvSpPr>
            <p:spPr bwMode="auto">
              <a:xfrm>
                <a:off x="6832599"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7" name="Freeform 161">
                <a:extLst>
                  <a:ext uri="{FF2B5EF4-FFF2-40B4-BE49-F238E27FC236}">
                    <a16:creationId xmlns:a16="http://schemas.microsoft.com/office/drawing/2014/main" id="{E4A58242-1689-4097-8D82-746D54FD67E0}"/>
                  </a:ext>
                </a:extLst>
              </p:cNvPr>
              <p:cNvSpPr>
                <a:spLocks noChangeArrowheads="1"/>
              </p:cNvSpPr>
              <p:nvPr/>
            </p:nvSpPr>
            <p:spPr bwMode="auto">
              <a:xfrm>
                <a:off x="7052732"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8" name="Freeform 162">
                <a:extLst>
                  <a:ext uri="{FF2B5EF4-FFF2-40B4-BE49-F238E27FC236}">
                    <a16:creationId xmlns:a16="http://schemas.microsoft.com/office/drawing/2014/main" id="{A0A7F287-2FA7-4AEF-A173-92BDFCF22CB9}"/>
                  </a:ext>
                </a:extLst>
              </p:cNvPr>
              <p:cNvSpPr>
                <a:spLocks noChangeArrowheads="1"/>
              </p:cNvSpPr>
              <p:nvPr/>
            </p:nvSpPr>
            <p:spPr bwMode="auto">
              <a:xfrm>
                <a:off x="7272865"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9" name="Freeform 163">
                <a:extLst>
                  <a:ext uri="{FF2B5EF4-FFF2-40B4-BE49-F238E27FC236}">
                    <a16:creationId xmlns:a16="http://schemas.microsoft.com/office/drawing/2014/main" id="{96BB2FE4-DBCC-4FE2-8AD3-5C932E0C24EF}"/>
                  </a:ext>
                </a:extLst>
              </p:cNvPr>
              <p:cNvSpPr>
                <a:spLocks noChangeArrowheads="1"/>
              </p:cNvSpPr>
              <p:nvPr/>
            </p:nvSpPr>
            <p:spPr bwMode="auto">
              <a:xfrm>
                <a:off x="7492998"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0" name="Freeform 164">
                <a:extLst>
                  <a:ext uri="{FF2B5EF4-FFF2-40B4-BE49-F238E27FC236}">
                    <a16:creationId xmlns:a16="http://schemas.microsoft.com/office/drawing/2014/main" id="{5B0EACD8-78C3-48C4-9B7F-E450E8C14C9C}"/>
                  </a:ext>
                </a:extLst>
              </p:cNvPr>
              <p:cNvSpPr>
                <a:spLocks noChangeArrowheads="1"/>
              </p:cNvSpPr>
              <p:nvPr/>
            </p:nvSpPr>
            <p:spPr bwMode="auto">
              <a:xfrm>
                <a:off x="7713131"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1" name="Freeform 165">
                <a:extLst>
                  <a:ext uri="{FF2B5EF4-FFF2-40B4-BE49-F238E27FC236}">
                    <a16:creationId xmlns:a16="http://schemas.microsoft.com/office/drawing/2014/main" id="{9505F502-9BE2-437B-8FCB-0563A3F35186}"/>
                  </a:ext>
                </a:extLst>
              </p:cNvPr>
              <p:cNvSpPr>
                <a:spLocks noChangeArrowheads="1"/>
              </p:cNvSpPr>
              <p:nvPr/>
            </p:nvSpPr>
            <p:spPr bwMode="auto">
              <a:xfrm>
                <a:off x="7933264"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2" name="Freeform 166">
                <a:extLst>
                  <a:ext uri="{FF2B5EF4-FFF2-40B4-BE49-F238E27FC236}">
                    <a16:creationId xmlns:a16="http://schemas.microsoft.com/office/drawing/2014/main" id="{7561F55D-7B45-4349-935F-9E1E9572F415}"/>
                  </a:ext>
                </a:extLst>
              </p:cNvPr>
              <p:cNvSpPr>
                <a:spLocks noChangeArrowheads="1"/>
              </p:cNvSpPr>
              <p:nvPr/>
            </p:nvSpPr>
            <p:spPr bwMode="auto">
              <a:xfrm>
                <a:off x="81534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82" name="Rectangle 81">
              <a:extLst>
                <a:ext uri="{FF2B5EF4-FFF2-40B4-BE49-F238E27FC236}">
                  <a16:creationId xmlns:a16="http://schemas.microsoft.com/office/drawing/2014/main" id="{9761762D-83E6-40ED-A022-5A98A5BC2AEC}"/>
                </a:ext>
              </a:extLst>
            </p:cNvPr>
            <p:cNvSpPr/>
            <p:nvPr/>
          </p:nvSpPr>
          <p:spPr>
            <a:xfrm>
              <a:off x="5737860" y="3386996"/>
              <a:ext cx="714375" cy="430840"/>
            </a:xfrm>
            <a:prstGeom prst="rect">
              <a:avLst/>
            </a:prstGeom>
          </p:spPr>
          <p:txBody>
            <a:bodyPr wrap="square" lIns="0" tIns="0" rIns="0" bIns="0">
              <a:spAutoFit/>
            </a:bodyPr>
            <a:lstStyle/>
            <a:p>
              <a:pPr algn="ctr"/>
              <a:r>
                <a:rPr lang="en-US" sz="3733" b="1" dirty="0">
                  <a:solidFill>
                    <a:schemeClr val="bg1">
                      <a:lumMod val="85000"/>
                    </a:schemeClr>
                  </a:solidFill>
                </a:rPr>
                <a:t>40%</a:t>
              </a:r>
            </a:p>
          </p:txBody>
        </p:sp>
      </p:grpSp>
      <p:grpSp>
        <p:nvGrpSpPr>
          <p:cNvPr id="93" name="Group 92">
            <a:extLst>
              <a:ext uri="{FF2B5EF4-FFF2-40B4-BE49-F238E27FC236}">
                <a16:creationId xmlns:a16="http://schemas.microsoft.com/office/drawing/2014/main" id="{693624BA-89F0-4F67-B3AE-18AF5C3A10D3}"/>
              </a:ext>
            </a:extLst>
          </p:cNvPr>
          <p:cNvGrpSpPr/>
          <p:nvPr/>
        </p:nvGrpSpPr>
        <p:grpSpPr>
          <a:xfrm>
            <a:off x="4568946" y="6013473"/>
            <a:ext cx="3931920" cy="574453"/>
            <a:chOff x="5737860" y="3956507"/>
            <a:chExt cx="2948940" cy="430840"/>
          </a:xfrm>
        </p:grpSpPr>
        <p:grpSp>
          <p:nvGrpSpPr>
            <p:cNvPr id="94" name="Group 78">
              <a:extLst>
                <a:ext uri="{FF2B5EF4-FFF2-40B4-BE49-F238E27FC236}">
                  <a16:creationId xmlns:a16="http://schemas.microsoft.com/office/drawing/2014/main" id="{E6D6588B-D78C-46CB-A57E-DA09086ACDA4}"/>
                </a:ext>
              </a:extLst>
            </p:cNvPr>
            <p:cNvGrpSpPr/>
            <p:nvPr/>
          </p:nvGrpSpPr>
          <p:grpSpPr>
            <a:xfrm>
              <a:off x="6515536" y="3964683"/>
              <a:ext cx="2171264" cy="414535"/>
              <a:chOff x="6172200" y="3867150"/>
              <a:chExt cx="2171264" cy="414535"/>
            </a:xfrm>
            <a:solidFill>
              <a:schemeClr val="tx2">
                <a:lumMod val="25000"/>
                <a:lumOff val="75000"/>
              </a:schemeClr>
            </a:solidFill>
          </p:grpSpPr>
          <p:sp>
            <p:nvSpPr>
              <p:cNvPr id="96" name="Freeform 170">
                <a:extLst>
                  <a:ext uri="{FF2B5EF4-FFF2-40B4-BE49-F238E27FC236}">
                    <a16:creationId xmlns:a16="http://schemas.microsoft.com/office/drawing/2014/main" id="{3FFA8D78-47B4-4102-9FE1-4522504CF883}"/>
                  </a:ext>
                </a:extLst>
              </p:cNvPr>
              <p:cNvSpPr>
                <a:spLocks/>
              </p:cNvSpPr>
              <p:nvPr/>
            </p:nvSpPr>
            <p:spPr bwMode="auto">
              <a:xfrm>
                <a:off x="61722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7" name="Freeform 171">
                <a:extLst>
                  <a:ext uri="{FF2B5EF4-FFF2-40B4-BE49-F238E27FC236}">
                    <a16:creationId xmlns:a16="http://schemas.microsoft.com/office/drawing/2014/main" id="{14E29DE6-FA7C-4CA6-A49E-05DD6BF5B059}"/>
                  </a:ext>
                </a:extLst>
              </p:cNvPr>
              <p:cNvSpPr>
                <a:spLocks/>
              </p:cNvSpPr>
              <p:nvPr/>
            </p:nvSpPr>
            <p:spPr bwMode="auto">
              <a:xfrm>
                <a:off x="6392333"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8" name="Freeform 172">
                <a:extLst>
                  <a:ext uri="{FF2B5EF4-FFF2-40B4-BE49-F238E27FC236}">
                    <a16:creationId xmlns:a16="http://schemas.microsoft.com/office/drawing/2014/main" id="{02795076-F12B-4141-8ACB-8D6311BBF22E}"/>
                  </a:ext>
                </a:extLst>
              </p:cNvPr>
              <p:cNvSpPr>
                <a:spLocks/>
              </p:cNvSpPr>
              <p:nvPr/>
            </p:nvSpPr>
            <p:spPr bwMode="auto">
              <a:xfrm>
                <a:off x="6612466"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9" name="Freeform 173">
                <a:extLst>
                  <a:ext uri="{FF2B5EF4-FFF2-40B4-BE49-F238E27FC236}">
                    <a16:creationId xmlns:a16="http://schemas.microsoft.com/office/drawing/2014/main" id="{EFEEDD2C-6245-4A63-ACD6-C3BD441B733F}"/>
                  </a:ext>
                </a:extLst>
              </p:cNvPr>
              <p:cNvSpPr>
                <a:spLocks/>
              </p:cNvSpPr>
              <p:nvPr/>
            </p:nvSpPr>
            <p:spPr bwMode="auto">
              <a:xfrm>
                <a:off x="6832599"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0" name="Freeform 174">
                <a:extLst>
                  <a:ext uri="{FF2B5EF4-FFF2-40B4-BE49-F238E27FC236}">
                    <a16:creationId xmlns:a16="http://schemas.microsoft.com/office/drawing/2014/main" id="{7B6D113A-C71D-4FAD-8DEE-776E94104B15}"/>
                  </a:ext>
                </a:extLst>
              </p:cNvPr>
              <p:cNvSpPr>
                <a:spLocks/>
              </p:cNvSpPr>
              <p:nvPr/>
            </p:nvSpPr>
            <p:spPr bwMode="auto">
              <a:xfrm>
                <a:off x="7052732"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1" name="Freeform 175">
                <a:extLst>
                  <a:ext uri="{FF2B5EF4-FFF2-40B4-BE49-F238E27FC236}">
                    <a16:creationId xmlns:a16="http://schemas.microsoft.com/office/drawing/2014/main" id="{48E3972F-FA0A-403C-A1CB-E5367FFC7C42}"/>
                  </a:ext>
                </a:extLst>
              </p:cNvPr>
              <p:cNvSpPr>
                <a:spLocks/>
              </p:cNvSpPr>
              <p:nvPr/>
            </p:nvSpPr>
            <p:spPr bwMode="auto">
              <a:xfrm>
                <a:off x="7272865"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2" name="Freeform 176">
                <a:extLst>
                  <a:ext uri="{FF2B5EF4-FFF2-40B4-BE49-F238E27FC236}">
                    <a16:creationId xmlns:a16="http://schemas.microsoft.com/office/drawing/2014/main" id="{14A98155-98A5-48FE-BC6C-37D21B2FF8F4}"/>
                  </a:ext>
                </a:extLst>
              </p:cNvPr>
              <p:cNvSpPr>
                <a:spLocks/>
              </p:cNvSpPr>
              <p:nvPr/>
            </p:nvSpPr>
            <p:spPr bwMode="auto">
              <a:xfrm>
                <a:off x="7492998"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3" name="Freeform 177">
                <a:extLst>
                  <a:ext uri="{FF2B5EF4-FFF2-40B4-BE49-F238E27FC236}">
                    <a16:creationId xmlns:a16="http://schemas.microsoft.com/office/drawing/2014/main" id="{21927C15-FFD0-4F0B-86DE-1C9A63AA1AFB}"/>
                  </a:ext>
                </a:extLst>
              </p:cNvPr>
              <p:cNvSpPr>
                <a:spLocks/>
              </p:cNvSpPr>
              <p:nvPr/>
            </p:nvSpPr>
            <p:spPr bwMode="auto">
              <a:xfrm>
                <a:off x="7713131"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4" name="Freeform 178">
                <a:extLst>
                  <a:ext uri="{FF2B5EF4-FFF2-40B4-BE49-F238E27FC236}">
                    <a16:creationId xmlns:a16="http://schemas.microsoft.com/office/drawing/2014/main" id="{001D6468-7E5D-456C-BDD4-09636740947D}"/>
                  </a:ext>
                </a:extLst>
              </p:cNvPr>
              <p:cNvSpPr>
                <a:spLocks/>
              </p:cNvSpPr>
              <p:nvPr/>
            </p:nvSpPr>
            <p:spPr bwMode="auto">
              <a:xfrm>
                <a:off x="7933264"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5" name="Freeform 179">
                <a:extLst>
                  <a:ext uri="{FF2B5EF4-FFF2-40B4-BE49-F238E27FC236}">
                    <a16:creationId xmlns:a16="http://schemas.microsoft.com/office/drawing/2014/main" id="{F04D8508-B746-48E7-AD4A-EBD5AB401131}"/>
                  </a:ext>
                </a:extLst>
              </p:cNvPr>
              <p:cNvSpPr>
                <a:spLocks/>
              </p:cNvSpPr>
              <p:nvPr/>
            </p:nvSpPr>
            <p:spPr bwMode="auto">
              <a:xfrm>
                <a:off x="81534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95" name="Rectangle 94">
              <a:extLst>
                <a:ext uri="{FF2B5EF4-FFF2-40B4-BE49-F238E27FC236}">
                  <a16:creationId xmlns:a16="http://schemas.microsoft.com/office/drawing/2014/main" id="{E0D85436-DE3C-492E-B765-954C2F517CE9}"/>
                </a:ext>
              </a:extLst>
            </p:cNvPr>
            <p:cNvSpPr/>
            <p:nvPr/>
          </p:nvSpPr>
          <p:spPr>
            <a:xfrm>
              <a:off x="5737860" y="3956507"/>
              <a:ext cx="714375" cy="430840"/>
            </a:xfrm>
            <a:prstGeom prst="rect">
              <a:avLst/>
            </a:prstGeom>
          </p:spPr>
          <p:txBody>
            <a:bodyPr wrap="square" lIns="0" tIns="0" rIns="0" bIns="0">
              <a:spAutoFit/>
            </a:bodyPr>
            <a:lstStyle/>
            <a:p>
              <a:pPr algn="ctr"/>
              <a:r>
                <a:rPr lang="en-US" sz="3733" b="1" dirty="0">
                  <a:solidFill>
                    <a:schemeClr val="bg1">
                      <a:lumMod val="85000"/>
                    </a:schemeClr>
                  </a:solidFill>
                </a:rPr>
                <a:t>60%</a:t>
              </a:r>
            </a:p>
          </p:txBody>
        </p:sp>
      </p:grpSp>
    </p:spTree>
    <p:extLst>
      <p:ext uri="{BB962C8B-B14F-4D97-AF65-F5344CB8AC3E}">
        <p14:creationId xmlns:p14="http://schemas.microsoft.com/office/powerpoint/2010/main" val="2537118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16"/>
                                        </p:tgtEl>
                                        <p:attrNameLst>
                                          <p:attrName>style.visibility</p:attrName>
                                        </p:attrNameLst>
                                      </p:cBhvr>
                                      <p:to>
                                        <p:strVal val="visible"/>
                                      </p:to>
                                    </p:set>
                                    <p:anim calcmode="lin" valueType="num">
                                      <p:cBhvr additive="base">
                                        <p:cTn id="7" dur="1000" fill="hold"/>
                                        <p:tgtEl>
                                          <p:spTgt spid="116"/>
                                        </p:tgtEl>
                                        <p:attrNameLst>
                                          <p:attrName>ppt_x</p:attrName>
                                        </p:attrNameLst>
                                      </p:cBhvr>
                                      <p:tavLst>
                                        <p:tav tm="0">
                                          <p:val>
                                            <p:strVal val="#ppt_x"/>
                                          </p:val>
                                        </p:tav>
                                        <p:tav tm="100000">
                                          <p:val>
                                            <p:strVal val="#ppt_x"/>
                                          </p:val>
                                        </p:tav>
                                      </p:tavLst>
                                    </p:anim>
                                    <p:anim calcmode="lin" valueType="num">
                                      <p:cBhvr additive="base">
                                        <p:cTn id="8" dur="1000" fill="hold"/>
                                        <p:tgtEl>
                                          <p:spTgt spid="11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7"/>
                                        </p:tgtEl>
                                        <p:attrNameLst>
                                          <p:attrName>style.visibility</p:attrName>
                                        </p:attrNameLst>
                                      </p:cBhvr>
                                      <p:to>
                                        <p:strVal val="visible"/>
                                      </p:to>
                                    </p:set>
                                    <p:anim calcmode="lin" valueType="num">
                                      <p:cBhvr additive="base">
                                        <p:cTn id="11" dur="1000" fill="hold"/>
                                        <p:tgtEl>
                                          <p:spTgt spid="117"/>
                                        </p:tgtEl>
                                        <p:attrNameLst>
                                          <p:attrName>ppt_x</p:attrName>
                                        </p:attrNameLst>
                                      </p:cBhvr>
                                      <p:tavLst>
                                        <p:tav tm="0">
                                          <p:val>
                                            <p:strVal val="#ppt_x"/>
                                          </p:val>
                                        </p:tav>
                                        <p:tav tm="100000">
                                          <p:val>
                                            <p:strVal val="#ppt_x"/>
                                          </p:val>
                                        </p:tav>
                                      </p:tavLst>
                                    </p:anim>
                                    <p:anim calcmode="lin" valueType="num">
                                      <p:cBhvr additive="base">
                                        <p:cTn id="12" dur="1000" fill="hold"/>
                                        <p:tgtEl>
                                          <p:spTgt spid="11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8"/>
                                        </p:tgtEl>
                                        <p:attrNameLst>
                                          <p:attrName>style.visibility</p:attrName>
                                        </p:attrNameLst>
                                      </p:cBhvr>
                                      <p:to>
                                        <p:strVal val="visible"/>
                                      </p:to>
                                    </p:set>
                                    <p:anim calcmode="lin" valueType="num">
                                      <p:cBhvr additive="base">
                                        <p:cTn id="15" dur="1000" fill="hold"/>
                                        <p:tgtEl>
                                          <p:spTgt spid="118"/>
                                        </p:tgtEl>
                                        <p:attrNameLst>
                                          <p:attrName>ppt_x</p:attrName>
                                        </p:attrNameLst>
                                      </p:cBhvr>
                                      <p:tavLst>
                                        <p:tav tm="0">
                                          <p:val>
                                            <p:strVal val="#ppt_x"/>
                                          </p:val>
                                        </p:tav>
                                        <p:tav tm="100000">
                                          <p:val>
                                            <p:strVal val="#ppt_x"/>
                                          </p:val>
                                        </p:tav>
                                      </p:tavLst>
                                    </p:anim>
                                    <p:anim calcmode="lin" valueType="num">
                                      <p:cBhvr additive="base">
                                        <p:cTn id="16" dur="1000" fill="hold"/>
                                        <p:tgtEl>
                                          <p:spTgt spid="11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9"/>
                                        </p:tgtEl>
                                        <p:attrNameLst>
                                          <p:attrName>style.visibility</p:attrName>
                                        </p:attrNameLst>
                                      </p:cBhvr>
                                      <p:to>
                                        <p:strVal val="visible"/>
                                      </p:to>
                                    </p:set>
                                    <p:anim calcmode="lin" valueType="num">
                                      <p:cBhvr additive="base">
                                        <p:cTn id="19" dur="1000" fill="hold"/>
                                        <p:tgtEl>
                                          <p:spTgt spid="119"/>
                                        </p:tgtEl>
                                        <p:attrNameLst>
                                          <p:attrName>ppt_x</p:attrName>
                                        </p:attrNameLst>
                                      </p:cBhvr>
                                      <p:tavLst>
                                        <p:tav tm="0">
                                          <p:val>
                                            <p:strVal val="#ppt_x"/>
                                          </p:val>
                                        </p:tav>
                                        <p:tav tm="100000">
                                          <p:val>
                                            <p:strVal val="#ppt_x"/>
                                          </p:val>
                                        </p:tav>
                                      </p:tavLst>
                                    </p:anim>
                                    <p:anim calcmode="lin" valueType="num">
                                      <p:cBhvr additive="base">
                                        <p:cTn id="20" dur="1000" fill="hold"/>
                                        <p:tgtEl>
                                          <p:spTgt spid="11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20"/>
                                        </p:tgtEl>
                                        <p:attrNameLst>
                                          <p:attrName>style.visibility</p:attrName>
                                        </p:attrNameLst>
                                      </p:cBhvr>
                                      <p:to>
                                        <p:strVal val="visible"/>
                                      </p:to>
                                    </p:set>
                                    <p:anim calcmode="lin" valueType="num">
                                      <p:cBhvr additive="base">
                                        <p:cTn id="23" dur="1000" fill="hold"/>
                                        <p:tgtEl>
                                          <p:spTgt spid="120"/>
                                        </p:tgtEl>
                                        <p:attrNameLst>
                                          <p:attrName>ppt_x</p:attrName>
                                        </p:attrNameLst>
                                      </p:cBhvr>
                                      <p:tavLst>
                                        <p:tav tm="0">
                                          <p:val>
                                            <p:strVal val="#ppt_x"/>
                                          </p:val>
                                        </p:tav>
                                        <p:tav tm="100000">
                                          <p:val>
                                            <p:strVal val="#ppt_x"/>
                                          </p:val>
                                        </p:tav>
                                      </p:tavLst>
                                    </p:anim>
                                    <p:anim calcmode="lin" valueType="num">
                                      <p:cBhvr additive="base">
                                        <p:cTn id="24" dur="1000" fill="hold"/>
                                        <p:tgtEl>
                                          <p:spTgt spid="12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21"/>
                                        </p:tgtEl>
                                        <p:attrNameLst>
                                          <p:attrName>style.visibility</p:attrName>
                                        </p:attrNameLst>
                                      </p:cBhvr>
                                      <p:to>
                                        <p:strVal val="visible"/>
                                      </p:to>
                                    </p:set>
                                    <p:anim calcmode="lin" valueType="num">
                                      <p:cBhvr additive="base">
                                        <p:cTn id="27" dur="1000" fill="hold"/>
                                        <p:tgtEl>
                                          <p:spTgt spid="121"/>
                                        </p:tgtEl>
                                        <p:attrNameLst>
                                          <p:attrName>ppt_x</p:attrName>
                                        </p:attrNameLst>
                                      </p:cBhvr>
                                      <p:tavLst>
                                        <p:tav tm="0">
                                          <p:val>
                                            <p:strVal val="#ppt_x"/>
                                          </p:val>
                                        </p:tav>
                                        <p:tav tm="100000">
                                          <p:val>
                                            <p:strVal val="#ppt_x"/>
                                          </p:val>
                                        </p:tav>
                                      </p:tavLst>
                                    </p:anim>
                                    <p:anim calcmode="lin" valueType="num">
                                      <p:cBhvr additive="base">
                                        <p:cTn id="28" dur="1000" fill="hold"/>
                                        <p:tgtEl>
                                          <p:spTgt spid="12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22"/>
                                        </p:tgtEl>
                                        <p:attrNameLst>
                                          <p:attrName>style.visibility</p:attrName>
                                        </p:attrNameLst>
                                      </p:cBhvr>
                                      <p:to>
                                        <p:strVal val="visible"/>
                                      </p:to>
                                    </p:set>
                                    <p:anim calcmode="lin" valueType="num">
                                      <p:cBhvr additive="base">
                                        <p:cTn id="31" dur="1000" fill="hold"/>
                                        <p:tgtEl>
                                          <p:spTgt spid="122"/>
                                        </p:tgtEl>
                                        <p:attrNameLst>
                                          <p:attrName>ppt_x</p:attrName>
                                        </p:attrNameLst>
                                      </p:cBhvr>
                                      <p:tavLst>
                                        <p:tav tm="0">
                                          <p:val>
                                            <p:strVal val="#ppt_x"/>
                                          </p:val>
                                        </p:tav>
                                        <p:tav tm="100000">
                                          <p:val>
                                            <p:strVal val="#ppt_x"/>
                                          </p:val>
                                        </p:tav>
                                      </p:tavLst>
                                    </p:anim>
                                    <p:anim calcmode="lin" valueType="num">
                                      <p:cBhvr additive="base">
                                        <p:cTn id="32" dur="1000" fill="hold"/>
                                        <p:tgtEl>
                                          <p:spTgt spid="12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23"/>
                                        </p:tgtEl>
                                        <p:attrNameLst>
                                          <p:attrName>style.visibility</p:attrName>
                                        </p:attrNameLst>
                                      </p:cBhvr>
                                      <p:to>
                                        <p:strVal val="visible"/>
                                      </p:to>
                                    </p:set>
                                    <p:anim calcmode="lin" valueType="num">
                                      <p:cBhvr additive="base">
                                        <p:cTn id="35" dur="1000" fill="hold"/>
                                        <p:tgtEl>
                                          <p:spTgt spid="123"/>
                                        </p:tgtEl>
                                        <p:attrNameLst>
                                          <p:attrName>ppt_x</p:attrName>
                                        </p:attrNameLst>
                                      </p:cBhvr>
                                      <p:tavLst>
                                        <p:tav tm="0">
                                          <p:val>
                                            <p:strVal val="#ppt_x"/>
                                          </p:val>
                                        </p:tav>
                                        <p:tav tm="100000">
                                          <p:val>
                                            <p:strVal val="#ppt_x"/>
                                          </p:val>
                                        </p:tav>
                                      </p:tavLst>
                                    </p:anim>
                                    <p:anim calcmode="lin" valueType="num">
                                      <p:cBhvr additive="base">
                                        <p:cTn id="36" dur="1000" fill="hold"/>
                                        <p:tgtEl>
                                          <p:spTgt spid="12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24"/>
                                        </p:tgtEl>
                                        <p:attrNameLst>
                                          <p:attrName>style.visibility</p:attrName>
                                        </p:attrNameLst>
                                      </p:cBhvr>
                                      <p:to>
                                        <p:strVal val="visible"/>
                                      </p:to>
                                    </p:set>
                                    <p:anim calcmode="lin" valueType="num">
                                      <p:cBhvr additive="base">
                                        <p:cTn id="39" dur="1000" fill="hold"/>
                                        <p:tgtEl>
                                          <p:spTgt spid="124"/>
                                        </p:tgtEl>
                                        <p:attrNameLst>
                                          <p:attrName>ppt_x</p:attrName>
                                        </p:attrNameLst>
                                      </p:cBhvr>
                                      <p:tavLst>
                                        <p:tav tm="0">
                                          <p:val>
                                            <p:strVal val="#ppt_x"/>
                                          </p:val>
                                        </p:tav>
                                        <p:tav tm="100000">
                                          <p:val>
                                            <p:strVal val="#ppt_x"/>
                                          </p:val>
                                        </p:tav>
                                      </p:tavLst>
                                    </p:anim>
                                    <p:anim calcmode="lin" valueType="num">
                                      <p:cBhvr additive="base">
                                        <p:cTn id="40" dur="1000" fill="hold"/>
                                        <p:tgtEl>
                                          <p:spTgt spid="12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25"/>
                                        </p:tgtEl>
                                        <p:attrNameLst>
                                          <p:attrName>style.visibility</p:attrName>
                                        </p:attrNameLst>
                                      </p:cBhvr>
                                      <p:to>
                                        <p:strVal val="visible"/>
                                      </p:to>
                                    </p:set>
                                    <p:anim calcmode="lin" valueType="num">
                                      <p:cBhvr additive="base">
                                        <p:cTn id="43" dur="1000" fill="hold"/>
                                        <p:tgtEl>
                                          <p:spTgt spid="125"/>
                                        </p:tgtEl>
                                        <p:attrNameLst>
                                          <p:attrName>ppt_x</p:attrName>
                                        </p:attrNameLst>
                                      </p:cBhvr>
                                      <p:tavLst>
                                        <p:tav tm="0">
                                          <p:val>
                                            <p:strVal val="#ppt_x"/>
                                          </p:val>
                                        </p:tav>
                                        <p:tav tm="100000">
                                          <p:val>
                                            <p:strVal val="#ppt_x"/>
                                          </p:val>
                                        </p:tav>
                                      </p:tavLst>
                                    </p:anim>
                                    <p:anim calcmode="lin" valueType="num">
                                      <p:cBhvr additive="base">
                                        <p:cTn id="44" dur="1000" fill="hold"/>
                                        <p:tgtEl>
                                          <p:spTgt spid="12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26"/>
                                        </p:tgtEl>
                                        <p:attrNameLst>
                                          <p:attrName>style.visibility</p:attrName>
                                        </p:attrNameLst>
                                      </p:cBhvr>
                                      <p:to>
                                        <p:strVal val="visible"/>
                                      </p:to>
                                    </p:set>
                                    <p:anim calcmode="lin" valueType="num">
                                      <p:cBhvr additive="base">
                                        <p:cTn id="47" dur="1000" fill="hold"/>
                                        <p:tgtEl>
                                          <p:spTgt spid="126"/>
                                        </p:tgtEl>
                                        <p:attrNameLst>
                                          <p:attrName>ppt_x</p:attrName>
                                        </p:attrNameLst>
                                      </p:cBhvr>
                                      <p:tavLst>
                                        <p:tav tm="0">
                                          <p:val>
                                            <p:strVal val="#ppt_x"/>
                                          </p:val>
                                        </p:tav>
                                        <p:tav tm="100000">
                                          <p:val>
                                            <p:strVal val="#ppt_x"/>
                                          </p:val>
                                        </p:tav>
                                      </p:tavLst>
                                    </p:anim>
                                    <p:anim calcmode="lin" valueType="num">
                                      <p:cBhvr additive="base">
                                        <p:cTn id="48" dur="1000" fill="hold"/>
                                        <p:tgtEl>
                                          <p:spTgt spid="12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27"/>
                                        </p:tgtEl>
                                        <p:attrNameLst>
                                          <p:attrName>style.visibility</p:attrName>
                                        </p:attrNameLst>
                                      </p:cBhvr>
                                      <p:to>
                                        <p:strVal val="visible"/>
                                      </p:to>
                                    </p:set>
                                    <p:anim calcmode="lin" valueType="num">
                                      <p:cBhvr additive="base">
                                        <p:cTn id="51" dur="1000" fill="hold"/>
                                        <p:tgtEl>
                                          <p:spTgt spid="127"/>
                                        </p:tgtEl>
                                        <p:attrNameLst>
                                          <p:attrName>ppt_x</p:attrName>
                                        </p:attrNameLst>
                                      </p:cBhvr>
                                      <p:tavLst>
                                        <p:tav tm="0">
                                          <p:val>
                                            <p:strVal val="#ppt_x"/>
                                          </p:val>
                                        </p:tav>
                                        <p:tav tm="100000">
                                          <p:val>
                                            <p:strVal val="#ppt_x"/>
                                          </p:val>
                                        </p:tav>
                                      </p:tavLst>
                                    </p:anim>
                                    <p:anim calcmode="lin" valueType="num">
                                      <p:cBhvr additive="base">
                                        <p:cTn id="52" dur="1000" fill="hold"/>
                                        <p:tgtEl>
                                          <p:spTgt spid="12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28"/>
                                        </p:tgtEl>
                                        <p:attrNameLst>
                                          <p:attrName>style.visibility</p:attrName>
                                        </p:attrNameLst>
                                      </p:cBhvr>
                                      <p:to>
                                        <p:strVal val="visible"/>
                                      </p:to>
                                    </p:set>
                                    <p:anim calcmode="lin" valueType="num">
                                      <p:cBhvr additive="base">
                                        <p:cTn id="55" dur="1000" fill="hold"/>
                                        <p:tgtEl>
                                          <p:spTgt spid="128"/>
                                        </p:tgtEl>
                                        <p:attrNameLst>
                                          <p:attrName>ppt_x</p:attrName>
                                        </p:attrNameLst>
                                      </p:cBhvr>
                                      <p:tavLst>
                                        <p:tav tm="0">
                                          <p:val>
                                            <p:strVal val="#ppt_x"/>
                                          </p:val>
                                        </p:tav>
                                        <p:tav tm="100000">
                                          <p:val>
                                            <p:strVal val="#ppt_x"/>
                                          </p:val>
                                        </p:tav>
                                      </p:tavLst>
                                    </p:anim>
                                    <p:anim calcmode="lin" valueType="num">
                                      <p:cBhvr additive="base">
                                        <p:cTn id="56" dur="1000" fill="hold"/>
                                        <p:tgtEl>
                                          <p:spTgt spid="12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29"/>
                                        </p:tgtEl>
                                        <p:attrNameLst>
                                          <p:attrName>style.visibility</p:attrName>
                                        </p:attrNameLst>
                                      </p:cBhvr>
                                      <p:to>
                                        <p:strVal val="visible"/>
                                      </p:to>
                                    </p:set>
                                    <p:anim calcmode="lin" valueType="num">
                                      <p:cBhvr additive="base">
                                        <p:cTn id="59" dur="1000" fill="hold"/>
                                        <p:tgtEl>
                                          <p:spTgt spid="129"/>
                                        </p:tgtEl>
                                        <p:attrNameLst>
                                          <p:attrName>ppt_x</p:attrName>
                                        </p:attrNameLst>
                                      </p:cBhvr>
                                      <p:tavLst>
                                        <p:tav tm="0">
                                          <p:val>
                                            <p:strVal val="#ppt_x"/>
                                          </p:val>
                                        </p:tav>
                                        <p:tav tm="100000">
                                          <p:val>
                                            <p:strVal val="#ppt_x"/>
                                          </p:val>
                                        </p:tav>
                                      </p:tavLst>
                                    </p:anim>
                                    <p:anim calcmode="lin" valueType="num">
                                      <p:cBhvr additive="base">
                                        <p:cTn id="60" dur="1000" fill="hold"/>
                                        <p:tgtEl>
                                          <p:spTgt spid="12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30"/>
                                        </p:tgtEl>
                                        <p:attrNameLst>
                                          <p:attrName>style.visibility</p:attrName>
                                        </p:attrNameLst>
                                      </p:cBhvr>
                                      <p:to>
                                        <p:strVal val="visible"/>
                                      </p:to>
                                    </p:set>
                                    <p:anim calcmode="lin" valueType="num">
                                      <p:cBhvr additive="base">
                                        <p:cTn id="63" dur="1000" fill="hold"/>
                                        <p:tgtEl>
                                          <p:spTgt spid="130"/>
                                        </p:tgtEl>
                                        <p:attrNameLst>
                                          <p:attrName>ppt_x</p:attrName>
                                        </p:attrNameLst>
                                      </p:cBhvr>
                                      <p:tavLst>
                                        <p:tav tm="0">
                                          <p:val>
                                            <p:strVal val="#ppt_x"/>
                                          </p:val>
                                        </p:tav>
                                        <p:tav tm="100000">
                                          <p:val>
                                            <p:strVal val="#ppt_x"/>
                                          </p:val>
                                        </p:tav>
                                      </p:tavLst>
                                    </p:anim>
                                    <p:anim calcmode="lin" valueType="num">
                                      <p:cBhvr additive="base">
                                        <p:cTn id="64" dur="1000" fill="hold"/>
                                        <p:tgtEl>
                                          <p:spTgt spid="13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31"/>
                                        </p:tgtEl>
                                        <p:attrNameLst>
                                          <p:attrName>style.visibility</p:attrName>
                                        </p:attrNameLst>
                                      </p:cBhvr>
                                      <p:to>
                                        <p:strVal val="visible"/>
                                      </p:to>
                                    </p:set>
                                    <p:anim calcmode="lin" valueType="num">
                                      <p:cBhvr additive="base">
                                        <p:cTn id="67" dur="1000" fill="hold"/>
                                        <p:tgtEl>
                                          <p:spTgt spid="131"/>
                                        </p:tgtEl>
                                        <p:attrNameLst>
                                          <p:attrName>ppt_x</p:attrName>
                                        </p:attrNameLst>
                                      </p:cBhvr>
                                      <p:tavLst>
                                        <p:tav tm="0">
                                          <p:val>
                                            <p:strVal val="#ppt_x"/>
                                          </p:val>
                                        </p:tav>
                                        <p:tav tm="100000">
                                          <p:val>
                                            <p:strVal val="#ppt_x"/>
                                          </p:val>
                                        </p:tav>
                                      </p:tavLst>
                                    </p:anim>
                                    <p:anim calcmode="lin" valueType="num">
                                      <p:cBhvr additive="base">
                                        <p:cTn id="68" dur="1000" fill="hold"/>
                                        <p:tgtEl>
                                          <p:spTgt spid="13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1000" fill="hold"/>
                                        <p:tgtEl>
                                          <p:spTgt spid="132"/>
                                        </p:tgtEl>
                                        <p:attrNameLst>
                                          <p:attrName>ppt_x</p:attrName>
                                        </p:attrNameLst>
                                      </p:cBhvr>
                                      <p:tavLst>
                                        <p:tav tm="0">
                                          <p:val>
                                            <p:strVal val="#ppt_x"/>
                                          </p:val>
                                        </p:tav>
                                        <p:tav tm="100000">
                                          <p:val>
                                            <p:strVal val="#ppt_x"/>
                                          </p:val>
                                        </p:tav>
                                      </p:tavLst>
                                    </p:anim>
                                    <p:anim calcmode="lin" valueType="num">
                                      <p:cBhvr additive="base">
                                        <p:cTn id="72" dur="1000" fill="hold"/>
                                        <p:tgtEl>
                                          <p:spTgt spid="13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33"/>
                                        </p:tgtEl>
                                        <p:attrNameLst>
                                          <p:attrName>style.visibility</p:attrName>
                                        </p:attrNameLst>
                                      </p:cBhvr>
                                      <p:to>
                                        <p:strVal val="visible"/>
                                      </p:to>
                                    </p:set>
                                    <p:anim calcmode="lin" valueType="num">
                                      <p:cBhvr additive="base">
                                        <p:cTn id="75" dur="1000" fill="hold"/>
                                        <p:tgtEl>
                                          <p:spTgt spid="133"/>
                                        </p:tgtEl>
                                        <p:attrNameLst>
                                          <p:attrName>ppt_x</p:attrName>
                                        </p:attrNameLst>
                                      </p:cBhvr>
                                      <p:tavLst>
                                        <p:tav tm="0">
                                          <p:val>
                                            <p:strVal val="#ppt_x"/>
                                          </p:val>
                                        </p:tav>
                                        <p:tav tm="100000">
                                          <p:val>
                                            <p:strVal val="#ppt_x"/>
                                          </p:val>
                                        </p:tav>
                                      </p:tavLst>
                                    </p:anim>
                                    <p:anim calcmode="lin" valueType="num">
                                      <p:cBhvr additive="base">
                                        <p:cTn id="76" dur="1000" fill="hold"/>
                                        <p:tgtEl>
                                          <p:spTgt spid="13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34"/>
                                        </p:tgtEl>
                                        <p:attrNameLst>
                                          <p:attrName>style.visibility</p:attrName>
                                        </p:attrNameLst>
                                      </p:cBhvr>
                                      <p:to>
                                        <p:strVal val="visible"/>
                                      </p:to>
                                    </p:set>
                                    <p:anim calcmode="lin" valueType="num">
                                      <p:cBhvr additive="base">
                                        <p:cTn id="79" dur="1000" fill="hold"/>
                                        <p:tgtEl>
                                          <p:spTgt spid="134"/>
                                        </p:tgtEl>
                                        <p:attrNameLst>
                                          <p:attrName>ppt_x</p:attrName>
                                        </p:attrNameLst>
                                      </p:cBhvr>
                                      <p:tavLst>
                                        <p:tav tm="0">
                                          <p:val>
                                            <p:strVal val="#ppt_x"/>
                                          </p:val>
                                        </p:tav>
                                        <p:tav tm="100000">
                                          <p:val>
                                            <p:strVal val="#ppt_x"/>
                                          </p:val>
                                        </p:tav>
                                      </p:tavLst>
                                    </p:anim>
                                    <p:anim calcmode="lin" valueType="num">
                                      <p:cBhvr additive="base">
                                        <p:cTn id="80" dur="1000" fill="hold"/>
                                        <p:tgtEl>
                                          <p:spTgt spid="13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35"/>
                                        </p:tgtEl>
                                        <p:attrNameLst>
                                          <p:attrName>style.visibility</p:attrName>
                                        </p:attrNameLst>
                                      </p:cBhvr>
                                      <p:to>
                                        <p:strVal val="visible"/>
                                      </p:to>
                                    </p:set>
                                    <p:anim calcmode="lin" valueType="num">
                                      <p:cBhvr additive="base">
                                        <p:cTn id="83" dur="1000" fill="hold"/>
                                        <p:tgtEl>
                                          <p:spTgt spid="135"/>
                                        </p:tgtEl>
                                        <p:attrNameLst>
                                          <p:attrName>ppt_x</p:attrName>
                                        </p:attrNameLst>
                                      </p:cBhvr>
                                      <p:tavLst>
                                        <p:tav tm="0">
                                          <p:val>
                                            <p:strVal val="#ppt_x"/>
                                          </p:val>
                                        </p:tav>
                                        <p:tav tm="100000">
                                          <p:val>
                                            <p:strVal val="#ppt_x"/>
                                          </p:val>
                                        </p:tav>
                                      </p:tavLst>
                                    </p:anim>
                                    <p:anim calcmode="lin" valueType="num">
                                      <p:cBhvr additive="base">
                                        <p:cTn id="84" dur="1000" fill="hold"/>
                                        <p:tgtEl>
                                          <p:spTgt spid="13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36"/>
                                        </p:tgtEl>
                                        <p:attrNameLst>
                                          <p:attrName>style.visibility</p:attrName>
                                        </p:attrNameLst>
                                      </p:cBhvr>
                                      <p:to>
                                        <p:strVal val="visible"/>
                                      </p:to>
                                    </p:set>
                                    <p:anim calcmode="lin" valueType="num">
                                      <p:cBhvr additive="base">
                                        <p:cTn id="87" dur="1000" fill="hold"/>
                                        <p:tgtEl>
                                          <p:spTgt spid="136"/>
                                        </p:tgtEl>
                                        <p:attrNameLst>
                                          <p:attrName>ppt_x</p:attrName>
                                        </p:attrNameLst>
                                      </p:cBhvr>
                                      <p:tavLst>
                                        <p:tav tm="0">
                                          <p:val>
                                            <p:strVal val="#ppt_x"/>
                                          </p:val>
                                        </p:tav>
                                        <p:tav tm="100000">
                                          <p:val>
                                            <p:strVal val="#ppt_x"/>
                                          </p:val>
                                        </p:tav>
                                      </p:tavLst>
                                    </p:anim>
                                    <p:anim calcmode="lin" valueType="num">
                                      <p:cBhvr additive="base">
                                        <p:cTn id="88" dur="1000" fill="hold"/>
                                        <p:tgtEl>
                                          <p:spTgt spid="13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37"/>
                                        </p:tgtEl>
                                        <p:attrNameLst>
                                          <p:attrName>style.visibility</p:attrName>
                                        </p:attrNameLst>
                                      </p:cBhvr>
                                      <p:to>
                                        <p:strVal val="visible"/>
                                      </p:to>
                                    </p:set>
                                    <p:anim calcmode="lin" valueType="num">
                                      <p:cBhvr additive="base">
                                        <p:cTn id="91" dur="1000" fill="hold"/>
                                        <p:tgtEl>
                                          <p:spTgt spid="137"/>
                                        </p:tgtEl>
                                        <p:attrNameLst>
                                          <p:attrName>ppt_x</p:attrName>
                                        </p:attrNameLst>
                                      </p:cBhvr>
                                      <p:tavLst>
                                        <p:tav tm="0">
                                          <p:val>
                                            <p:strVal val="#ppt_x"/>
                                          </p:val>
                                        </p:tav>
                                        <p:tav tm="100000">
                                          <p:val>
                                            <p:strVal val="#ppt_x"/>
                                          </p:val>
                                        </p:tav>
                                      </p:tavLst>
                                    </p:anim>
                                    <p:anim calcmode="lin" valueType="num">
                                      <p:cBhvr additive="base">
                                        <p:cTn id="92" dur="1000" fill="hold"/>
                                        <p:tgtEl>
                                          <p:spTgt spid="13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38"/>
                                        </p:tgtEl>
                                        <p:attrNameLst>
                                          <p:attrName>style.visibility</p:attrName>
                                        </p:attrNameLst>
                                      </p:cBhvr>
                                      <p:to>
                                        <p:strVal val="visible"/>
                                      </p:to>
                                    </p:set>
                                    <p:anim calcmode="lin" valueType="num">
                                      <p:cBhvr additive="base">
                                        <p:cTn id="95" dur="1000" fill="hold"/>
                                        <p:tgtEl>
                                          <p:spTgt spid="138"/>
                                        </p:tgtEl>
                                        <p:attrNameLst>
                                          <p:attrName>ppt_x</p:attrName>
                                        </p:attrNameLst>
                                      </p:cBhvr>
                                      <p:tavLst>
                                        <p:tav tm="0">
                                          <p:val>
                                            <p:strVal val="#ppt_x"/>
                                          </p:val>
                                        </p:tav>
                                        <p:tav tm="100000">
                                          <p:val>
                                            <p:strVal val="#ppt_x"/>
                                          </p:val>
                                        </p:tav>
                                      </p:tavLst>
                                    </p:anim>
                                    <p:anim calcmode="lin" valueType="num">
                                      <p:cBhvr additive="base">
                                        <p:cTn id="96" dur="1000" fill="hold"/>
                                        <p:tgtEl>
                                          <p:spTgt spid="13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39"/>
                                        </p:tgtEl>
                                        <p:attrNameLst>
                                          <p:attrName>style.visibility</p:attrName>
                                        </p:attrNameLst>
                                      </p:cBhvr>
                                      <p:to>
                                        <p:strVal val="visible"/>
                                      </p:to>
                                    </p:set>
                                    <p:anim calcmode="lin" valueType="num">
                                      <p:cBhvr additive="base">
                                        <p:cTn id="99" dur="1000" fill="hold"/>
                                        <p:tgtEl>
                                          <p:spTgt spid="139"/>
                                        </p:tgtEl>
                                        <p:attrNameLst>
                                          <p:attrName>ppt_x</p:attrName>
                                        </p:attrNameLst>
                                      </p:cBhvr>
                                      <p:tavLst>
                                        <p:tav tm="0">
                                          <p:val>
                                            <p:strVal val="#ppt_x"/>
                                          </p:val>
                                        </p:tav>
                                        <p:tav tm="100000">
                                          <p:val>
                                            <p:strVal val="#ppt_x"/>
                                          </p:val>
                                        </p:tav>
                                      </p:tavLst>
                                    </p:anim>
                                    <p:anim calcmode="lin" valueType="num">
                                      <p:cBhvr additive="base">
                                        <p:cTn id="100" dur="1000" fill="hold"/>
                                        <p:tgtEl>
                                          <p:spTgt spid="13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40"/>
                                        </p:tgtEl>
                                        <p:attrNameLst>
                                          <p:attrName>style.visibility</p:attrName>
                                        </p:attrNameLst>
                                      </p:cBhvr>
                                      <p:to>
                                        <p:strVal val="visible"/>
                                      </p:to>
                                    </p:set>
                                    <p:anim calcmode="lin" valueType="num">
                                      <p:cBhvr additive="base">
                                        <p:cTn id="103" dur="1000" fill="hold"/>
                                        <p:tgtEl>
                                          <p:spTgt spid="140"/>
                                        </p:tgtEl>
                                        <p:attrNameLst>
                                          <p:attrName>ppt_x</p:attrName>
                                        </p:attrNameLst>
                                      </p:cBhvr>
                                      <p:tavLst>
                                        <p:tav tm="0">
                                          <p:val>
                                            <p:strVal val="#ppt_x"/>
                                          </p:val>
                                        </p:tav>
                                        <p:tav tm="100000">
                                          <p:val>
                                            <p:strVal val="#ppt_x"/>
                                          </p:val>
                                        </p:tav>
                                      </p:tavLst>
                                    </p:anim>
                                    <p:anim calcmode="lin" valueType="num">
                                      <p:cBhvr additive="base">
                                        <p:cTn id="104" dur="1000" fill="hold"/>
                                        <p:tgtEl>
                                          <p:spTgt spid="14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41"/>
                                        </p:tgtEl>
                                        <p:attrNameLst>
                                          <p:attrName>style.visibility</p:attrName>
                                        </p:attrNameLst>
                                      </p:cBhvr>
                                      <p:to>
                                        <p:strVal val="visible"/>
                                      </p:to>
                                    </p:set>
                                    <p:anim calcmode="lin" valueType="num">
                                      <p:cBhvr additive="base">
                                        <p:cTn id="107" dur="1000" fill="hold"/>
                                        <p:tgtEl>
                                          <p:spTgt spid="141"/>
                                        </p:tgtEl>
                                        <p:attrNameLst>
                                          <p:attrName>ppt_x</p:attrName>
                                        </p:attrNameLst>
                                      </p:cBhvr>
                                      <p:tavLst>
                                        <p:tav tm="0">
                                          <p:val>
                                            <p:strVal val="#ppt_x"/>
                                          </p:val>
                                        </p:tav>
                                        <p:tav tm="100000">
                                          <p:val>
                                            <p:strVal val="#ppt_x"/>
                                          </p:val>
                                        </p:tav>
                                      </p:tavLst>
                                    </p:anim>
                                    <p:anim calcmode="lin" valueType="num">
                                      <p:cBhvr additive="base">
                                        <p:cTn id="108" dur="1000" fill="hold"/>
                                        <p:tgtEl>
                                          <p:spTgt spid="14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42"/>
                                        </p:tgtEl>
                                        <p:attrNameLst>
                                          <p:attrName>style.visibility</p:attrName>
                                        </p:attrNameLst>
                                      </p:cBhvr>
                                      <p:to>
                                        <p:strVal val="visible"/>
                                      </p:to>
                                    </p:set>
                                    <p:anim calcmode="lin" valueType="num">
                                      <p:cBhvr additive="base">
                                        <p:cTn id="111" dur="1000" fill="hold"/>
                                        <p:tgtEl>
                                          <p:spTgt spid="142"/>
                                        </p:tgtEl>
                                        <p:attrNameLst>
                                          <p:attrName>ppt_x</p:attrName>
                                        </p:attrNameLst>
                                      </p:cBhvr>
                                      <p:tavLst>
                                        <p:tav tm="0">
                                          <p:val>
                                            <p:strVal val="#ppt_x"/>
                                          </p:val>
                                        </p:tav>
                                        <p:tav tm="100000">
                                          <p:val>
                                            <p:strVal val="#ppt_x"/>
                                          </p:val>
                                        </p:tav>
                                      </p:tavLst>
                                    </p:anim>
                                    <p:anim calcmode="lin" valueType="num">
                                      <p:cBhvr additive="base">
                                        <p:cTn id="112" dur="1000" fill="hold"/>
                                        <p:tgtEl>
                                          <p:spTgt spid="14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43"/>
                                        </p:tgtEl>
                                        <p:attrNameLst>
                                          <p:attrName>style.visibility</p:attrName>
                                        </p:attrNameLst>
                                      </p:cBhvr>
                                      <p:to>
                                        <p:strVal val="visible"/>
                                      </p:to>
                                    </p:set>
                                    <p:anim calcmode="lin" valueType="num">
                                      <p:cBhvr additive="base">
                                        <p:cTn id="115" dur="1000" fill="hold"/>
                                        <p:tgtEl>
                                          <p:spTgt spid="143"/>
                                        </p:tgtEl>
                                        <p:attrNameLst>
                                          <p:attrName>ppt_x</p:attrName>
                                        </p:attrNameLst>
                                      </p:cBhvr>
                                      <p:tavLst>
                                        <p:tav tm="0">
                                          <p:val>
                                            <p:strVal val="#ppt_x"/>
                                          </p:val>
                                        </p:tav>
                                        <p:tav tm="100000">
                                          <p:val>
                                            <p:strVal val="#ppt_x"/>
                                          </p:val>
                                        </p:tav>
                                      </p:tavLst>
                                    </p:anim>
                                    <p:anim calcmode="lin" valueType="num">
                                      <p:cBhvr additive="base">
                                        <p:cTn id="116" dur="1000" fill="hold"/>
                                        <p:tgtEl>
                                          <p:spTgt spid="14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44"/>
                                        </p:tgtEl>
                                        <p:attrNameLst>
                                          <p:attrName>style.visibility</p:attrName>
                                        </p:attrNameLst>
                                      </p:cBhvr>
                                      <p:to>
                                        <p:strVal val="visible"/>
                                      </p:to>
                                    </p:set>
                                    <p:anim calcmode="lin" valueType="num">
                                      <p:cBhvr additive="base">
                                        <p:cTn id="119" dur="1000" fill="hold"/>
                                        <p:tgtEl>
                                          <p:spTgt spid="144"/>
                                        </p:tgtEl>
                                        <p:attrNameLst>
                                          <p:attrName>ppt_x</p:attrName>
                                        </p:attrNameLst>
                                      </p:cBhvr>
                                      <p:tavLst>
                                        <p:tav tm="0">
                                          <p:val>
                                            <p:strVal val="#ppt_x"/>
                                          </p:val>
                                        </p:tav>
                                        <p:tav tm="100000">
                                          <p:val>
                                            <p:strVal val="#ppt_x"/>
                                          </p:val>
                                        </p:tav>
                                      </p:tavLst>
                                    </p:anim>
                                    <p:anim calcmode="lin" valueType="num">
                                      <p:cBhvr additive="base">
                                        <p:cTn id="120" dur="1000" fill="hold"/>
                                        <p:tgtEl>
                                          <p:spTgt spid="14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45"/>
                                        </p:tgtEl>
                                        <p:attrNameLst>
                                          <p:attrName>style.visibility</p:attrName>
                                        </p:attrNameLst>
                                      </p:cBhvr>
                                      <p:to>
                                        <p:strVal val="visible"/>
                                      </p:to>
                                    </p:set>
                                    <p:anim calcmode="lin" valueType="num">
                                      <p:cBhvr additive="base">
                                        <p:cTn id="123" dur="1000" fill="hold"/>
                                        <p:tgtEl>
                                          <p:spTgt spid="145"/>
                                        </p:tgtEl>
                                        <p:attrNameLst>
                                          <p:attrName>ppt_x</p:attrName>
                                        </p:attrNameLst>
                                      </p:cBhvr>
                                      <p:tavLst>
                                        <p:tav tm="0">
                                          <p:val>
                                            <p:strVal val="#ppt_x"/>
                                          </p:val>
                                        </p:tav>
                                        <p:tav tm="100000">
                                          <p:val>
                                            <p:strVal val="#ppt_x"/>
                                          </p:val>
                                        </p:tav>
                                      </p:tavLst>
                                    </p:anim>
                                    <p:anim calcmode="lin" valueType="num">
                                      <p:cBhvr additive="base">
                                        <p:cTn id="124" dur="1000" fill="hold"/>
                                        <p:tgtEl>
                                          <p:spTgt spid="14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46"/>
                                        </p:tgtEl>
                                        <p:attrNameLst>
                                          <p:attrName>style.visibility</p:attrName>
                                        </p:attrNameLst>
                                      </p:cBhvr>
                                      <p:to>
                                        <p:strVal val="visible"/>
                                      </p:to>
                                    </p:set>
                                    <p:anim calcmode="lin" valueType="num">
                                      <p:cBhvr additive="base">
                                        <p:cTn id="127" dur="1000" fill="hold"/>
                                        <p:tgtEl>
                                          <p:spTgt spid="146"/>
                                        </p:tgtEl>
                                        <p:attrNameLst>
                                          <p:attrName>ppt_x</p:attrName>
                                        </p:attrNameLst>
                                      </p:cBhvr>
                                      <p:tavLst>
                                        <p:tav tm="0">
                                          <p:val>
                                            <p:strVal val="#ppt_x"/>
                                          </p:val>
                                        </p:tav>
                                        <p:tav tm="100000">
                                          <p:val>
                                            <p:strVal val="#ppt_x"/>
                                          </p:val>
                                        </p:tav>
                                      </p:tavLst>
                                    </p:anim>
                                    <p:anim calcmode="lin" valueType="num">
                                      <p:cBhvr additive="base">
                                        <p:cTn id="128" dur="1000" fill="hold"/>
                                        <p:tgtEl>
                                          <p:spTgt spid="14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47"/>
                                        </p:tgtEl>
                                        <p:attrNameLst>
                                          <p:attrName>style.visibility</p:attrName>
                                        </p:attrNameLst>
                                      </p:cBhvr>
                                      <p:to>
                                        <p:strVal val="visible"/>
                                      </p:to>
                                    </p:set>
                                    <p:anim calcmode="lin" valueType="num">
                                      <p:cBhvr additive="base">
                                        <p:cTn id="131" dur="1000" fill="hold"/>
                                        <p:tgtEl>
                                          <p:spTgt spid="147"/>
                                        </p:tgtEl>
                                        <p:attrNameLst>
                                          <p:attrName>ppt_x</p:attrName>
                                        </p:attrNameLst>
                                      </p:cBhvr>
                                      <p:tavLst>
                                        <p:tav tm="0">
                                          <p:val>
                                            <p:strVal val="#ppt_x"/>
                                          </p:val>
                                        </p:tav>
                                        <p:tav tm="100000">
                                          <p:val>
                                            <p:strVal val="#ppt_x"/>
                                          </p:val>
                                        </p:tav>
                                      </p:tavLst>
                                    </p:anim>
                                    <p:anim calcmode="lin" valueType="num">
                                      <p:cBhvr additive="base">
                                        <p:cTn id="132" dur="1000" fill="hold"/>
                                        <p:tgtEl>
                                          <p:spTgt spid="147"/>
                                        </p:tgtEl>
                                        <p:attrNameLst>
                                          <p:attrName>ppt_y</p:attrName>
                                        </p:attrNameLst>
                                      </p:cBhvr>
                                      <p:tavLst>
                                        <p:tav tm="0">
                                          <p:val>
                                            <p:strVal val="1+#ppt_h/2"/>
                                          </p:val>
                                        </p:tav>
                                        <p:tav tm="100000">
                                          <p:val>
                                            <p:strVal val="#ppt_y"/>
                                          </p:val>
                                        </p:tav>
                                      </p:tavLst>
                                    </p:anim>
                                  </p:childTnLst>
                                </p:cTn>
                              </p:par>
                            </p:childTnLst>
                          </p:cTn>
                        </p:par>
                        <p:par>
                          <p:cTn id="133" fill="hold">
                            <p:stCondLst>
                              <p:cond delay="1000"/>
                            </p:stCondLst>
                            <p:childTnLst>
                              <p:par>
                                <p:cTn id="134" presetID="22" presetClass="entr" presetSubtype="8" fill="hold" grpId="0" nodeType="afterEffect">
                                  <p:stCondLst>
                                    <p:cond delay="0"/>
                                  </p:stCondLst>
                                  <p:childTnLst>
                                    <p:set>
                                      <p:cBhvr>
                                        <p:cTn id="135" dur="1" fill="hold">
                                          <p:stCondLst>
                                            <p:cond delay="0"/>
                                          </p:stCondLst>
                                        </p:cTn>
                                        <p:tgtEl>
                                          <p:spTgt spid="69"/>
                                        </p:tgtEl>
                                        <p:attrNameLst>
                                          <p:attrName>style.visibility</p:attrName>
                                        </p:attrNameLst>
                                      </p:cBhvr>
                                      <p:to>
                                        <p:strVal val="visible"/>
                                      </p:to>
                                    </p:set>
                                    <p:animEffect transition="in" filter="wipe(left)">
                                      <p:cBhvr>
                                        <p:cTn id="136" dur="500"/>
                                        <p:tgtEl>
                                          <p:spTgt spid="69"/>
                                        </p:tgtEl>
                                      </p:cBhvr>
                                    </p:animEffect>
                                  </p:childTnLst>
                                </p:cTn>
                              </p:par>
                            </p:childTnLst>
                          </p:cTn>
                        </p:par>
                        <p:par>
                          <p:cTn id="137" fill="hold">
                            <p:stCondLst>
                              <p:cond delay="1500"/>
                            </p:stCondLst>
                            <p:childTnLst>
                              <p:par>
                                <p:cTn id="138" presetID="42" presetClass="entr" presetSubtype="0" fill="hold" nodeType="afterEffect">
                                  <p:stCondLst>
                                    <p:cond delay="0"/>
                                  </p:stCondLst>
                                  <p:childTnLst>
                                    <p:set>
                                      <p:cBhvr>
                                        <p:cTn id="139" dur="1" fill="hold">
                                          <p:stCondLst>
                                            <p:cond delay="0"/>
                                          </p:stCondLst>
                                        </p:cTn>
                                        <p:tgtEl>
                                          <p:spTgt spid="2"/>
                                        </p:tgtEl>
                                        <p:attrNameLst>
                                          <p:attrName>style.visibility</p:attrName>
                                        </p:attrNameLst>
                                      </p:cBhvr>
                                      <p:to>
                                        <p:strVal val="visible"/>
                                      </p:to>
                                    </p:set>
                                    <p:animEffect transition="in" filter="fade">
                                      <p:cBhvr>
                                        <p:cTn id="140" dur="1000"/>
                                        <p:tgtEl>
                                          <p:spTgt spid="2"/>
                                        </p:tgtEl>
                                      </p:cBhvr>
                                    </p:animEffect>
                                    <p:anim calcmode="lin" valueType="num">
                                      <p:cBhvr>
                                        <p:cTn id="141" dur="1000" fill="hold"/>
                                        <p:tgtEl>
                                          <p:spTgt spid="2"/>
                                        </p:tgtEl>
                                        <p:attrNameLst>
                                          <p:attrName>ppt_x</p:attrName>
                                        </p:attrNameLst>
                                      </p:cBhvr>
                                      <p:tavLst>
                                        <p:tav tm="0">
                                          <p:val>
                                            <p:strVal val="#ppt_x"/>
                                          </p:val>
                                        </p:tav>
                                        <p:tav tm="100000">
                                          <p:val>
                                            <p:strVal val="#ppt_x"/>
                                          </p:val>
                                        </p:tav>
                                      </p:tavLst>
                                    </p:anim>
                                    <p:anim calcmode="lin" valueType="num">
                                      <p:cBhvr>
                                        <p:cTn id="142" dur="1000" fill="hold"/>
                                        <p:tgtEl>
                                          <p:spTgt spid="2"/>
                                        </p:tgtEl>
                                        <p:attrNameLst>
                                          <p:attrName>ppt_y</p:attrName>
                                        </p:attrNameLst>
                                      </p:cBhvr>
                                      <p:tavLst>
                                        <p:tav tm="0">
                                          <p:val>
                                            <p:strVal val="#ppt_y+.1"/>
                                          </p:val>
                                        </p:tav>
                                        <p:tav tm="100000">
                                          <p:val>
                                            <p:strVal val="#ppt_y"/>
                                          </p:val>
                                        </p:tav>
                                      </p:tavLst>
                                    </p:anim>
                                  </p:childTnLst>
                                </p:cTn>
                              </p:par>
                            </p:childTnLst>
                          </p:cTn>
                        </p:par>
                        <p:par>
                          <p:cTn id="143" fill="hold">
                            <p:stCondLst>
                              <p:cond delay="2500"/>
                            </p:stCondLst>
                            <p:childTnLst>
                              <p:par>
                                <p:cTn id="144" presetID="42" presetClass="entr" presetSubtype="0" fill="hold" nodeType="afterEffect">
                                  <p:stCondLst>
                                    <p:cond delay="0"/>
                                  </p:stCondLst>
                                  <p:childTnLst>
                                    <p:set>
                                      <p:cBhvr>
                                        <p:cTn id="145" dur="1" fill="hold">
                                          <p:stCondLst>
                                            <p:cond delay="0"/>
                                          </p:stCondLst>
                                        </p:cTn>
                                        <p:tgtEl>
                                          <p:spTgt spid="75"/>
                                        </p:tgtEl>
                                        <p:attrNameLst>
                                          <p:attrName>style.visibility</p:attrName>
                                        </p:attrNameLst>
                                      </p:cBhvr>
                                      <p:to>
                                        <p:strVal val="visible"/>
                                      </p:to>
                                    </p:set>
                                    <p:animEffect transition="in" filter="fade">
                                      <p:cBhvr>
                                        <p:cTn id="146" dur="1000"/>
                                        <p:tgtEl>
                                          <p:spTgt spid="75"/>
                                        </p:tgtEl>
                                      </p:cBhvr>
                                    </p:animEffect>
                                    <p:anim calcmode="lin" valueType="num">
                                      <p:cBhvr>
                                        <p:cTn id="147" dur="1000" fill="hold"/>
                                        <p:tgtEl>
                                          <p:spTgt spid="75"/>
                                        </p:tgtEl>
                                        <p:attrNameLst>
                                          <p:attrName>ppt_x</p:attrName>
                                        </p:attrNameLst>
                                      </p:cBhvr>
                                      <p:tavLst>
                                        <p:tav tm="0">
                                          <p:val>
                                            <p:strVal val="#ppt_x"/>
                                          </p:val>
                                        </p:tav>
                                        <p:tav tm="100000">
                                          <p:val>
                                            <p:strVal val="#ppt_x"/>
                                          </p:val>
                                        </p:tav>
                                      </p:tavLst>
                                    </p:anim>
                                    <p:anim calcmode="lin" valueType="num">
                                      <p:cBhvr>
                                        <p:cTn id="148" dur="1000" fill="hold"/>
                                        <p:tgtEl>
                                          <p:spTgt spid="75"/>
                                        </p:tgtEl>
                                        <p:attrNameLst>
                                          <p:attrName>ppt_y</p:attrName>
                                        </p:attrNameLst>
                                      </p:cBhvr>
                                      <p:tavLst>
                                        <p:tav tm="0">
                                          <p:val>
                                            <p:strVal val="#ppt_y+.1"/>
                                          </p:val>
                                        </p:tav>
                                        <p:tav tm="100000">
                                          <p:val>
                                            <p:strVal val="#ppt_y"/>
                                          </p:val>
                                        </p:tav>
                                      </p:tavLst>
                                    </p:anim>
                                  </p:childTnLst>
                                </p:cTn>
                              </p:par>
                            </p:childTnLst>
                          </p:cTn>
                        </p:par>
                        <p:par>
                          <p:cTn id="149" fill="hold">
                            <p:stCondLst>
                              <p:cond delay="3500"/>
                            </p:stCondLst>
                            <p:childTnLst>
                              <p:par>
                                <p:cTn id="150" presetID="22" presetClass="entr" presetSubtype="8" fill="hold" nodeType="afterEffect">
                                  <p:stCondLst>
                                    <p:cond delay="0"/>
                                  </p:stCondLst>
                                  <p:childTnLst>
                                    <p:set>
                                      <p:cBhvr>
                                        <p:cTn id="151" dur="1" fill="hold">
                                          <p:stCondLst>
                                            <p:cond delay="0"/>
                                          </p:stCondLst>
                                        </p:cTn>
                                        <p:tgtEl>
                                          <p:spTgt spid="80"/>
                                        </p:tgtEl>
                                        <p:attrNameLst>
                                          <p:attrName>style.visibility</p:attrName>
                                        </p:attrNameLst>
                                      </p:cBhvr>
                                      <p:to>
                                        <p:strVal val="visible"/>
                                      </p:to>
                                    </p:set>
                                    <p:animEffect transition="in" filter="wipe(left)">
                                      <p:cBhvr>
                                        <p:cTn id="152" dur="500"/>
                                        <p:tgtEl>
                                          <p:spTgt spid="80"/>
                                        </p:tgtEl>
                                      </p:cBhvr>
                                    </p:animEffect>
                                  </p:childTnLst>
                                </p:cTn>
                              </p:par>
                            </p:childTnLst>
                          </p:cTn>
                        </p:par>
                        <p:par>
                          <p:cTn id="153" fill="hold">
                            <p:stCondLst>
                              <p:cond delay="4000"/>
                            </p:stCondLst>
                            <p:childTnLst>
                              <p:par>
                                <p:cTn id="154" presetID="22" presetClass="entr" presetSubtype="8" fill="hold" nodeType="afterEffect">
                                  <p:stCondLst>
                                    <p:cond delay="0"/>
                                  </p:stCondLst>
                                  <p:childTnLst>
                                    <p:set>
                                      <p:cBhvr>
                                        <p:cTn id="155" dur="1" fill="hold">
                                          <p:stCondLst>
                                            <p:cond delay="0"/>
                                          </p:stCondLst>
                                        </p:cTn>
                                        <p:tgtEl>
                                          <p:spTgt spid="93"/>
                                        </p:tgtEl>
                                        <p:attrNameLst>
                                          <p:attrName>style.visibility</p:attrName>
                                        </p:attrNameLst>
                                      </p:cBhvr>
                                      <p:to>
                                        <p:strVal val="visible"/>
                                      </p:to>
                                    </p:set>
                                    <p:animEffect transition="in" filter="wipe(left)">
                                      <p:cBhvr>
                                        <p:cTn id="156" dur="5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69"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935916" y="1420009"/>
            <a:ext cx="2743200" cy="2743200"/>
          </a:xfrm>
          <a:prstGeom prst="ellipse">
            <a:avLst/>
          </a:prstGeom>
          <a:solidFill>
            <a:srgbClr val="EF342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1660810" y="4640812"/>
            <a:ext cx="1183342" cy="882127"/>
          </a:xfrm>
          <a:prstGeom prst="rect">
            <a:avLst/>
          </a:prstGeom>
          <a:solidFill>
            <a:schemeClr val="bg1"/>
          </a:solidFill>
          <a:ln w="25400">
            <a:solidFill>
              <a:srgbClr val="EF3425"/>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EF3425"/>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12206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EF3425"/>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20450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12612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2026358" y="4405992"/>
            <a:ext cx="487680" cy="2117"/>
          </a:xfrm>
          <a:prstGeom prst="line">
            <a:avLst/>
          </a:prstGeom>
          <a:ln w="1905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3403276" y="1420009"/>
            <a:ext cx="2743200" cy="2743200"/>
          </a:xfrm>
          <a:prstGeom prst="ellipse">
            <a:avLst/>
          </a:prstGeom>
          <a:solidFill>
            <a:srgbClr val="8397B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4128170" y="4640812"/>
            <a:ext cx="1183342" cy="882127"/>
          </a:xfrm>
          <a:prstGeom prst="rect">
            <a:avLst/>
          </a:prstGeom>
          <a:solidFill>
            <a:schemeClr val="bg1"/>
          </a:solidFill>
          <a:ln w="25400">
            <a:solidFill>
              <a:srgbClr val="8397B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8397B1"/>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36879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8397B1"/>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37286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4493718" y="4405992"/>
            <a:ext cx="487680" cy="2117"/>
          </a:xfrm>
          <a:prstGeom prst="line">
            <a:avLst/>
          </a:prstGeom>
          <a:ln w="1905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5857935" y="1420009"/>
            <a:ext cx="2743200" cy="2743200"/>
          </a:xfrm>
          <a:prstGeom prst="ellipse">
            <a:avLst/>
          </a:prstGeom>
          <a:solidFill>
            <a:srgbClr val="44546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65828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61426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61832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6948377" y="4405992"/>
            <a:ext cx="487680" cy="2117"/>
          </a:xfrm>
          <a:prstGeom prst="line">
            <a:avLst/>
          </a:prstGeom>
          <a:ln w="1905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81" name="Oval 180">
            <a:extLst>
              <a:ext uri="{FF2B5EF4-FFF2-40B4-BE49-F238E27FC236}">
                <a16:creationId xmlns:a16="http://schemas.microsoft.com/office/drawing/2014/main" id="{BCC024F5-578B-497E-96FF-9AA36B526A80}"/>
              </a:ext>
            </a:extLst>
          </p:cNvPr>
          <p:cNvSpPr>
            <a:spLocks noChangeAspect="1"/>
          </p:cNvSpPr>
          <p:nvPr/>
        </p:nvSpPr>
        <p:spPr>
          <a:xfrm>
            <a:off x="8274217" y="1420009"/>
            <a:ext cx="2743200" cy="2743200"/>
          </a:xfrm>
          <a:prstGeom prst="ellipse">
            <a:avLst/>
          </a:prstGeom>
          <a:solidFill>
            <a:srgbClr val="2C3749"/>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Rectangle 181">
            <a:extLst>
              <a:ext uri="{FF2B5EF4-FFF2-40B4-BE49-F238E27FC236}">
                <a16:creationId xmlns:a16="http://schemas.microsoft.com/office/drawing/2014/main" id="{A527B7F1-93CF-41F4-872B-51CB852957B0}"/>
              </a:ext>
            </a:extLst>
          </p:cNvPr>
          <p:cNvSpPr/>
          <p:nvPr/>
        </p:nvSpPr>
        <p:spPr>
          <a:xfrm>
            <a:off x="8999111" y="4640812"/>
            <a:ext cx="1183342" cy="882127"/>
          </a:xfrm>
          <a:prstGeom prst="rect">
            <a:avLst/>
          </a:prstGeom>
          <a:solidFill>
            <a:schemeClr val="bg1"/>
          </a:solidFill>
          <a:ln w="25400">
            <a:solidFill>
              <a:srgbClr val="2C3749"/>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2C3749"/>
                </a:solidFill>
              </a:rPr>
              <a:t>04</a:t>
            </a:r>
          </a:p>
        </p:txBody>
      </p:sp>
      <p:grpSp>
        <p:nvGrpSpPr>
          <p:cNvPr id="183" name="Group 182">
            <a:extLst>
              <a:ext uri="{FF2B5EF4-FFF2-40B4-BE49-F238E27FC236}">
                <a16:creationId xmlns:a16="http://schemas.microsoft.com/office/drawing/2014/main" id="{6D83C25B-CD88-40A8-AEE4-FCB47AAA8BE2}"/>
              </a:ext>
            </a:extLst>
          </p:cNvPr>
          <p:cNvGrpSpPr/>
          <p:nvPr/>
        </p:nvGrpSpPr>
        <p:grpSpPr>
          <a:xfrm>
            <a:off x="8558916" y="5583217"/>
            <a:ext cx="2173801" cy="811419"/>
            <a:chOff x="4597685" y="3155872"/>
            <a:chExt cx="1699181" cy="608564"/>
          </a:xfrm>
        </p:grpSpPr>
        <p:sp>
          <p:nvSpPr>
            <p:cNvPr id="222" name="TextBox 221">
              <a:extLst>
                <a:ext uri="{FF2B5EF4-FFF2-40B4-BE49-F238E27FC236}">
                  <a16:creationId xmlns:a16="http://schemas.microsoft.com/office/drawing/2014/main" id="{BC7A19DA-CF98-4ADB-A266-1DD4A02243A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2C3749"/>
                  </a:solidFill>
                  <a:latin typeface="Calibri" panose="020F0502020204030204" pitchFamily="34" charset="0"/>
                </a:rPr>
                <a:t>Lorem Ipsum</a:t>
              </a:r>
            </a:p>
          </p:txBody>
        </p:sp>
        <p:sp>
          <p:nvSpPr>
            <p:cNvPr id="223" name="TextBox 222">
              <a:extLst>
                <a:ext uri="{FF2B5EF4-FFF2-40B4-BE49-F238E27FC236}">
                  <a16:creationId xmlns:a16="http://schemas.microsoft.com/office/drawing/2014/main" id="{7B6EB979-7EF1-4C4B-8EE4-0253C1A25CF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sp>
        <p:nvSpPr>
          <p:cNvPr id="185" name="Text Box 10">
            <a:extLst>
              <a:ext uri="{FF2B5EF4-FFF2-40B4-BE49-F238E27FC236}">
                <a16:creationId xmlns:a16="http://schemas.microsoft.com/office/drawing/2014/main" id="{6BEF293F-449A-44BB-BA59-6515E844286F}"/>
              </a:ext>
            </a:extLst>
          </p:cNvPr>
          <p:cNvSpPr txBox="1">
            <a:spLocks noChangeArrowheads="1"/>
          </p:cNvSpPr>
          <p:nvPr/>
        </p:nvSpPr>
        <p:spPr bwMode="auto">
          <a:xfrm>
            <a:off x="8599556"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86" name="Straight Connector 185">
            <a:extLst>
              <a:ext uri="{FF2B5EF4-FFF2-40B4-BE49-F238E27FC236}">
                <a16:creationId xmlns:a16="http://schemas.microsoft.com/office/drawing/2014/main" id="{4ACBF123-5A60-4545-B4F2-F4167C883A4E}"/>
              </a:ext>
            </a:extLst>
          </p:cNvPr>
          <p:cNvCxnSpPr/>
          <p:nvPr/>
        </p:nvCxnSpPr>
        <p:spPr>
          <a:xfrm rot="5400000">
            <a:off x="9364659" y="4405992"/>
            <a:ext cx="487680" cy="2117"/>
          </a:xfrm>
          <a:prstGeom prst="line">
            <a:avLst/>
          </a:prstGeom>
          <a:ln w="1905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ysDot"/>
            <a:headEnd type="oval" w="med" len="med"/>
            <a:tailEnd type="oval" w="lg" len="lg"/>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45049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69531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1" name="Group 40">
            <a:extLst>
              <a:ext uri="{FF2B5EF4-FFF2-40B4-BE49-F238E27FC236}">
                <a16:creationId xmlns:a16="http://schemas.microsoft.com/office/drawing/2014/main" id="{E6376D88-CC7D-44E3-A76A-563443D4BA5E}"/>
              </a:ext>
            </a:extLst>
          </p:cNvPr>
          <p:cNvGrpSpPr/>
          <p:nvPr/>
        </p:nvGrpSpPr>
        <p:grpSpPr>
          <a:xfrm>
            <a:off x="9355831" y="1979577"/>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42" name="Freeform 54">
              <a:extLst>
                <a:ext uri="{FF2B5EF4-FFF2-40B4-BE49-F238E27FC236}">
                  <a16:creationId xmlns:a16="http://schemas.microsoft.com/office/drawing/2014/main" id="{30264264-E74C-414F-A504-6088AAAC17B4}"/>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55">
              <a:extLst>
                <a:ext uri="{FF2B5EF4-FFF2-40B4-BE49-F238E27FC236}">
                  <a16:creationId xmlns:a16="http://schemas.microsoft.com/office/drawing/2014/main" id="{5F3D745D-83A9-47B1-8207-02A9C6D52B25}"/>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56">
              <a:extLst>
                <a:ext uri="{FF2B5EF4-FFF2-40B4-BE49-F238E27FC236}">
                  <a16:creationId xmlns:a16="http://schemas.microsoft.com/office/drawing/2014/main" id="{A6622D6E-4CC3-44D8-A781-E0D0BFB66193}"/>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57">
              <a:extLst>
                <a:ext uri="{FF2B5EF4-FFF2-40B4-BE49-F238E27FC236}">
                  <a16:creationId xmlns:a16="http://schemas.microsoft.com/office/drawing/2014/main" id="{B12473E1-4AD2-48EC-B28F-47CF07680751}"/>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58">
              <a:extLst>
                <a:ext uri="{FF2B5EF4-FFF2-40B4-BE49-F238E27FC236}">
                  <a16:creationId xmlns:a16="http://schemas.microsoft.com/office/drawing/2014/main" id="{72D74CEF-9AED-410F-B7D8-C41A5A88C509}"/>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9">
              <a:extLst>
                <a:ext uri="{FF2B5EF4-FFF2-40B4-BE49-F238E27FC236}">
                  <a16:creationId xmlns:a16="http://schemas.microsoft.com/office/drawing/2014/main" id="{348FF050-2647-43F1-AFFB-9CF84F243EAA}"/>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Rectangle 60">
              <a:extLst>
                <a:ext uri="{FF2B5EF4-FFF2-40B4-BE49-F238E27FC236}">
                  <a16:creationId xmlns:a16="http://schemas.microsoft.com/office/drawing/2014/main" id="{B37A578B-C763-4666-B5F9-16BD959E127D}"/>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61">
              <a:extLst>
                <a:ext uri="{FF2B5EF4-FFF2-40B4-BE49-F238E27FC236}">
                  <a16:creationId xmlns:a16="http://schemas.microsoft.com/office/drawing/2014/main" id="{EC0DCF22-7DED-4CBF-B949-0E4FDDE2B092}"/>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62">
              <a:extLst>
                <a:ext uri="{FF2B5EF4-FFF2-40B4-BE49-F238E27FC236}">
                  <a16:creationId xmlns:a16="http://schemas.microsoft.com/office/drawing/2014/main" id="{3C106E2E-24B4-44E7-82BC-2F32D982965F}"/>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63">
              <a:extLst>
                <a:ext uri="{FF2B5EF4-FFF2-40B4-BE49-F238E27FC236}">
                  <a16:creationId xmlns:a16="http://schemas.microsoft.com/office/drawing/2014/main" id="{B32612E4-CEC4-46CB-A21B-E41A0A133D60}"/>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18004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par>
                          <p:cTn id="102" fill="hold">
                            <p:stCondLst>
                              <p:cond delay="17500"/>
                            </p:stCondLst>
                            <p:childTnLst>
                              <p:par>
                                <p:cTn id="103" presetID="21" presetClass="entr" presetSubtype="1" fill="hold" grpId="0" nodeType="afterEffect">
                                  <p:stCondLst>
                                    <p:cond delay="0"/>
                                  </p:stCondLst>
                                  <p:childTnLst>
                                    <p:set>
                                      <p:cBhvr>
                                        <p:cTn id="104" dur="1" fill="hold">
                                          <p:stCondLst>
                                            <p:cond delay="0"/>
                                          </p:stCondLst>
                                        </p:cTn>
                                        <p:tgtEl>
                                          <p:spTgt spid="181"/>
                                        </p:tgtEl>
                                        <p:attrNameLst>
                                          <p:attrName>style.visibility</p:attrName>
                                        </p:attrNameLst>
                                      </p:cBhvr>
                                      <p:to>
                                        <p:strVal val="visible"/>
                                      </p:to>
                                    </p:set>
                                    <p:animEffect transition="in" filter="wheel(1)">
                                      <p:cBhvr>
                                        <p:cTn id="105" dur="2000"/>
                                        <p:tgtEl>
                                          <p:spTgt spid="181"/>
                                        </p:tgtEl>
                                      </p:cBhvr>
                                    </p:animEffect>
                                  </p:childTnLst>
                                </p:cTn>
                              </p:par>
                            </p:childTnLst>
                          </p:cTn>
                        </p:par>
                        <p:par>
                          <p:cTn id="106" fill="hold">
                            <p:stCondLst>
                              <p:cond delay="19500"/>
                            </p:stCondLst>
                            <p:childTnLst>
                              <p:par>
                                <p:cTn id="107" presetID="53" presetClass="entr" presetSubtype="16" fill="hold" nodeType="afterEffect">
                                  <p:stCondLst>
                                    <p:cond delay="0"/>
                                  </p:stCondLst>
                                  <p:childTnLst>
                                    <p:set>
                                      <p:cBhvr>
                                        <p:cTn id="108" dur="1" fill="hold">
                                          <p:stCondLst>
                                            <p:cond delay="0"/>
                                          </p:stCondLst>
                                        </p:cTn>
                                        <p:tgtEl>
                                          <p:spTgt spid="41"/>
                                        </p:tgtEl>
                                        <p:attrNameLst>
                                          <p:attrName>style.visibility</p:attrName>
                                        </p:attrNameLst>
                                      </p:cBhvr>
                                      <p:to>
                                        <p:strVal val="visible"/>
                                      </p:to>
                                    </p:set>
                                    <p:anim calcmode="lin" valueType="num">
                                      <p:cBhvr>
                                        <p:cTn id="109" dur="500" fill="hold"/>
                                        <p:tgtEl>
                                          <p:spTgt spid="41"/>
                                        </p:tgtEl>
                                        <p:attrNameLst>
                                          <p:attrName>ppt_w</p:attrName>
                                        </p:attrNameLst>
                                      </p:cBhvr>
                                      <p:tavLst>
                                        <p:tav tm="0">
                                          <p:val>
                                            <p:fltVal val="0"/>
                                          </p:val>
                                        </p:tav>
                                        <p:tav tm="100000">
                                          <p:val>
                                            <p:strVal val="#ppt_w"/>
                                          </p:val>
                                        </p:tav>
                                      </p:tavLst>
                                    </p:anim>
                                    <p:anim calcmode="lin" valueType="num">
                                      <p:cBhvr>
                                        <p:cTn id="110" dur="500" fill="hold"/>
                                        <p:tgtEl>
                                          <p:spTgt spid="41"/>
                                        </p:tgtEl>
                                        <p:attrNameLst>
                                          <p:attrName>ppt_h</p:attrName>
                                        </p:attrNameLst>
                                      </p:cBhvr>
                                      <p:tavLst>
                                        <p:tav tm="0">
                                          <p:val>
                                            <p:fltVal val="0"/>
                                          </p:val>
                                        </p:tav>
                                        <p:tav tm="100000">
                                          <p:val>
                                            <p:strVal val="#ppt_h"/>
                                          </p:val>
                                        </p:tav>
                                      </p:tavLst>
                                    </p:anim>
                                    <p:animEffect transition="in" filter="fade">
                                      <p:cBhvr>
                                        <p:cTn id="111" dur="500"/>
                                        <p:tgtEl>
                                          <p:spTgt spid="41"/>
                                        </p:tgtEl>
                                      </p:cBhvr>
                                    </p:animEffect>
                                  </p:childTnLst>
                                </p:cTn>
                              </p:par>
                            </p:childTnLst>
                          </p:cTn>
                        </p:par>
                        <p:par>
                          <p:cTn id="112" fill="hold">
                            <p:stCondLst>
                              <p:cond delay="20000"/>
                            </p:stCondLst>
                            <p:childTnLst>
                              <p:par>
                                <p:cTn id="113" presetID="22" presetClass="entr" presetSubtype="1" fill="hold" grpId="0" nodeType="afterEffect">
                                  <p:stCondLst>
                                    <p:cond delay="0"/>
                                  </p:stCondLst>
                                  <p:childTnLst>
                                    <p:set>
                                      <p:cBhvr>
                                        <p:cTn id="114" dur="1" fill="hold">
                                          <p:stCondLst>
                                            <p:cond delay="0"/>
                                          </p:stCondLst>
                                        </p:cTn>
                                        <p:tgtEl>
                                          <p:spTgt spid="185"/>
                                        </p:tgtEl>
                                        <p:attrNameLst>
                                          <p:attrName>style.visibility</p:attrName>
                                        </p:attrNameLst>
                                      </p:cBhvr>
                                      <p:to>
                                        <p:strVal val="visible"/>
                                      </p:to>
                                    </p:set>
                                    <p:animEffect transition="in" filter="wipe(up)">
                                      <p:cBhvr>
                                        <p:cTn id="115" dur="500"/>
                                        <p:tgtEl>
                                          <p:spTgt spid="185"/>
                                        </p:tgtEl>
                                      </p:cBhvr>
                                    </p:animEffect>
                                  </p:childTnLst>
                                </p:cTn>
                              </p:par>
                            </p:childTnLst>
                          </p:cTn>
                        </p:par>
                        <p:par>
                          <p:cTn id="116" fill="hold">
                            <p:stCondLst>
                              <p:cond delay="20500"/>
                            </p:stCondLst>
                            <p:childTnLst>
                              <p:par>
                                <p:cTn id="117" presetID="22" presetClass="entr" presetSubtype="1" fill="hold" nodeType="afterEffect">
                                  <p:stCondLst>
                                    <p:cond delay="0"/>
                                  </p:stCondLst>
                                  <p:childTnLst>
                                    <p:set>
                                      <p:cBhvr>
                                        <p:cTn id="118" dur="1" fill="hold">
                                          <p:stCondLst>
                                            <p:cond delay="0"/>
                                          </p:stCondLst>
                                        </p:cTn>
                                        <p:tgtEl>
                                          <p:spTgt spid="186"/>
                                        </p:tgtEl>
                                        <p:attrNameLst>
                                          <p:attrName>style.visibility</p:attrName>
                                        </p:attrNameLst>
                                      </p:cBhvr>
                                      <p:to>
                                        <p:strVal val="visible"/>
                                      </p:to>
                                    </p:set>
                                    <p:animEffect transition="in" filter="wipe(up)">
                                      <p:cBhvr>
                                        <p:cTn id="119" dur="500"/>
                                        <p:tgtEl>
                                          <p:spTgt spid="186"/>
                                        </p:tgtEl>
                                      </p:cBhvr>
                                    </p:animEffect>
                                  </p:childTnLst>
                                </p:cTn>
                              </p:par>
                            </p:childTnLst>
                          </p:cTn>
                        </p:par>
                        <p:par>
                          <p:cTn id="120" fill="hold">
                            <p:stCondLst>
                              <p:cond delay="21000"/>
                            </p:stCondLst>
                            <p:childTnLst>
                              <p:par>
                                <p:cTn id="121" presetID="42" presetClass="entr" presetSubtype="0" fill="hold" grpId="0" nodeType="afterEffect">
                                  <p:stCondLst>
                                    <p:cond delay="0"/>
                                  </p:stCondLst>
                                  <p:childTnLst>
                                    <p:set>
                                      <p:cBhvr>
                                        <p:cTn id="122" dur="1" fill="hold">
                                          <p:stCondLst>
                                            <p:cond delay="0"/>
                                          </p:stCondLst>
                                        </p:cTn>
                                        <p:tgtEl>
                                          <p:spTgt spid="182"/>
                                        </p:tgtEl>
                                        <p:attrNameLst>
                                          <p:attrName>style.visibility</p:attrName>
                                        </p:attrNameLst>
                                      </p:cBhvr>
                                      <p:to>
                                        <p:strVal val="visible"/>
                                      </p:to>
                                    </p:set>
                                    <p:animEffect transition="in" filter="fade">
                                      <p:cBhvr>
                                        <p:cTn id="123" dur="1000"/>
                                        <p:tgtEl>
                                          <p:spTgt spid="182"/>
                                        </p:tgtEl>
                                      </p:cBhvr>
                                    </p:animEffect>
                                    <p:anim calcmode="lin" valueType="num">
                                      <p:cBhvr>
                                        <p:cTn id="124" dur="1000" fill="hold"/>
                                        <p:tgtEl>
                                          <p:spTgt spid="182"/>
                                        </p:tgtEl>
                                        <p:attrNameLst>
                                          <p:attrName>ppt_x</p:attrName>
                                        </p:attrNameLst>
                                      </p:cBhvr>
                                      <p:tavLst>
                                        <p:tav tm="0">
                                          <p:val>
                                            <p:strVal val="#ppt_x"/>
                                          </p:val>
                                        </p:tav>
                                        <p:tav tm="100000">
                                          <p:val>
                                            <p:strVal val="#ppt_x"/>
                                          </p:val>
                                        </p:tav>
                                      </p:tavLst>
                                    </p:anim>
                                    <p:anim calcmode="lin" valueType="num">
                                      <p:cBhvr>
                                        <p:cTn id="125" dur="1000" fill="hold"/>
                                        <p:tgtEl>
                                          <p:spTgt spid="182"/>
                                        </p:tgtEl>
                                        <p:attrNameLst>
                                          <p:attrName>ppt_y</p:attrName>
                                        </p:attrNameLst>
                                      </p:cBhvr>
                                      <p:tavLst>
                                        <p:tav tm="0">
                                          <p:val>
                                            <p:strVal val="#ppt_y+.1"/>
                                          </p:val>
                                        </p:tav>
                                        <p:tav tm="100000">
                                          <p:val>
                                            <p:strVal val="#ppt_y"/>
                                          </p:val>
                                        </p:tav>
                                      </p:tavLst>
                                    </p:anim>
                                  </p:childTnLst>
                                </p:cTn>
                              </p:par>
                            </p:childTnLst>
                          </p:cTn>
                        </p:par>
                        <p:par>
                          <p:cTn id="126" fill="hold">
                            <p:stCondLst>
                              <p:cond delay="22000"/>
                            </p:stCondLst>
                            <p:childTnLst>
                              <p:par>
                                <p:cTn id="127" presetID="42" presetClass="entr" presetSubtype="0" fill="hold" nodeType="afterEffect">
                                  <p:stCondLst>
                                    <p:cond delay="0"/>
                                  </p:stCondLst>
                                  <p:childTnLst>
                                    <p:set>
                                      <p:cBhvr>
                                        <p:cTn id="128" dur="1" fill="hold">
                                          <p:stCondLst>
                                            <p:cond delay="0"/>
                                          </p:stCondLst>
                                        </p:cTn>
                                        <p:tgtEl>
                                          <p:spTgt spid="183"/>
                                        </p:tgtEl>
                                        <p:attrNameLst>
                                          <p:attrName>style.visibility</p:attrName>
                                        </p:attrNameLst>
                                      </p:cBhvr>
                                      <p:to>
                                        <p:strVal val="visible"/>
                                      </p:to>
                                    </p:set>
                                    <p:animEffect transition="in" filter="fade">
                                      <p:cBhvr>
                                        <p:cTn id="129" dur="1000"/>
                                        <p:tgtEl>
                                          <p:spTgt spid="183"/>
                                        </p:tgtEl>
                                      </p:cBhvr>
                                    </p:animEffect>
                                    <p:anim calcmode="lin" valueType="num">
                                      <p:cBhvr>
                                        <p:cTn id="130" dur="1000" fill="hold"/>
                                        <p:tgtEl>
                                          <p:spTgt spid="183"/>
                                        </p:tgtEl>
                                        <p:attrNameLst>
                                          <p:attrName>ppt_x</p:attrName>
                                        </p:attrNameLst>
                                      </p:cBhvr>
                                      <p:tavLst>
                                        <p:tav tm="0">
                                          <p:val>
                                            <p:strVal val="#ppt_x"/>
                                          </p:val>
                                        </p:tav>
                                        <p:tav tm="100000">
                                          <p:val>
                                            <p:strVal val="#ppt_x"/>
                                          </p:val>
                                        </p:tav>
                                      </p:tavLst>
                                    </p:anim>
                                    <p:anim calcmode="lin" valueType="num">
                                      <p:cBhvr>
                                        <p:cTn id="131" dur="1000" fill="hold"/>
                                        <p:tgtEl>
                                          <p:spTgt spid="1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P spid="181" grpId="0" animBg="1"/>
      <p:bldP spid="182" grpId="0" animBg="1"/>
      <p:bldP spid="18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2D1257F9-C356-4789-9B70-D5CB0A49A35C}"/>
              </a:ext>
            </a:extLst>
          </p:cNvPr>
          <p:cNvGrpSpPr/>
          <p:nvPr/>
        </p:nvGrpSpPr>
        <p:grpSpPr>
          <a:xfrm>
            <a:off x="8885545" y="1976558"/>
            <a:ext cx="2362200" cy="4267200"/>
            <a:chOff x="8885545" y="1976558"/>
            <a:chExt cx="2362200" cy="4267200"/>
          </a:xfrm>
        </p:grpSpPr>
        <p:sp>
          <p:nvSpPr>
            <p:cNvPr id="30" name="Rectangle 29">
              <a:extLst>
                <a:ext uri="{FF2B5EF4-FFF2-40B4-BE49-F238E27FC236}">
                  <a16:creationId xmlns:a16="http://schemas.microsoft.com/office/drawing/2014/main" id="{F5C550BA-3EFD-474B-8EEA-D81098B08525}"/>
                </a:ext>
              </a:extLst>
            </p:cNvPr>
            <p:cNvSpPr/>
            <p:nvPr/>
          </p:nvSpPr>
          <p:spPr>
            <a:xfrm>
              <a:off x="8885545" y="1976558"/>
              <a:ext cx="2362200" cy="4267200"/>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AEE854BB-BF15-4816-B180-C8ECDC685762}"/>
                </a:ext>
              </a:extLst>
            </p:cNvPr>
            <p:cNvSpPr txBox="1">
              <a:spLocks noChangeArrowheads="1"/>
            </p:cNvSpPr>
            <p:nvPr/>
          </p:nvSpPr>
          <p:spPr bwMode="auto">
            <a:xfrm>
              <a:off x="9019657"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grpSp>
      <p:grpSp>
        <p:nvGrpSpPr>
          <p:cNvPr id="43" name="Group 42">
            <a:extLst>
              <a:ext uri="{FF2B5EF4-FFF2-40B4-BE49-F238E27FC236}">
                <a16:creationId xmlns:a16="http://schemas.microsoft.com/office/drawing/2014/main" id="{4E81A626-3CF0-408B-84FF-D53EFC511E01}"/>
              </a:ext>
            </a:extLst>
          </p:cNvPr>
          <p:cNvGrpSpPr/>
          <p:nvPr/>
        </p:nvGrpSpPr>
        <p:grpSpPr>
          <a:xfrm>
            <a:off x="6204724" y="1976558"/>
            <a:ext cx="2362200" cy="4267200"/>
            <a:chOff x="6204724" y="1976558"/>
            <a:chExt cx="2362200" cy="4267200"/>
          </a:xfrm>
        </p:grpSpPr>
        <p:sp>
          <p:nvSpPr>
            <p:cNvPr id="23" name="Rectangle 22">
              <a:extLst>
                <a:ext uri="{FF2B5EF4-FFF2-40B4-BE49-F238E27FC236}">
                  <a16:creationId xmlns:a16="http://schemas.microsoft.com/office/drawing/2014/main" id="{67E2889B-6569-4CFC-AFAD-0F0180884E73}"/>
                </a:ext>
              </a:extLst>
            </p:cNvPr>
            <p:cNvSpPr/>
            <p:nvPr/>
          </p:nvSpPr>
          <p:spPr>
            <a:xfrm>
              <a:off x="6204724" y="1976558"/>
              <a:ext cx="2362200" cy="42672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33DDFFD3-30F7-4012-A4BF-BFE3E12FC91D}"/>
                </a:ext>
              </a:extLst>
            </p:cNvPr>
            <p:cNvSpPr txBox="1">
              <a:spLocks noChangeArrowheads="1"/>
            </p:cNvSpPr>
            <p:nvPr/>
          </p:nvSpPr>
          <p:spPr bwMode="auto">
            <a:xfrm>
              <a:off x="6338836"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grpSp>
      <p:grpSp>
        <p:nvGrpSpPr>
          <p:cNvPr id="42" name="Group 41">
            <a:extLst>
              <a:ext uri="{FF2B5EF4-FFF2-40B4-BE49-F238E27FC236}">
                <a16:creationId xmlns:a16="http://schemas.microsoft.com/office/drawing/2014/main" id="{8FAD51FF-D4BC-4826-BDD6-4B77A9E94D81}"/>
              </a:ext>
            </a:extLst>
          </p:cNvPr>
          <p:cNvGrpSpPr/>
          <p:nvPr/>
        </p:nvGrpSpPr>
        <p:grpSpPr>
          <a:xfrm>
            <a:off x="3523479" y="1965139"/>
            <a:ext cx="2362200" cy="4267200"/>
            <a:chOff x="3523479" y="1965139"/>
            <a:chExt cx="2362200" cy="4267200"/>
          </a:xfrm>
        </p:grpSpPr>
        <p:sp>
          <p:nvSpPr>
            <p:cNvPr id="16" name="Rectangle 15">
              <a:extLst>
                <a:ext uri="{FF2B5EF4-FFF2-40B4-BE49-F238E27FC236}">
                  <a16:creationId xmlns:a16="http://schemas.microsoft.com/office/drawing/2014/main" id="{43F22B47-FB0B-4539-9ED0-944FB808CDDA}"/>
                </a:ext>
              </a:extLst>
            </p:cNvPr>
            <p:cNvSpPr/>
            <p:nvPr/>
          </p:nvSpPr>
          <p:spPr>
            <a:xfrm>
              <a:off x="3523479" y="1965139"/>
              <a:ext cx="2362200" cy="42672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1E90B19C-8EC0-4053-9300-82821CB451DB}"/>
                </a:ext>
              </a:extLst>
            </p:cNvPr>
            <p:cNvSpPr txBox="1">
              <a:spLocks noChangeArrowheads="1"/>
            </p:cNvSpPr>
            <p:nvPr/>
          </p:nvSpPr>
          <p:spPr bwMode="auto">
            <a:xfrm>
              <a:off x="3657591"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grpSp>
      <p:grpSp>
        <p:nvGrpSpPr>
          <p:cNvPr id="41" name="Group 40">
            <a:extLst>
              <a:ext uri="{FF2B5EF4-FFF2-40B4-BE49-F238E27FC236}">
                <a16:creationId xmlns:a16="http://schemas.microsoft.com/office/drawing/2014/main" id="{825B6575-8A14-4E84-920C-2BA0E3302BB2}"/>
              </a:ext>
            </a:extLst>
          </p:cNvPr>
          <p:cNvGrpSpPr/>
          <p:nvPr/>
        </p:nvGrpSpPr>
        <p:grpSpPr>
          <a:xfrm>
            <a:off x="838200" y="1965139"/>
            <a:ext cx="2362200" cy="4267200"/>
            <a:chOff x="838200" y="1965139"/>
            <a:chExt cx="2362200" cy="4267200"/>
          </a:xfrm>
        </p:grpSpPr>
        <p:sp>
          <p:nvSpPr>
            <p:cNvPr id="2" name="Rectangle 1">
              <a:extLst>
                <a:ext uri="{FF2B5EF4-FFF2-40B4-BE49-F238E27FC236}">
                  <a16:creationId xmlns:a16="http://schemas.microsoft.com/office/drawing/2014/main" id="{05B797A3-C97B-46C5-8DD8-F1B769BDA20E}"/>
                </a:ext>
              </a:extLst>
            </p:cNvPr>
            <p:cNvSpPr/>
            <p:nvPr/>
          </p:nvSpPr>
          <p:spPr>
            <a:xfrm>
              <a:off x="838200" y="1965139"/>
              <a:ext cx="2362200" cy="42672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a:extLst>
                <a:ext uri="{FF2B5EF4-FFF2-40B4-BE49-F238E27FC236}">
                  <a16:creationId xmlns:a16="http://schemas.microsoft.com/office/drawing/2014/main" id="{02DA459E-5199-404E-A047-58B17B79BF3B}"/>
                </a:ext>
              </a:extLst>
            </p:cNvPr>
            <p:cNvSpPr txBox="1">
              <a:spLocks noChangeArrowheads="1"/>
            </p:cNvSpPr>
            <p:nvPr/>
          </p:nvSpPr>
          <p:spPr bwMode="auto">
            <a:xfrm>
              <a:off x="972312"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3D6725F6-B7D6-442D-9F03-296F6D167965}"/>
              </a:ext>
            </a:extLst>
          </p:cNvPr>
          <p:cNvSpPr/>
          <p:nvPr/>
        </p:nvSpPr>
        <p:spPr>
          <a:xfrm>
            <a:off x="914400"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71">
            <a:extLst>
              <a:ext uri="{FF2B5EF4-FFF2-40B4-BE49-F238E27FC236}">
                <a16:creationId xmlns:a16="http://schemas.microsoft.com/office/drawing/2014/main" id="{D233BBAC-F0DD-40CF-8AD7-FB40C5497FEA}"/>
              </a:ext>
            </a:extLst>
          </p:cNvPr>
          <p:cNvSpPr>
            <a:spLocks noChangeAspect="1" noEditPoints="1"/>
          </p:cNvSpPr>
          <p:nvPr/>
        </p:nvSpPr>
        <p:spPr bwMode="auto">
          <a:xfrm>
            <a:off x="2135238" y="2567182"/>
            <a:ext cx="511836" cy="45720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585353"/>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 name="TextBox 11">
            <a:extLst>
              <a:ext uri="{FF2B5EF4-FFF2-40B4-BE49-F238E27FC236}">
                <a16:creationId xmlns:a16="http://schemas.microsoft.com/office/drawing/2014/main" id="{E5090E11-1F81-4976-922C-48F4E09225F0}"/>
              </a:ext>
            </a:extLst>
          </p:cNvPr>
          <p:cNvSpPr txBox="1"/>
          <p:nvPr/>
        </p:nvSpPr>
        <p:spPr>
          <a:xfrm>
            <a:off x="914401" y="3688846"/>
            <a:ext cx="2286000" cy="1954381"/>
          </a:xfrm>
          <a:prstGeom prst="rect">
            <a:avLst/>
          </a:prstGeom>
          <a:noFill/>
        </p:spPr>
        <p:txBody>
          <a:bodyPr wrap="square" rtlCol="0">
            <a:spAutoFit/>
          </a:bodyPr>
          <a:lstStyle/>
          <a:p>
            <a:r>
              <a:rPr lang="en-US" sz="1300" dirty="0">
                <a:solidFill>
                  <a:srgbClr val="585353"/>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585353"/>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DD7B7492-08EF-40C4-95C7-2E1A52210262}"/>
              </a:ext>
            </a:extLst>
          </p:cNvPr>
          <p:cNvSpPr txBox="1"/>
          <p:nvPr/>
        </p:nvSpPr>
        <p:spPr>
          <a:xfrm>
            <a:off x="1730690" y="2077407"/>
            <a:ext cx="1704295" cy="323165"/>
          </a:xfrm>
          <a:prstGeom prst="rect">
            <a:avLst/>
          </a:prstGeom>
          <a:noFill/>
        </p:spPr>
        <p:txBody>
          <a:bodyPr wrap="square" rtlCol="0">
            <a:spAutoFit/>
          </a:bodyPr>
          <a:lstStyle/>
          <a:p>
            <a:r>
              <a:rPr lang="en-US" sz="1500" b="1" dirty="0">
                <a:solidFill>
                  <a:srgbClr val="585353"/>
                </a:solidFill>
                <a:latin typeface="Candara" panose="020E0502030303020204" pitchFamily="34" charset="0"/>
              </a:rPr>
              <a:t>LOREM IPSUM</a:t>
            </a:r>
          </a:p>
        </p:txBody>
      </p:sp>
      <p:sp>
        <p:nvSpPr>
          <p:cNvPr id="17" name="Freeform: Shape 16">
            <a:extLst>
              <a:ext uri="{FF2B5EF4-FFF2-40B4-BE49-F238E27FC236}">
                <a16:creationId xmlns:a16="http://schemas.microsoft.com/office/drawing/2014/main" id="{829CC017-315F-4252-B634-D58218A35B70}"/>
              </a:ext>
            </a:extLst>
          </p:cNvPr>
          <p:cNvSpPr/>
          <p:nvPr/>
        </p:nvSpPr>
        <p:spPr>
          <a:xfrm>
            <a:off x="3599679"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0E6ED28-1EE4-4022-8B5E-EADDE2EA5D2A}"/>
              </a:ext>
            </a:extLst>
          </p:cNvPr>
          <p:cNvSpPr txBox="1"/>
          <p:nvPr/>
        </p:nvSpPr>
        <p:spPr>
          <a:xfrm>
            <a:off x="3599680" y="3688846"/>
            <a:ext cx="2286000" cy="1954381"/>
          </a:xfrm>
          <a:prstGeom prst="rect">
            <a:avLst/>
          </a:prstGeom>
          <a:noFill/>
        </p:spPr>
        <p:txBody>
          <a:bodyPr wrap="square" rtlCol="0">
            <a:spAutoFit/>
          </a:bodyPr>
          <a:lstStyle/>
          <a:p>
            <a:r>
              <a:rPr lang="en-US" sz="1300" dirty="0">
                <a:solidFill>
                  <a:srgbClr val="585353"/>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585353"/>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877918D-C260-47B8-AA9A-7A4A9C8347B4}"/>
              </a:ext>
            </a:extLst>
          </p:cNvPr>
          <p:cNvSpPr txBox="1"/>
          <p:nvPr/>
        </p:nvSpPr>
        <p:spPr>
          <a:xfrm>
            <a:off x="4415969" y="2077407"/>
            <a:ext cx="1704295" cy="323165"/>
          </a:xfrm>
          <a:prstGeom prst="rect">
            <a:avLst/>
          </a:prstGeom>
          <a:noFill/>
        </p:spPr>
        <p:txBody>
          <a:bodyPr wrap="square" rtlCol="0">
            <a:spAutoFit/>
          </a:bodyPr>
          <a:lstStyle/>
          <a:p>
            <a:r>
              <a:rPr lang="en-US" sz="1500" b="1" dirty="0">
                <a:solidFill>
                  <a:srgbClr val="585353"/>
                </a:solidFill>
                <a:latin typeface="Candara" panose="020E0502030303020204" pitchFamily="34" charset="0"/>
              </a:rPr>
              <a:t>LOREM IPSUM</a:t>
            </a:r>
          </a:p>
        </p:txBody>
      </p:sp>
      <p:sp>
        <p:nvSpPr>
          <p:cNvPr id="24" name="Freeform: Shape 23">
            <a:extLst>
              <a:ext uri="{FF2B5EF4-FFF2-40B4-BE49-F238E27FC236}">
                <a16:creationId xmlns:a16="http://schemas.microsoft.com/office/drawing/2014/main" id="{AB8A7FA5-D82F-457D-B77A-F78037B5EB0A}"/>
              </a:ext>
            </a:extLst>
          </p:cNvPr>
          <p:cNvSpPr/>
          <p:nvPr/>
        </p:nvSpPr>
        <p:spPr>
          <a:xfrm>
            <a:off x="6280924"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2D7FD44-BEB8-4343-B523-983841C465CC}"/>
              </a:ext>
            </a:extLst>
          </p:cNvPr>
          <p:cNvSpPr txBox="1"/>
          <p:nvPr/>
        </p:nvSpPr>
        <p:spPr>
          <a:xfrm>
            <a:off x="6280925" y="3700265"/>
            <a:ext cx="2286000" cy="1954381"/>
          </a:xfrm>
          <a:prstGeom prst="rect">
            <a:avLst/>
          </a:prstGeom>
          <a:noFill/>
        </p:spPr>
        <p:txBody>
          <a:bodyPr wrap="square" rtlCol="0">
            <a:spAutoFit/>
          </a:bodyPr>
          <a:lstStyle/>
          <a:p>
            <a:r>
              <a:rPr lang="en-US" sz="1300" dirty="0">
                <a:solidFill>
                  <a:srgbClr val="585353"/>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585353"/>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074B9897-3AB6-448D-A791-C5BB5D45CFC4}"/>
              </a:ext>
            </a:extLst>
          </p:cNvPr>
          <p:cNvSpPr txBox="1"/>
          <p:nvPr/>
        </p:nvSpPr>
        <p:spPr>
          <a:xfrm>
            <a:off x="7097214" y="2088826"/>
            <a:ext cx="1704295" cy="323165"/>
          </a:xfrm>
          <a:prstGeom prst="rect">
            <a:avLst/>
          </a:prstGeom>
          <a:noFill/>
        </p:spPr>
        <p:txBody>
          <a:bodyPr wrap="square" rtlCol="0">
            <a:spAutoFit/>
          </a:bodyPr>
          <a:lstStyle/>
          <a:p>
            <a:r>
              <a:rPr lang="en-US" sz="1500" b="1" dirty="0">
                <a:solidFill>
                  <a:srgbClr val="585353"/>
                </a:solidFill>
                <a:latin typeface="Candara" panose="020E0502030303020204" pitchFamily="34" charset="0"/>
              </a:rPr>
              <a:t>LOREM IPSUM</a:t>
            </a:r>
          </a:p>
        </p:txBody>
      </p:sp>
      <p:sp>
        <p:nvSpPr>
          <p:cNvPr id="31" name="Freeform: Shape 30">
            <a:extLst>
              <a:ext uri="{FF2B5EF4-FFF2-40B4-BE49-F238E27FC236}">
                <a16:creationId xmlns:a16="http://schemas.microsoft.com/office/drawing/2014/main" id="{012F208B-9A4C-4F36-BCEE-8F0CD487F61A}"/>
              </a:ext>
            </a:extLst>
          </p:cNvPr>
          <p:cNvSpPr/>
          <p:nvPr/>
        </p:nvSpPr>
        <p:spPr>
          <a:xfrm>
            <a:off x="8961745"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C8BFC25-4F0F-4EAD-A53F-D1AADF0481EC}"/>
              </a:ext>
            </a:extLst>
          </p:cNvPr>
          <p:cNvSpPr txBox="1"/>
          <p:nvPr/>
        </p:nvSpPr>
        <p:spPr>
          <a:xfrm>
            <a:off x="8961746" y="3700265"/>
            <a:ext cx="2286000" cy="1954381"/>
          </a:xfrm>
          <a:prstGeom prst="rect">
            <a:avLst/>
          </a:prstGeom>
          <a:noFill/>
        </p:spPr>
        <p:txBody>
          <a:bodyPr wrap="square" rtlCol="0">
            <a:spAutoFit/>
          </a:bodyPr>
          <a:lstStyle/>
          <a:p>
            <a:r>
              <a:rPr lang="en-US" sz="1300" dirty="0">
                <a:solidFill>
                  <a:srgbClr val="585353"/>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585353"/>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p:txBody>
      </p:sp>
      <p:sp>
        <p:nvSpPr>
          <p:cNvPr id="35" name="TextBox 34">
            <a:extLst>
              <a:ext uri="{FF2B5EF4-FFF2-40B4-BE49-F238E27FC236}">
                <a16:creationId xmlns:a16="http://schemas.microsoft.com/office/drawing/2014/main" id="{10EB2687-926E-4F04-A950-2F897389268B}"/>
              </a:ext>
            </a:extLst>
          </p:cNvPr>
          <p:cNvSpPr txBox="1"/>
          <p:nvPr/>
        </p:nvSpPr>
        <p:spPr>
          <a:xfrm>
            <a:off x="9778035" y="2088826"/>
            <a:ext cx="1704295" cy="323165"/>
          </a:xfrm>
          <a:prstGeom prst="rect">
            <a:avLst/>
          </a:prstGeom>
          <a:noFill/>
        </p:spPr>
        <p:txBody>
          <a:bodyPr wrap="square" rtlCol="0">
            <a:spAutoFit/>
          </a:bodyPr>
          <a:lstStyle/>
          <a:p>
            <a:r>
              <a:rPr lang="en-US" sz="1500" b="1" dirty="0">
                <a:solidFill>
                  <a:srgbClr val="585353"/>
                </a:solidFill>
                <a:latin typeface="Candara" panose="020E0502030303020204" pitchFamily="34" charset="0"/>
              </a:rPr>
              <a:t>LOREM IPSUM</a:t>
            </a:r>
          </a:p>
        </p:txBody>
      </p:sp>
      <p:sp>
        <p:nvSpPr>
          <p:cNvPr id="38" name="Freeform 101">
            <a:extLst>
              <a:ext uri="{FF2B5EF4-FFF2-40B4-BE49-F238E27FC236}">
                <a16:creationId xmlns:a16="http://schemas.microsoft.com/office/drawing/2014/main" id="{60D68466-A988-42E3-8398-6859ACEAB661}"/>
              </a:ext>
            </a:extLst>
          </p:cNvPr>
          <p:cNvSpPr>
            <a:spLocks noChangeAspect="1" noEditPoints="1"/>
          </p:cNvSpPr>
          <p:nvPr/>
        </p:nvSpPr>
        <p:spPr bwMode="auto">
          <a:xfrm>
            <a:off x="7510590" y="2647891"/>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853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1">
            <a:extLst>
              <a:ext uri="{FF2B5EF4-FFF2-40B4-BE49-F238E27FC236}">
                <a16:creationId xmlns:a16="http://schemas.microsoft.com/office/drawing/2014/main" id="{5CF8EB6A-E16E-444D-898F-C3F277A2E0CA}"/>
              </a:ext>
            </a:extLst>
          </p:cNvPr>
          <p:cNvSpPr>
            <a:spLocks noChangeAspect="1" noEditPoints="1"/>
          </p:cNvSpPr>
          <p:nvPr/>
        </p:nvSpPr>
        <p:spPr bwMode="auto">
          <a:xfrm>
            <a:off x="10209901" y="2647891"/>
            <a:ext cx="457200" cy="45720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853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9">
            <a:extLst>
              <a:ext uri="{FF2B5EF4-FFF2-40B4-BE49-F238E27FC236}">
                <a16:creationId xmlns:a16="http://schemas.microsoft.com/office/drawing/2014/main" id="{C0CC1D7F-700A-49C8-9884-9154E98EDDA8}"/>
              </a:ext>
            </a:extLst>
          </p:cNvPr>
          <p:cNvSpPr>
            <a:spLocks noChangeAspect="1" noEditPoints="1"/>
          </p:cNvSpPr>
          <p:nvPr/>
        </p:nvSpPr>
        <p:spPr bwMode="auto">
          <a:xfrm>
            <a:off x="4917424" y="2629603"/>
            <a:ext cx="318022" cy="475488"/>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5853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797254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2" presetClass="entr" presetSubtype="4"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750" fill="hold"/>
                                        <p:tgtEl>
                                          <p:spTgt spid="41"/>
                                        </p:tgtEl>
                                        <p:attrNameLst>
                                          <p:attrName>ppt_x</p:attrName>
                                        </p:attrNameLst>
                                      </p:cBhvr>
                                      <p:tavLst>
                                        <p:tav tm="0">
                                          <p:val>
                                            <p:strVal val="#ppt_x"/>
                                          </p:val>
                                        </p:tav>
                                        <p:tav tm="100000">
                                          <p:val>
                                            <p:strVal val="#ppt_x"/>
                                          </p:val>
                                        </p:tav>
                                      </p:tavLst>
                                    </p:anim>
                                    <p:anim calcmode="lin" valueType="num">
                                      <p:cBhvr additive="base">
                                        <p:cTn id="17" dur="7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1000"/>
                                        <p:tgtEl>
                                          <p:spTgt spid="12"/>
                                        </p:tgtEl>
                                      </p:cBhvr>
                                    </p:animEffect>
                                  </p:childTnLst>
                                </p:cTn>
                              </p:par>
                            </p:childTnLst>
                          </p:cTn>
                        </p:par>
                        <p:par>
                          <p:cTn id="34" fill="hold">
                            <p:stCondLst>
                              <p:cond delay="4250"/>
                            </p:stCondLst>
                            <p:childTnLst>
                              <p:par>
                                <p:cTn id="35" presetID="53" presetClass="entr" presetSubtype="16"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750" fill="hold"/>
                                        <p:tgtEl>
                                          <p:spTgt spid="17"/>
                                        </p:tgtEl>
                                        <p:attrNameLst>
                                          <p:attrName>ppt_w</p:attrName>
                                        </p:attrNameLst>
                                      </p:cBhvr>
                                      <p:tavLst>
                                        <p:tav tm="0">
                                          <p:val>
                                            <p:fltVal val="0"/>
                                          </p:val>
                                        </p:tav>
                                        <p:tav tm="100000">
                                          <p:val>
                                            <p:strVal val="#ppt_w"/>
                                          </p:val>
                                        </p:tav>
                                      </p:tavLst>
                                    </p:anim>
                                    <p:anim calcmode="lin" valueType="num">
                                      <p:cBhvr>
                                        <p:cTn id="38" dur="750" fill="hold"/>
                                        <p:tgtEl>
                                          <p:spTgt spid="17"/>
                                        </p:tgtEl>
                                        <p:attrNameLst>
                                          <p:attrName>ppt_h</p:attrName>
                                        </p:attrNameLst>
                                      </p:cBhvr>
                                      <p:tavLst>
                                        <p:tav tm="0">
                                          <p:val>
                                            <p:fltVal val="0"/>
                                          </p:val>
                                        </p:tav>
                                        <p:tav tm="100000">
                                          <p:val>
                                            <p:strVal val="#ppt_h"/>
                                          </p:val>
                                        </p:tav>
                                      </p:tavLst>
                                    </p:anim>
                                    <p:animEffect transition="in" filter="fade">
                                      <p:cBhvr>
                                        <p:cTn id="39" dur="750"/>
                                        <p:tgtEl>
                                          <p:spTgt spid="17"/>
                                        </p:tgtEl>
                                      </p:cBhvr>
                                    </p:animEffect>
                                  </p:childTnLst>
                                </p:cTn>
                              </p:par>
                              <p:par>
                                <p:cTn id="40" presetID="2" presetClass="entr" presetSubtype="4" fill="hold" nodeType="with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750" fill="hold"/>
                                        <p:tgtEl>
                                          <p:spTgt spid="42"/>
                                        </p:tgtEl>
                                        <p:attrNameLst>
                                          <p:attrName>ppt_x</p:attrName>
                                        </p:attrNameLst>
                                      </p:cBhvr>
                                      <p:tavLst>
                                        <p:tav tm="0">
                                          <p:val>
                                            <p:strVal val="#ppt_x"/>
                                          </p:val>
                                        </p:tav>
                                        <p:tav tm="100000">
                                          <p:val>
                                            <p:strVal val="#ppt_x"/>
                                          </p:val>
                                        </p:tav>
                                      </p:tavLst>
                                    </p:anim>
                                    <p:anim calcmode="lin" valueType="num">
                                      <p:cBhvr additive="base">
                                        <p:cTn id="43" dur="75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1000"/>
                                        <p:tgtEl>
                                          <p:spTgt spid="40"/>
                                        </p:tgtEl>
                                      </p:cBhvr>
                                    </p:animEffect>
                                    <p:anim calcmode="lin" valueType="num">
                                      <p:cBhvr>
                                        <p:cTn id="54" dur="1000" fill="hold"/>
                                        <p:tgtEl>
                                          <p:spTgt spid="40"/>
                                        </p:tgtEl>
                                        <p:attrNameLst>
                                          <p:attrName>ppt_x</p:attrName>
                                        </p:attrNameLst>
                                      </p:cBhvr>
                                      <p:tavLst>
                                        <p:tav tm="0">
                                          <p:val>
                                            <p:strVal val="#ppt_x"/>
                                          </p:val>
                                        </p:tav>
                                        <p:tav tm="100000">
                                          <p:val>
                                            <p:strVal val="#ppt_x"/>
                                          </p:val>
                                        </p:tav>
                                      </p:tavLst>
                                    </p:anim>
                                    <p:anim calcmode="lin" valueType="num">
                                      <p:cBhvr>
                                        <p:cTn id="55" dur="1000" fill="hold"/>
                                        <p:tgtEl>
                                          <p:spTgt spid="40"/>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22" presetClass="entr" presetSubtype="1"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up)">
                                      <p:cBhvr>
                                        <p:cTn id="59" dur="1000"/>
                                        <p:tgtEl>
                                          <p:spTgt spid="20"/>
                                        </p:tgtEl>
                                      </p:cBhvr>
                                    </p:animEffect>
                                  </p:childTnLst>
                                </p:cTn>
                              </p:par>
                            </p:childTnLst>
                          </p:cTn>
                        </p:par>
                        <p:par>
                          <p:cTn id="60" fill="hold">
                            <p:stCondLst>
                              <p:cond delay="80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750" fill="hold"/>
                                        <p:tgtEl>
                                          <p:spTgt spid="24"/>
                                        </p:tgtEl>
                                        <p:attrNameLst>
                                          <p:attrName>ppt_w</p:attrName>
                                        </p:attrNameLst>
                                      </p:cBhvr>
                                      <p:tavLst>
                                        <p:tav tm="0">
                                          <p:val>
                                            <p:fltVal val="0"/>
                                          </p:val>
                                        </p:tav>
                                        <p:tav tm="100000">
                                          <p:val>
                                            <p:strVal val="#ppt_w"/>
                                          </p:val>
                                        </p:tav>
                                      </p:tavLst>
                                    </p:anim>
                                    <p:anim calcmode="lin" valueType="num">
                                      <p:cBhvr>
                                        <p:cTn id="64" dur="750" fill="hold"/>
                                        <p:tgtEl>
                                          <p:spTgt spid="24"/>
                                        </p:tgtEl>
                                        <p:attrNameLst>
                                          <p:attrName>ppt_h</p:attrName>
                                        </p:attrNameLst>
                                      </p:cBhvr>
                                      <p:tavLst>
                                        <p:tav tm="0">
                                          <p:val>
                                            <p:fltVal val="0"/>
                                          </p:val>
                                        </p:tav>
                                        <p:tav tm="100000">
                                          <p:val>
                                            <p:strVal val="#ppt_h"/>
                                          </p:val>
                                        </p:tav>
                                      </p:tavLst>
                                    </p:anim>
                                    <p:animEffect transition="in" filter="fade">
                                      <p:cBhvr>
                                        <p:cTn id="65" dur="750"/>
                                        <p:tgtEl>
                                          <p:spTgt spid="24"/>
                                        </p:tgtEl>
                                      </p:cBhvr>
                                    </p:animEffect>
                                  </p:childTnLst>
                                </p:cTn>
                              </p:par>
                              <p:par>
                                <p:cTn id="66" presetID="2" presetClass="entr" presetSubtype="4" fill="hold" nodeType="withEffect">
                                  <p:stCondLst>
                                    <p:cond delay="0"/>
                                  </p:stCondLst>
                                  <p:childTnLst>
                                    <p:set>
                                      <p:cBhvr>
                                        <p:cTn id="67" dur="1" fill="hold">
                                          <p:stCondLst>
                                            <p:cond delay="0"/>
                                          </p:stCondLst>
                                        </p:cTn>
                                        <p:tgtEl>
                                          <p:spTgt spid="43"/>
                                        </p:tgtEl>
                                        <p:attrNameLst>
                                          <p:attrName>style.visibility</p:attrName>
                                        </p:attrNameLst>
                                      </p:cBhvr>
                                      <p:to>
                                        <p:strVal val="visible"/>
                                      </p:to>
                                    </p:set>
                                    <p:anim calcmode="lin" valueType="num">
                                      <p:cBhvr additive="base">
                                        <p:cTn id="68" dur="750" fill="hold"/>
                                        <p:tgtEl>
                                          <p:spTgt spid="43"/>
                                        </p:tgtEl>
                                        <p:attrNameLst>
                                          <p:attrName>ppt_x</p:attrName>
                                        </p:attrNameLst>
                                      </p:cBhvr>
                                      <p:tavLst>
                                        <p:tav tm="0">
                                          <p:val>
                                            <p:strVal val="#ppt_x"/>
                                          </p:val>
                                        </p:tav>
                                        <p:tav tm="100000">
                                          <p:val>
                                            <p:strVal val="#ppt_x"/>
                                          </p:val>
                                        </p:tav>
                                      </p:tavLst>
                                    </p:anim>
                                    <p:anim calcmode="lin" valueType="num">
                                      <p:cBhvr additive="base">
                                        <p:cTn id="69" dur="750" fill="hold"/>
                                        <p:tgtEl>
                                          <p:spTgt spid="43"/>
                                        </p:tgtEl>
                                        <p:attrNameLst>
                                          <p:attrName>ppt_y</p:attrName>
                                        </p:attrNameLst>
                                      </p:cBhvr>
                                      <p:tavLst>
                                        <p:tav tm="0">
                                          <p:val>
                                            <p:strVal val="1+#ppt_h/2"/>
                                          </p:val>
                                        </p:tav>
                                        <p:tav tm="100000">
                                          <p:val>
                                            <p:strVal val="#ppt_y"/>
                                          </p:val>
                                        </p:tav>
                                      </p:tavLst>
                                    </p:anim>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1000"/>
                                        <p:tgtEl>
                                          <p:spTgt spid="28"/>
                                        </p:tgtEl>
                                      </p:cBhvr>
                                    </p:animEffect>
                                    <p:anim calcmode="lin" valueType="num">
                                      <p:cBhvr>
                                        <p:cTn id="74" dur="1000" fill="hold"/>
                                        <p:tgtEl>
                                          <p:spTgt spid="28"/>
                                        </p:tgtEl>
                                        <p:attrNameLst>
                                          <p:attrName>ppt_x</p:attrName>
                                        </p:attrNameLst>
                                      </p:cBhvr>
                                      <p:tavLst>
                                        <p:tav tm="0">
                                          <p:val>
                                            <p:strVal val="#ppt_x"/>
                                          </p:val>
                                        </p:tav>
                                        <p:tav tm="100000">
                                          <p:val>
                                            <p:strVal val="#ppt_x"/>
                                          </p:val>
                                        </p:tav>
                                      </p:tavLst>
                                    </p:anim>
                                    <p:anim calcmode="lin" valueType="num">
                                      <p:cBhvr>
                                        <p:cTn id="75" dur="1000" fill="hold"/>
                                        <p:tgtEl>
                                          <p:spTgt spid="28"/>
                                        </p:tgtEl>
                                        <p:attrNameLst>
                                          <p:attrName>ppt_y</p:attrName>
                                        </p:attrNameLst>
                                      </p:cBhvr>
                                      <p:tavLst>
                                        <p:tav tm="0">
                                          <p:val>
                                            <p:strVal val="#ppt_y+.1"/>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1000"/>
                                        <p:tgtEl>
                                          <p:spTgt spid="38"/>
                                        </p:tgtEl>
                                      </p:cBhvr>
                                    </p:animEffect>
                                    <p:anim calcmode="lin" valueType="num">
                                      <p:cBhvr>
                                        <p:cTn id="80" dur="1000" fill="hold"/>
                                        <p:tgtEl>
                                          <p:spTgt spid="38"/>
                                        </p:tgtEl>
                                        <p:attrNameLst>
                                          <p:attrName>ppt_x</p:attrName>
                                        </p:attrNameLst>
                                      </p:cBhvr>
                                      <p:tavLst>
                                        <p:tav tm="0">
                                          <p:val>
                                            <p:strVal val="#ppt_x"/>
                                          </p:val>
                                        </p:tav>
                                        <p:tav tm="100000">
                                          <p:val>
                                            <p:strVal val="#ppt_x"/>
                                          </p:val>
                                        </p:tav>
                                      </p:tavLst>
                                    </p:anim>
                                    <p:anim calcmode="lin" valueType="num">
                                      <p:cBhvr>
                                        <p:cTn id="81" dur="1000" fill="hold"/>
                                        <p:tgtEl>
                                          <p:spTgt spid="38"/>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22" presetClass="entr" presetSubtype="1"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up)">
                                      <p:cBhvr>
                                        <p:cTn id="85" dur="1000"/>
                                        <p:tgtEl>
                                          <p:spTgt spid="27"/>
                                        </p:tgtEl>
                                      </p:cBhvr>
                                    </p:animEffect>
                                  </p:childTnLst>
                                </p:cTn>
                              </p:par>
                            </p:childTnLst>
                          </p:cTn>
                        </p:par>
                        <p:par>
                          <p:cTn id="86" fill="hold">
                            <p:stCondLst>
                              <p:cond delay="11750"/>
                            </p:stCondLst>
                            <p:childTnLst>
                              <p:par>
                                <p:cTn id="87" presetID="53" presetClass="entr" presetSubtype="16" fill="hold" grpId="0" nodeType="afterEffect">
                                  <p:stCondLst>
                                    <p:cond delay="0"/>
                                  </p:stCondLst>
                                  <p:childTnLst>
                                    <p:set>
                                      <p:cBhvr>
                                        <p:cTn id="88" dur="1" fill="hold">
                                          <p:stCondLst>
                                            <p:cond delay="0"/>
                                          </p:stCondLst>
                                        </p:cTn>
                                        <p:tgtEl>
                                          <p:spTgt spid="31"/>
                                        </p:tgtEl>
                                        <p:attrNameLst>
                                          <p:attrName>style.visibility</p:attrName>
                                        </p:attrNameLst>
                                      </p:cBhvr>
                                      <p:to>
                                        <p:strVal val="visible"/>
                                      </p:to>
                                    </p:set>
                                    <p:anim calcmode="lin" valueType="num">
                                      <p:cBhvr>
                                        <p:cTn id="89" dur="750" fill="hold"/>
                                        <p:tgtEl>
                                          <p:spTgt spid="31"/>
                                        </p:tgtEl>
                                        <p:attrNameLst>
                                          <p:attrName>ppt_w</p:attrName>
                                        </p:attrNameLst>
                                      </p:cBhvr>
                                      <p:tavLst>
                                        <p:tav tm="0">
                                          <p:val>
                                            <p:fltVal val="0"/>
                                          </p:val>
                                        </p:tav>
                                        <p:tav tm="100000">
                                          <p:val>
                                            <p:strVal val="#ppt_w"/>
                                          </p:val>
                                        </p:tav>
                                      </p:tavLst>
                                    </p:anim>
                                    <p:anim calcmode="lin" valueType="num">
                                      <p:cBhvr>
                                        <p:cTn id="90" dur="750" fill="hold"/>
                                        <p:tgtEl>
                                          <p:spTgt spid="31"/>
                                        </p:tgtEl>
                                        <p:attrNameLst>
                                          <p:attrName>ppt_h</p:attrName>
                                        </p:attrNameLst>
                                      </p:cBhvr>
                                      <p:tavLst>
                                        <p:tav tm="0">
                                          <p:val>
                                            <p:fltVal val="0"/>
                                          </p:val>
                                        </p:tav>
                                        <p:tav tm="100000">
                                          <p:val>
                                            <p:strVal val="#ppt_h"/>
                                          </p:val>
                                        </p:tav>
                                      </p:tavLst>
                                    </p:anim>
                                    <p:animEffect transition="in" filter="fade">
                                      <p:cBhvr>
                                        <p:cTn id="91" dur="750"/>
                                        <p:tgtEl>
                                          <p:spTgt spid="31"/>
                                        </p:tgtEl>
                                      </p:cBhvr>
                                    </p:animEffect>
                                  </p:childTnLst>
                                </p:cTn>
                              </p:par>
                              <p:par>
                                <p:cTn id="92" presetID="2" presetClass="entr" presetSubtype="4" fill="hold" nodeType="with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additive="base">
                                        <p:cTn id="94" dur="750" fill="hold"/>
                                        <p:tgtEl>
                                          <p:spTgt spid="44"/>
                                        </p:tgtEl>
                                        <p:attrNameLst>
                                          <p:attrName>ppt_x</p:attrName>
                                        </p:attrNameLst>
                                      </p:cBhvr>
                                      <p:tavLst>
                                        <p:tav tm="0">
                                          <p:val>
                                            <p:strVal val="#ppt_x"/>
                                          </p:val>
                                        </p:tav>
                                        <p:tav tm="100000">
                                          <p:val>
                                            <p:strVal val="#ppt_x"/>
                                          </p:val>
                                        </p:tav>
                                      </p:tavLst>
                                    </p:anim>
                                    <p:anim calcmode="lin" valueType="num">
                                      <p:cBhvr additive="base">
                                        <p:cTn id="95" dur="750" fill="hold"/>
                                        <p:tgtEl>
                                          <p:spTgt spid="44"/>
                                        </p:tgtEl>
                                        <p:attrNameLst>
                                          <p:attrName>ppt_y</p:attrName>
                                        </p:attrNameLst>
                                      </p:cBhvr>
                                      <p:tavLst>
                                        <p:tav tm="0">
                                          <p:val>
                                            <p:strVal val="1+#ppt_h/2"/>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fade">
                                      <p:cBhvr>
                                        <p:cTn id="99" dur="1000"/>
                                        <p:tgtEl>
                                          <p:spTgt spid="35"/>
                                        </p:tgtEl>
                                      </p:cBhvr>
                                    </p:animEffect>
                                    <p:anim calcmode="lin" valueType="num">
                                      <p:cBhvr>
                                        <p:cTn id="100" dur="1000" fill="hold"/>
                                        <p:tgtEl>
                                          <p:spTgt spid="35"/>
                                        </p:tgtEl>
                                        <p:attrNameLst>
                                          <p:attrName>ppt_x</p:attrName>
                                        </p:attrNameLst>
                                      </p:cBhvr>
                                      <p:tavLst>
                                        <p:tav tm="0">
                                          <p:val>
                                            <p:strVal val="#ppt_x"/>
                                          </p:val>
                                        </p:tav>
                                        <p:tav tm="100000">
                                          <p:val>
                                            <p:strVal val="#ppt_x"/>
                                          </p:val>
                                        </p:tav>
                                      </p:tavLst>
                                    </p:anim>
                                    <p:anim calcmode="lin" valueType="num">
                                      <p:cBhvr>
                                        <p:cTn id="101" dur="1000" fill="hold"/>
                                        <p:tgtEl>
                                          <p:spTgt spid="3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fade">
                                      <p:cBhvr>
                                        <p:cTn id="105" dur="1000"/>
                                        <p:tgtEl>
                                          <p:spTgt spid="39"/>
                                        </p:tgtEl>
                                      </p:cBhvr>
                                    </p:animEffect>
                                    <p:anim calcmode="lin" valueType="num">
                                      <p:cBhvr>
                                        <p:cTn id="106" dur="1000" fill="hold"/>
                                        <p:tgtEl>
                                          <p:spTgt spid="39"/>
                                        </p:tgtEl>
                                        <p:attrNameLst>
                                          <p:attrName>ppt_x</p:attrName>
                                        </p:attrNameLst>
                                      </p:cBhvr>
                                      <p:tavLst>
                                        <p:tav tm="0">
                                          <p:val>
                                            <p:strVal val="#ppt_x"/>
                                          </p:val>
                                        </p:tav>
                                        <p:tav tm="100000">
                                          <p:val>
                                            <p:strVal val="#ppt_x"/>
                                          </p:val>
                                        </p:tav>
                                      </p:tavLst>
                                    </p:anim>
                                    <p:anim calcmode="lin" valueType="num">
                                      <p:cBhvr>
                                        <p:cTn id="107" dur="1000" fill="hold"/>
                                        <p:tgtEl>
                                          <p:spTgt spid="39"/>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22" presetClass="entr" presetSubtype="1"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up)">
                                      <p:cBhvr>
                                        <p:cTn id="111"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animBg="1"/>
      <p:bldP spid="12" grpId="0"/>
      <p:bldP spid="13" grpId="0"/>
      <p:bldP spid="17" grpId="0" animBg="1"/>
      <p:bldP spid="20" grpId="0"/>
      <p:bldP spid="21" grpId="0"/>
      <p:bldP spid="24" grpId="0" animBg="1"/>
      <p:bldP spid="27" grpId="0"/>
      <p:bldP spid="28" grpId="0"/>
      <p:bldP spid="31" grpId="0" animBg="1"/>
      <p:bldP spid="34" grpId="0"/>
      <p:bldP spid="35" grpId="0"/>
      <p:bldP spid="38" grpId="0" animBg="1"/>
      <p:bldP spid="39" grpId="0" animBg="1"/>
      <p:bldP spid="4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FD380C56-DFFC-43ED-9A47-841CAF925936}"/>
              </a:ext>
            </a:extLst>
          </p:cNvPr>
          <p:cNvGrpSpPr/>
          <p:nvPr/>
        </p:nvGrpSpPr>
        <p:grpSpPr>
          <a:xfrm>
            <a:off x="1653714" y="2310791"/>
            <a:ext cx="4116826" cy="1157184"/>
            <a:chOff x="1653714" y="2310791"/>
            <a:chExt cx="4116826" cy="1157184"/>
          </a:xfrm>
        </p:grpSpPr>
        <p:sp>
          <p:nvSpPr>
            <p:cNvPr id="11" name="Freeform: Shape 10">
              <a:extLst>
                <a:ext uri="{FF2B5EF4-FFF2-40B4-BE49-F238E27FC236}">
                  <a16:creationId xmlns:a16="http://schemas.microsoft.com/office/drawing/2014/main" id="{EC564A0F-8B38-41C2-9DA5-E523E18A0654}"/>
                </a:ext>
              </a:extLst>
            </p:cNvPr>
            <p:cNvSpPr>
              <a:spLocks noChangeAspect="1"/>
            </p:cNvSpPr>
            <p:nvPr/>
          </p:nvSpPr>
          <p:spPr>
            <a:xfrm>
              <a:off x="1653714"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TextBox 11">
              <a:extLst>
                <a:ext uri="{FF2B5EF4-FFF2-40B4-BE49-F238E27FC236}">
                  <a16:creationId xmlns:a16="http://schemas.microsoft.com/office/drawing/2014/main" id="{3BF374D5-AFDF-4CBC-8FB5-897005A95797}"/>
                </a:ext>
              </a:extLst>
            </p:cNvPr>
            <p:cNvSpPr txBox="1"/>
            <p:nvPr/>
          </p:nvSpPr>
          <p:spPr>
            <a:xfrm>
              <a:off x="2015890"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defTabSz="1219170">
                <a:spcBef>
                  <a:spcPct val="20000"/>
                </a:spcBef>
                <a:defRPr/>
              </a:pPr>
              <a:r>
                <a:rPr lang="en-US" sz="1200" dirty="0">
                  <a:solidFill>
                    <a:srgbClr val="585353"/>
                  </a:solidFill>
                  <a:latin typeface="Candara" panose="020E0502030303020204" pitchFamily="34" charset="0"/>
                </a:rPr>
                <a:t>Lorem ipsum dolor sit amet, consectetur adipiscing elit, sed do eiusmod tempor incididunt ut labore.</a:t>
              </a:r>
            </a:p>
          </p:txBody>
        </p:sp>
      </p:grpSp>
      <p:grpSp>
        <p:nvGrpSpPr>
          <p:cNvPr id="30" name="Group 29">
            <a:extLst>
              <a:ext uri="{FF2B5EF4-FFF2-40B4-BE49-F238E27FC236}">
                <a16:creationId xmlns:a16="http://schemas.microsoft.com/office/drawing/2014/main" id="{4E58413C-2086-4972-AE50-5DE91810C887}"/>
              </a:ext>
            </a:extLst>
          </p:cNvPr>
          <p:cNvGrpSpPr/>
          <p:nvPr/>
        </p:nvGrpSpPr>
        <p:grpSpPr>
          <a:xfrm>
            <a:off x="641184" y="3544823"/>
            <a:ext cx="4171483" cy="1157184"/>
            <a:chOff x="641184" y="3544823"/>
            <a:chExt cx="4171483" cy="1157184"/>
          </a:xfrm>
        </p:grpSpPr>
        <p:sp>
          <p:nvSpPr>
            <p:cNvPr id="15" name="Freeform: Shape 14">
              <a:extLst>
                <a:ext uri="{FF2B5EF4-FFF2-40B4-BE49-F238E27FC236}">
                  <a16:creationId xmlns:a16="http://schemas.microsoft.com/office/drawing/2014/main" id="{F83846D4-1C7A-4028-ADAE-7C9C46F3B960}"/>
                </a:ext>
              </a:extLst>
            </p:cNvPr>
            <p:cNvSpPr>
              <a:spLocks noChangeAspect="1"/>
            </p:cNvSpPr>
            <p:nvPr/>
          </p:nvSpPr>
          <p:spPr>
            <a:xfrm>
              <a:off x="641184"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TextBox 15">
              <a:extLst>
                <a:ext uri="{FF2B5EF4-FFF2-40B4-BE49-F238E27FC236}">
                  <a16:creationId xmlns:a16="http://schemas.microsoft.com/office/drawing/2014/main" id="{A5DE8E26-B4AE-493A-B6AC-5C7BCEF18580}"/>
                </a:ext>
              </a:extLst>
            </p:cNvPr>
            <p:cNvSpPr txBox="1"/>
            <p:nvPr/>
          </p:nvSpPr>
          <p:spPr>
            <a:xfrm>
              <a:off x="1754523"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defTabSz="1219170">
                <a:spcBef>
                  <a:spcPct val="20000"/>
                </a:spcBef>
                <a:defRPr/>
              </a:pPr>
              <a:r>
                <a:rPr lang="en-US" sz="1200" dirty="0">
                  <a:solidFill>
                    <a:srgbClr val="585353"/>
                  </a:solidFill>
                  <a:latin typeface="Candara" panose="020E0502030303020204" pitchFamily="34" charset="0"/>
                </a:rPr>
                <a:t>Lorem ipsum dolor sit amet, consectetur adipiscing elit, sed do eiusmod tempor incididunt ut labore.</a:t>
              </a:r>
            </a:p>
          </p:txBody>
        </p:sp>
      </p:grpSp>
      <p:grpSp>
        <p:nvGrpSpPr>
          <p:cNvPr id="31" name="Group 30">
            <a:extLst>
              <a:ext uri="{FF2B5EF4-FFF2-40B4-BE49-F238E27FC236}">
                <a16:creationId xmlns:a16="http://schemas.microsoft.com/office/drawing/2014/main" id="{05033C59-D554-4E9C-85E6-760B8B11A07A}"/>
              </a:ext>
            </a:extLst>
          </p:cNvPr>
          <p:cNvGrpSpPr/>
          <p:nvPr/>
        </p:nvGrpSpPr>
        <p:grpSpPr>
          <a:xfrm>
            <a:off x="1591135" y="4795847"/>
            <a:ext cx="4116826" cy="1157184"/>
            <a:chOff x="1591135" y="4795847"/>
            <a:chExt cx="4116826" cy="1157184"/>
          </a:xfrm>
        </p:grpSpPr>
        <p:sp>
          <p:nvSpPr>
            <p:cNvPr id="17" name="Freeform: Shape 16">
              <a:extLst>
                <a:ext uri="{FF2B5EF4-FFF2-40B4-BE49-F238E27FC236}">
                  <a16:creationId xmlns:a16="http://schemas.microsoft.com/office/drawing/2014/main" id="{A847D323-373A-4119-9BE1-2D5AF97B42DC}"/>
                </a:ext>
              </a:extLst>
            </p:cNvPr>
            <p:cNvSpPr>
              <a:spLocks noChangeAspect="1"/>
            </p:cNvSpPr>
            <p:nvPr/>
          </p:nvSpPr>
          <p:spPr>
            <a:xfrm>
              <a:off x="1591135"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8238A48A-0616-4F99-8FE6-E26BEE27BEA6}"/>
                </a:ext>
              </a:extLst>
            </p:cNvPr>
            <p:cNvSpPr txBox="1"/>
            <p:nvPr/>
          </p:nvSpPr>
          <p:spPr>
            <a:xfrm>
              <a:off x="1953311"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defTabSz="1219170">
                <a:spcBef>
                  <a:spcPct val="20000"/>
                </a:spcBef>
                <a:defRPr/>
              </a:pPr>
              <a:r>
                <a:rPr lang="en-US" sz="1200" dirty="0">
                  <a:solidFill>
                    <a:srgbClr val="585353"/>
                  </a:solidFill>
                  <a:latin typeface="Candara" panose="020E0502030303020204" pitchFamily="34" charset="0"/>
                </a:rPr>
                <a:t>Lorem ipsum dolor sit amet, consectetur adipiscing elit, sed do eiusmod tempor incididunt ut labore.</a:t>
              </a:r>
            </a:p>
          </p:txBody>
        </p:sp>
      </p:grpSp>
      <p:grpSp>
        <p:nvGrpSpPr>
          <p:cNvPr id="32" name="Group 31">
            <a:extLst>
              <a:ext uri="{FF2B5EF4-FFF2-40B4-BE49-F238E27FC236}">
                <a16:creationId xmlns:a16="http://schemas.microsoft.com/office/drawing/2014/main" id="{DA5AEE76-D393-4083-96DB-986EB3964EC8}"/>
              </a:ext>
            </a:extLst>
          </p:cNvPr>
          <p:cNvGrpSpPr/>
          <p:nvPr/>
        </p:nvGrpSpPr>
        <p:grpSpPr>
          <a:xfrm>
            <a:off x="7291441" y="2310791"/>
            <a:ext cx="4116826" cy="1157184"/>
            <a:chOff x="7291441" y="2310791"/>
            <a:chExt cx="4116826" cy="1157184"/>
          </a:xfrm>
        </p:grpSpPr>
        <p:sp>
          <p:nvSpPr>
            <p:cNvPr id="21" name="Freeform: Shape 20">
              <a:extLst>
                <a:ext uri="{FF2B5EF4-FFF2-40B4-BE49-F238E27FC236}">
                  <a16:creationId xmlns:a16="http://schemas.microsoft.com/office/drawing/2014/main" id="{955B9D3C-DF1A-49F8-AD6B-71E62455D3D2}"/>
                </a:ext>
              </a:extLst>
            </p:cNvPr>
            <p:cNvSpPr>
              <a:spLocks noChangeAspect="1"/>
            </p:cNvSpPr>
            <p:nvPr/>
          </p:nvSpPr>
          <p:spPr>
            <a:xfrm>
              <a:off x="7291441"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TextBox 22">
              <a:extLst>
                <a:ext uri="{FF2B5EF4-FFF2-40B4-BE49-F238E27FC236}">
                  <a16:creationId xmlns:a16="http://schemas.microsoft.com/office/drawing/2014/main" id="{3E027D55-72B1-4DDC-89DA-A9BF6112B877}"/>
                </a:ext>
              </a:extLst>
            </p:cNvPr>
            <p:cNvSpPr txBox="1"/>
            <p:nvPr/>
          </p:nvSpPr>
          <p:spPr>
            <a:xfrm>
              <a:off x="7653617"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2C3749"/>
                  </a:solidFill>
                  <a:latin typeface="Candara" panose="020E0502030303020204" pitchFamily="34" charset="0"/>
                </a:rPr>
                <a:t>LOREM IPSUM DOLOR</a:t>
              </a:r>
              <a:endParaRPr lang="en-US" sz="1300" dirty="0">
                <a:solidFill>
                  <a:srgbClr val="2C3749"/>
                </a:solidFill>
                <a:latin typeface="Candara" panose="020E0502030303020204" pitchFamily="34" charset="0"/>
              </a:endParaRPr>
            </a:p>
            <a:p>
              <a:pPr defTabSz="1219170">
                <a:spcBef>
                  <a:spcPct val="20000"/>
                </a:spcBef>
                <a:defRPr/>
              </a:pPr>
              <a:r>
                <a:rPr lang="en-US" sz="1200" dirty="0">
                  <a:solidFill>
                    <a:srgbClr val="585353"/>
                  </a:solidFill>
                  <a:latin typeface="Candara" panose="020E0502030303020204" pitchFamily="34" charset="0"/>
                </a:rPr>
                <a:t>Lorem ipsum dolor sit amet, consectetur adipiscing elit, sed do eiusmod tempor incididunt ut labore.</a:t>
              </a:r>
            </a:p>
          </p:txBody>
        </p:sp>
      </p:grpSp>
      <p:grpSp>
        <p:nvGrpSpPr>
          <p:cNvPr id="33" name="Group 32">
            <a:extLst>
              <a:ext uri="{FF2B5EF4-FFF2-40B4-BE49-F238E27FC236}">
                <a16:creationId xmlns:a16="http://schemas.microsoft.com/office/drawing/2014/main" id="{5B898C1C-0CC0-4056-9571-E8D2617099B9}"/>
              </a:ext>
            </a:extLst>
          </p:cNvPr>
          <p:cNvGrpSpPr/>
          <p:nvPr/>
        </p:nvGrpSpPr>
        <p:grpSpPr>
          <a:xfrm>
            <a:off x="6278911" y="3544823"/>
            <a:ext cx="4171483" cy="1157184"/>
            <a:chOff x="6278911" y="3544823"/>
            <a:chExt cx="4171483" cy="1157184"/>
          </a:xfrm>
        </p:grpSpPr>
        <p:sp>
          <p:nvSpPr>
            <p:cNvPr id="24" name="Freeform: Shape 23">
              <a:extLst>
                <a:ext uri="{FF2B5EF4-FFF2-40B4-BE49-F238E27FC236}">
                  <a16:creationId xmlns:a16="http://schemas.microsoft.com/office/drawing/2014/main" id="{306DE5C4-B6AD-4045-88A8-122BCEDED2CD}"/>
                </a:ext>
              </a:extLst>
            </p:cNvPr>
            <p:cNvSpPr>
              <a:spLocks noChangeAspect="1"/>
            </p:cNvSpPr>
            <p:nvPr/>
          </p:nvSpPr>
          <p:spPr>
            <a:xfrm>
              <a:off x="6278911"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TextBox 25">
              <a:extLst>
                <a:ext uri="{FF2B5EF4-FFF2-40B4-BE49-F238E27FC236}">
                  <a16:creationId xmlns:a16="http://schemas.microsoft.com/office/drawing/2014/main" id="{7BB6F4D5-B081-4FD1-9809-54A1F3CD213E}"/>
                </a:ext>
              </a:extLst>
            </p:cNvPr>
            <p:cNvSpPr txBox="1"/>
            <p:nvPr/>
          </p:nvSpPr>
          <p:spPr>
            <a:xfrm>
              <a:off x="7392250"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62768F"/>
                  </a:solidFill>
                  <a:latin typeface="Candara" panose="020E0502030303020204" pitchFamily="34" charset="0"/>
                </a:rPr>
                <a:t>LOREM IPSUM DOLOR</a:t>
              </a:r>
              <a:endParaRPr lang="en-US" sz="1300" dirty="0">
                <a:solidFill>
                  <a:srgbClr val="62768F"/>
                </a:solidFill>
                <a:latin typeface="Candara" panose="020E0502030303020204" pitchFamily="34" charset="0"/>
              </a:endParaRPr>
            </a:p>
            <a:p>
              <a:pPr defTabSz="1219170">
                <a:spcBef>
                  <a:spcPct val="20000"/>
                </a:spcBef>
                <a:defRPr/>
              </a:pPr>
              <a:r>
                <a:rPr lang="en-US" sz="1200" dirty="0">
                  <a:solidFill>
                    <a:srgbClr val="585353"/>
                  </a:solidFill>
                  <a:latin typeface="Candara" panose="020E0502030303020204" pitchFamily="34" charset="0"/>
                </a:rPr>
                <a:t>Lorem ipsum dolor sit amet, consectetur adipiscing elit, sed do eiusmod tempor incididunt ut labore.</a:t>
              </a:r>
            </a:p>
          </p:txBody>
        </p:sp>
      </p:grpSp>
      <p:grpSp>
        <p:nvGrpSpPr>
          <p:cNvPr id="34" name="Group 33">
            <a:extLst>
              <a:ext uri="{FF2B5EF4-FFF2-40B4-BE49-F238E27FC236}">
                <a16:creationId xmlns:a16="http://schemas.microsoft.com/office/drawing/2014/main" id="{C5E0216B-20C7-445A-85F6-99C3B99C7D76}"/>
              </a:ext>
            </a:extLst>
          </p:cNvPr>
          <p:cNvGrpSpPr/>
          <p:nvPr/>
        </p:nvGrpSpPr>
        <p:grpSpPr>
          <a:xfrm>
            <a:off x="7228862" y="4795847"/>
            <a:ext cx="4116826" cy="1157184"/>
            <a:chOff x="7228862" y="4795847"/>
            <a:chExt cx="4116826" cy="1157184"/>
          </a:xfrm>
        </p:grpSpPr>
        <p:sp>
          <p:nvSpPr>
            <p:cNvPr id="27" name="Freeform: Shape 26">
              <a:extLst>
                <a:ext uri="{FF2B5EF4-FFF2-40B4-BE49-F238E27FC236}">
                  <a16:creationId xmlns:a16="http://schemas.microsoft.com/office/drawing/2014/main" id="{0435E23B-ED5F-4900-BAED-121545E02B57}"/>
                </a:ext>
              </a:extLst>
            </p:cNvPr>
            <p:cNvSpPr>
              <a:spLocks noChangeAspect="1"/>
            </p:cNvSpPr>
            <p:nvPr/>
          </p:nvSpPr>
          <p:spPr>
            <a:xfrm>
              <a:off x="7228862"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TextBox 28">
              <a:extLst>
                <a:ext uri="{FF2B5EF4-FFF2-40B4-BE49-F238E27FC236}">
                  <a16:creationId xmlns:a16="http://schemas.microsoft.com/office/drawing/2014/main" id="{AB3C47F4-9BAC-416E-946C-472B94C4513B}"/>
                </a:ext>
              </a:extLst>
            </p:cNvPr>
            <p:cNvSpPr txBox="1"/>
            <p:nvPr/>
          </p:nvSpPr>
          <p:spPr>
            <a:xfrm>
              <a:off x="7591038"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B5B5B5"/>
                  </a:solidFill>
                  <a:latin typeface="Candara" panose="020E0502030303020204" pitchFamily="34" charset="0"/>
                </a:rPr>
                <a:t>LOREM IPSUM DOLOR</a:t>
              </a:r>
              <a:endParaRPr lang="en-US" sz="1300" dirty="0">
                <a:solidFill>
                  <a:srgbClr val="B5B5B5"/>
                </a:solidFill>
                <a:latin typeface="Candara" panose="020E0502030303020204" pitchFamily="34" charset="0"/>
              </a:endParaRPr>
            </a:p>
            <a:p>
              <a:pPr defTabSz="1219170">
                <a:spcBef>
                  <a:spcPct val="20000"/>
                </a:spcBef>
                <a:defRPr/>
              </a:pPr>
              <a:r>
                <a:rPr lang="en-US" sz="1200" dirty="0">
                  <a:solidFill>
                    <a:srgbClr val="585353"/>
                  </a:solidFill>
                  <a:latin typeface="Candara" panose="020E0502030303020204" pitchFamily="34" charset="0"/>
                </a:rPr>
                <a:t>Lorem ipsum dolor sit amet, consectetur adipiscing elit, sed do eiusmod tempor incididunt ut labore.</a:t>
              </a:r>
            </a:p>
          </p:txBody>
        </p:sp>
      </p:grpSp>
      <p:sp>
        <p:nvSpPr>
          <p:cNvPr id="14" name="Freeform: Shape 13">
            <a:extLst>
              <a:ext uri="{FF2B5EF4-FFF2-40B4-BE49-F238E27FC236}">
                <a16:creationId xmlns:a16="http://schemas.microsoft.com/office/drawing/2014/main" id="{53AE9DC4-5AC4-427F-A10F-4B5C73A0DD23}"/>
              </a:ext>
            </a:extLst>
          </p:cNvPr>
          <p:cNvSpPr>
            <a:spLocks noChangeAspect="1"/>
          </p:cNvSpPr>
          <p:nvPr/>
        </p:nvSpPr>
        <p:spPr>
          <a:xfrm>
            <a:off x="609600"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8" name="Freeform: Shape 17">
            <a:extLst>
              <a:ext uri="{FF2B5EF4-FFF2-40B4-BE49-F238E27FC236}">
                <a16:creationId xmlns:a16="http://schemas.microsoft.com/office/drawing/2014/main" id="{2A8EBC20-2680-4472-81A4-6B837814E990}"/>
              </a:ext>
            </a:extLst>
          </p:cNvPr>
          <p:cNvSpPr>
            <a:spLocks noChangeAspect="1"/>
          </p:cNvSpPr>
          <p:nvPr/>
        </p:nvSpPr>
        <p:spPr>
          <a:xfrm>
            <a:off x="4545338"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22" name="Freeform: Shape 21">
            <a:extLst>
              <a:ext uri="{FF2B5EF4-FFF2-40B4-BE49-F238E27FC236}">
                <a16:creationId xmlns:a16="http://schemas.microsoft.com/office/drawing/2014/main" id="{2246E32D-7460-43B8-A552-3906F5B24AD1}"/>
              </a:ext>
            </a:extLst>
          </p:cNvPr>
          <p:cNvSpPr>
            <a:spLocks noChangeAspect="1"/>
          </p:cNvSpPr>
          <p:nvPr/>
        </p:nvSpPr>
        <p:spPr>
          <a:xfrm>
            <a:off x="10245643"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25" name="Freeform: Shape 24">
            <a:extLst>
              <a:ext uri="{FF2B5EF4-FFF2-40B4-BE49-F238E27FC236}">
                <a16:creationId xmlns:a16="http://schemas.microsoft.com/office/drawing/2014/main" id="{092FDD83-D5BB-4E35-9DD1-1B8A630860E1}"/>
              </a:ext>
            </a:extLst>
          </p:cNvPr>
          <p:cNvSpPr>
            <a:spLocks noChangeAspect="1"/>
          </p:cNvSpPr>
          <p:nvPr/>
        </p:nvSpPr>
        <p:spPr>
          <a:xfrm>
            <a:off x="6247327"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05</a:t>
            </a:r>
          </a:p>
        </p:txBody>
      </p:sp>
      <p:sp>
        <p:nvSpPr>
          <p:cNvPr id="28" name="Freeform: Shape 27">
            <a:extLst>
              <a:ext uri="{FF2B5EF4-FFF2-40B4-BE49-F238E27FC236}">
                <a16:creationId xmlns:a16="http://schemas.microsoft.com/office/drawing/2014/main" id="{6CA282FE-302F-4CDA-B49A-5DE27C2CCD6E}"/>
              </a:ext>
            </a:extLst>
          </p:cNvPr>
          <p:cNvSpPr>
            <a:spLocks noChangeAspect="1"/>
          </p:cNvSpPr>
          <p:nvPr/>
        </p:nvSpPr>
        <p:spPr>
          <a:xfrm>
            <a:off x="10183065"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06</a:t>
            </a:r>
          </a:p>
        </p:txBody>
      </p:sp>
      <p:sp>
        <p:nvSpPr>
          <p:cNvPr id="7" name="Freeform: Shape 6">
            <a:extLst>
              <a:ext uri="{FF2B5EF4-FFF2-40B4-BE49-F238E27FC236}">
                <a16:creationId xmlns:a16="http://schemas.microsoft.com/office/drawing/2014/main" id="{0C716F6C-C8DE-4E75-9704-33158782B981}"/>
              </a:ext>
            </a:extLst>
          </p:cNvPr>
          <p:cNvSpPr>
            <a:spLocks noChangeAspect="1"/>
          </p:cNvSpPr>
          <p:nvPr/>
        </p:nvSpPr>
        <p:spPr>
          <a:xfrm>
            <a:off x="4607916"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35" name="Freeform 37">
            <a:extLst>
              <a:ext uri="{FF2B5EF4-FFF2-40B4-BE49-F238E27FC236}">
                <a16:creationId xmlns:a16="http://schemas.microsoft.com/office/drawing/2014/main" id="{FACE3F40-8F79-46CE-8299-AD232A8BF9A2}"/>
              </a:ext>
            </a:extLst>
          </p:cNvPr>
          <p:cNvSpPr>
            <a:spLocks noChangeAspect="1" noEditPoints="1"/>
          </p:cNvSpPr>
          <p:nvPr/>
        </p:nvSpPr>
        <p:spPr bwMode="auto">
          <a:xfrm>
            <a:off x="6685361" y="4174962"/>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85353"/>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41">
            <a:extLst>
              <a:ext uri="{FF2B5EF4-FFF2-40B4-BE49-F238E27FC236}">
                <a16:creationId xmlns:a16="http://schemas.microsoft.com/office/drawing/2014/main" id="{AB54754D-8F14-4650-A1E6-10761586BB30}"/>
              </a:ext>
            </a:extLst>
          </p:cNvPr>
          <p:cNvSpPr>
            <a:spLocks noChangeAspect="1" noEditPoints="1"/>
          </p:cNvSpPr>
          <p:nvPr/>
        </p:nvSpPr>
        <p:spPr bwMode="auto">
          <a:xfrm>
            <a:off x="4838729" y="543797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585353"/>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101">
            <a:extLst>
              <a:ext uri="{FF2B5EF4-FFF2-40B4-BE49-F238E27FC236}">
                <a16:creationId xmlns:a16="http://schemas.microsoft.com/office/drawing/2014/main" id="{D8C70873-0C5A-4365-8EC2-0CEC18E733B2}"/>
              </a:ext>
            </a:extLst>
          </p:cNvPr>
          <p:cNvSpPr>
            <a:spLocks noChangeAspect="1" noEditPoints="1"/>
          </p:cNvSpPr>
          <p:nvPr/>
        </p:nvSpPr>
        <p:spPr bwMode="auto">
          <a:xfrm>
            <a:off x="10583168" y="2908489"/>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853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1">
            <a:extLst>
              <a:ext uri="{FF2B5EF4-FFF2-40B4-BE49-F238E27FC236}">
                <a16:creationId xmlns:a16="http://schemas.microsoft.com/office/drawing/2014/main" id="{4DFDECD8-1709-49D3-9BEB-13D6DEE201C1}"/>
              </a:ext>
            </a:extLst>
          </p:cNvPr>
          <p:cNvSpPr>
            <a:spLocks noChangeAspect="1" noEditPoints="1"/>
          </p:cNvSpPr>
          <p:nvPr/>
        </p:nvSpPr>
        <p:spPr bwMode="auto">
          <a:xfrm>
            <a:off x="10583168" y="537443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853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71">
            <a:extLst>
              <a:ext uri="{FF2B5EF4-FFF2-40B4-BE49-F238E27FC236}">
                <a16:creationId xmlns:a16="http://schemas.microsoft.com/office/drawing/2014/main" id="{04452ABC-7AC0-490C-89C9-3D5270D5C1F1}"/>
              </a:ext>
            </a:extLst>
          </p:cNvPr>
          <p:cNvSpPr>
            <a:spLocks noChangeAspect="1" noEditPoints="1"/>
          </p:cNvSpPr>
          <p:nvPr/>
        </p:nvSpPr>
        <p:spPr bwMode="auto">
          <a:xfrm>
            <a:off x="4989511" y="2905118"/>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585353"/>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0" name="Freeform 39">
            <a:extLst>
              <a:ext uri="{FF2B5EF4-FFF2-40B4-BE49-F238E27FC236}">
                <a16:creationId xmlns:a16="http://schemas.microsoft.com/office/drawing/2014/main" id="{547A7367-0EDC-42B6-9742-62E01129EBA7}"/>
              </a:ext>
            </a:extLst>
          </p:cNvPr>
          <p:cNvSpPr>
            <a:spLocks noChangeAspect="1" noEditPoints="1"/>
          </p:cNvSpPr>
          <p:nvPr/>
        </p:nvSpPr>
        <p:spPr bwMode="auto">
          <a:xfrm>
            <a:off x="1077972" y="4159139"/>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5853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06279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53" presetClass="entr" presetSubtype="16"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fltVal val="0"/>
                                          </p:val>
                                        </p:tav>
                                        <p:tav tm="100000">
                                          <p:val>
                                            <p:strVal val="#ppt_w"/>
                                          </p:val>
                                        </p:tav>
                                      </p:tavLst>
                                    </p:anim>
                                    <p:anim calcmode="lin" valueType="num">
                                      <p:cBhvr>
                                        <p:cTn id="23" dur="1000" fill="hold"/>
                                        <p:tgtEl>
                                          <p:spTgt spid="39"/>
                                        </p:tgtEl>
                                        <p:attrNameLst>
                                          <p:attrName>ppt_h</p:attrName>
                                        </p:attrNameLst>
                                      </p:cBhvr>
                                      <p:tavLst>
                                        <p:tav tm="0">
                                          <p:val>
                                            <p:fltVal val="0"/>
                                          </p:val>
                                        </p:tav>
                                        <p:tav tm="100000">
                                          <p:val>
                                            <p:strVal val="#ppt_h"/>
                                          </p:val>
                                        </p:tav>
                                      </p:tavLst>
                                    </p:anim>
                                    <p:animEffect transition="in" filter="fade">
                                      <p:cBhvr>
                                        <p:cTn id="24" dur="1000"/>
                                        <p:tgtEl>
                                          <p:spTgt spid="39"/>
                                        </p:tgtEl>
                                      </p:cBhvr>
                                    </p:animEffect>
                                  </p:childTnLst>
                                </p:cTn>
                              </p:par>
                            </p:childTnLst>
                          </p:cTn>
                        </p:par>
                        <p:par>
                          <p:cTn id="25" fill="hold">
                            <p:stCondLst>
                              <p:cond delay="2000"/>
                            </p:stCondLst>
                            <p:childTnLst>
                              <p:par>
                                <p:cTn id="26" presetID="53" presetClass="entr" presetSubtype="16"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childTnLst>
                          </p:cTn>
                        </p:par>
                        <p:par>
                          <p:cTn id="31" fill="hold">
                            <p:stCondLst>
                              <p:cond delay="2500"/>
                            </p:stCondLst>
                            <p:childTnLst>
                              <p:par>
                                <p:cTn id="32" presetID="42" presetClass="entr" presetSubtype="0" fill="hold" nodeType="after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1000"/>
                                        <p:tgtEl>
                                          <p:spTgt spid="30"/>
                                        </p:tgtEl>
                                      </p:cBhvr>
                                    </p:animEffect>
                                    <p:anim calcmode="lin" valueType="num">
                                      <p:cBhvr>
                                        <p:cTn id="35" dur="1000" fill="hold"/>
                                        <p:tgtEl>
                                          <p:spTgt spid="30"/>
                                        </p:tgtEl>
                                        <p:attrNameLst>
                                          <p:attrName>ppt_x</p:attrName>
                                        </p:attrNameLst>
                                      </p:cBhvr>
                                      <p:tavLst>
                                        <p:tav tm="0">
                                          <p:val>
                                            <p:strVal val="#ppt_x"/>
                                          </p:val>
                                        </p:tav>
                                        <p:tav tm="100000">
                                          <p:val>
                                            <p:strVal val="#ppt_x"/>
                                          </p:val>
                                        </p:tav>
                                      </p:tavLst>
                                    </p:anim>
                                    <p:anim calcmode="lin" valueType="num">
                                      <p:cBhvr>
                                        <p:cTn id="36" dur="1000" fill="hold"/>
                                        <p:tgtEl>
                                          <p:spTgt spid="30"/>
                                        </p:tgtEl>
                                        <p:attrNameLst>
                                          <p:attrName>ppt_y</p:attrName>
                                        </p:attrNameLst>
                                      </p:cBhvr>
                                      <p:tavLst>
                                        <p:tav tm="0">
                                          <p:val>
                                            <p:strVal val="#ppt_y+.1"/>
                                          </p:val>
                                        </p:tav>
                                        <p:tav tm="100000">
                                          <p:val>
                                            <p:strVal val="#ppt_y"/>
                                          </p:val>
                                        </p:tav>
                                      </p:tavLst>
                                    </p:anim>
                                  </p:childTnLst>
                                </p:cTn>
                              </p:par>
                              <p:par>
                                <p:cTn id="37" presetID="53" presetClass="entr" presetSubtype="16"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1000" fill="hold"/>
                                        <p:tgtEl>
                                          <p:spTgt spid="40"/>
                                        </p:tgtEl>
                                        <p:attrNameLst>
                                          <p:attrName>ppt_w</p:attrName>
                                        </p:attrNameLst>
                                      </p:cBhvr>
                                      <p:tavLst>
                                        <p:tav tm="0">
                                          <p:val>
                                            <p:fltVal val="0"/>
                                          </p:val>
                                        </p:tav>
                                        <p:tav tm="100000">
                                          <p:val>
                                            <p:strVal val="#ppt_w"/>
                                          </p:val>
                                        </p:tav>
                                      </p:tavLst>
                                    </p:anim>
                                    <p:anim calcmode="lin" valueType="num">
                                      <p:cBhvr>
                                        <p:cTn id="40" dur="1000" fill="hold"/>
                                        <p:tgtEl>
                                          <p:spTgt spid="40"/>
                                        </p:tgtEl>
                                        <p:attrNameLst>
                                          <p:attrName>ppt_h</p:attrName>
                                        </p:attrNameLst>
                                      </p:cBhvr>
                                      <p:tavLst>
                                        <p:tav tm="0">
                                          <p:val>
                                            <p:fltVal val="0"/>
                                          </p:val>
                                        </p:tav>
                                        <p:tav tm="100000">
                                          <p:val>
                                            <p:strVal val="#ppt_h"/>
                                          </p:val>
                                        </p:tav>
                                      </p:tavLst>
                                    </p:anim>
                                    <p:animEffect transition="in" filter="fade">
                                      <p:cBhvr>
                                        <p:cTn id="41" dur="1000"/>
                                        <p:tgtEl>
                                          <p:spTgt spid="40"/>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4000"/>
                            </p:stCondLst>
                            <p:childTnLst>
                              <p:par>
                                <p:cTn id="49" presetID="42" presetClass="entr" presetSubtype="0" fill="hold"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par>
                                <p:cTn id="54" presetID="53" presetClass="entr" presetSubtype="16" fill="hold" grpId="0" nodeType="with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1000" fill="hold"/>
                                        <p:tgtEl>
                                          <p:spTgt spid="36"/>
                                        </p:tgtEl>
                                        <p:attrNameLst>
                                          <p:attrName>ppt_w</p:attrName>
                                        </p:attrNameLst>
                                      </p:cBhvr>
                                      <p:tavLst>
                                        <p:tav tm="0">
                                          <p:val>
                                            <p:fltVal val="0"/>
                                          </p:val>
                                        </p:tav>
                                        <p:tav tm="100000">
                                          <p:val>
                                            <p:strVal val="#ppt_w"/>
                                          </p:val>
                                        </p:tav>
                                      </p:tavLst>
                                    </p:anim>
                                    <p:anim calcmode="lin" valueType="num">
                                      <p:cBhvr>
                                        <p:cTn id="57" dur="1000" fill="hold"/>
                                        <p:tgtEl>
                                          <p:spTgt spid="36"/>
                                        </p:tgtEl>
                                        <p:attrNameLst>
                                          <p:attrName>ppt_h</p:attrName>
                                        </p:attrNameLst>
                                      </p:cBhvr>
                                      <p:tavLst>
                                        <p:tav tm="0">
                                          <p:val>
                                            <p:fltVal val="0"/>
                                          </p:val>
                                        </p:tav>
                                        <p:tav tm="100000">
                                          <p:val>
                                            <p:strVal val="#ppt_h"/>
                                          </p:val>
                                        </p:tav>
                                      </p:tavLst>
                                    </p:anim>
                                    <p:animEffect transition="in" filter="fade">
                                      <p:cBhvr>
                                        <p:cTn id="58" dur="1000"/>
                                        <p:tgtEl>
                                          <p:spTgt spid="36"/>
                                        </p:tgtEl>
                                      </p:cBhvr>
                                    </p:animEffect>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fade">
                                      <p:cBhvr>
                                        <p:cTn id="68" dur="1000"/>
                                        <p:tgtEl>
                                          <p:spTgt spid="32"/>
                                        </p:tgtEl>
                                      </p:cBhvr>
                                    </p:animEffect>
                                    <p:anim calcmode="lin" valueType="num">
                                      <p:cBhvr>
                                        <p:cTn id="69" dur="1000" fill="hold"/>
                                        <p:tgtEl>
                                          <p:spTgt spid="32"/>
                                        </p:tgtEl>
                                        <p:attrNameLst>
                                          <p:attrName>ppt_x</p:attrName>
                                        </p:attrNameLst>
                                      </p:cBhvr>
                                      <p:tavLst>
                                        <p:tav tm="0">
                                          <p:val>
                                            <p:strVal val="#ppt_x"/>
                                          </p:val>
                                        </p:tav>
                                        <p:tav tm="100000">
                                          <p:val>
                                            <p:strVal val="#ppt_x"/>
                                          </p:val>
                                        </p:tav>
                                      </p:tavLst>
                                    </p:anim>
                                    <p:anim calcmode="lin" valueType="num">
                                      <p:cBhvr>
                                        <p:cTn id="70" dur="1000" fill="hold"/>
                                        <p:tgtEl>
                                          <p:spTgt spid="32"/>
                                        </p:tgtEl>
                                        <p:attrNameLst>
                                          <p:attrName>ppt_y</p:attrName>
                                        </p:attrNameLst>
                                      </p:cBhvr>
                                      <p:tavLst>
                                        <p:tav tm="0">
                                          <p:val>
                                            <p:strVal val="#ppt_y+.1"/>
                                          </p:val>
                                        </p:tav>
                                        <p:tav tm="100000">
                                          <p:val>
                                            <p:strVal val="#ppt_y"/>
                                          </p:val>
                                        </p:tav>
                                      </p:tavLst>
                                    </p:anim>
                                  </p:childTnLst>
                                </p:cTn>
                              </p:par>
                              <p:par>
                                <p:cTn id="71" presetID="53" presetClass="entr" presetSubtype="16" fill="hold" grpId="0" nodeType="withEffect">
                                  <p:stCondLst>
                                    <p:cond delay="0"/>
                                  </p:stCondLst>
                                  <p:childTnLst>
                                    <p:set>
                                      <p:cBhvr>
                                        <p:cTn id="72" dur="1" fill="hold">
                                          <p:stCondLst>
                                            <p:cond delay="0"/>
                                          </p:stCondLst>
                                        </p:cTn>
                                        <p:tgtEl>
                                          <p:spTgt spid="37"/>
                                        </p:tgtEl>
                                        <p:attrNameLst>
                                          <p:attrName>style.visibility</p:attrName>
                                        </p:attrNameLst>
                                      </p:cBhvr>
                                      <p:to>
                                        <p:strVal val="visible"/>
                                      </p:to>
                                    </p:set>
                                    <p:anim calcmode="lin" valueType="num">
                                      <p:cBhvr>
                                        <p:cTn id="73" dur="1000" fill="hold"/>
                                        <p:tgtEl>
                                          <p:spTgt spid="37"/>
                                        </p:tgtEl>
                                        <p:attrNameLst>
                                          <p:attrName>ppt_w</p:attrName>
                                        </p:attrNameLst>
                                      </p:cBhvr>
                                      <p:tavLst>
                                        <p:tav tm="0">
                                          <p:val>
                                            <p:fltVal val="0"/>
                                          </p:val>
                                        </p:tav>
                                        <p:tav tm="100000">
                                          <p:val>
                                            <p:strVal val="#ppt_w"/>
                                          </p:val>
                                        </p:tav>
                                      </p:tavLst>
                                    </p:anim>
                                    <p:anim calcmode="lin" valueType="num">
                                      <p:cBhvr>
                                        <p:cTn id="74" dur="1000" fill="hold"/>
                                        <p:tgtEl>
                                          <p:spTgt spid="37"/>
                                        </p:tgtEl>
                                        <p:attrNameLst>
                                          <p:attrName>ppt_h</p:attrName>
                                        </p:attrNameLst>
                                      </p:cBhvr>
                                      <p:tavLst>
                                        <p:tav tm="0">
                                          <p:val>
                                            <p:fltVal val="0"/>
                                          </p:val>
                                        </p:tav>
                                        <p:tav tm="100000">
                                          <p:val>
                                            <p:strVal val="#ppt_h"/>
                                          </p:val>
                                        </p:tav>
                                      </p:tavLst>
                                    </p:anim>
                                    <p:animEffect transition="in" filter="fade">
                                      <p:cBhvr>
                                        <p:cTn id="75" dur="1000"/>
                                        <p:tgtEl>
                                          <p:spTgt spid="37"/>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 calcmode="lin" valueType="num">
                                      <p:cBhvr>
                                        <p:cTn id="79" dur="500" fill="hold"/>
                                        <p:tgtEl>
                                          <p:spTgt spid="25"/>
                                        </p:tgtEl>
                                        <p:attrNameLst>
                                          <p:attrName>ppt_w</p:attrName>
                                        </p:attrNameLst>
                                      </p:cBhvr>
                                      <p:tavLst>
                                        <p:tav tm="0">
                                          <p:val>
                                            <p:fltVal val="0"/>
                                          </p:val>
                                        </p:tav>
                                        <p:tav tm="100000">
                                          <p:val>
                                            <p:strVal val="#ppt_w"/>
                                          </p:val>
                                        </p:tav>
                                      </p:tavLst>
                                    </p:anim>
                                    <p:anim calcmode="lin" valueType="num">
                                      <p:cBhvr>
                                        <p:cTn id="80" dur="500" fill="hold"/>
                                        <p:tgtEl>
                                          <p:spTgt spid="25"/>
                                        </p:tgtEl>
                                        <p:attrNameLst>
                                          <p:attrName>ppt_h</p:attrName>
                                        </p:attrNameLst>
                                      </p:cBhvr>
                                      <p:tavLst>
                                        <p:tav tm="0">
                                          <p:val>
                                            <p:fltVal val="0"/>
                                          </p:val>
                                        </p:tav>
                                        <p:tav tm="100000">
                                          <p:val>
                                            <p:strVal val="#ppt_h"/>
                                          </p:val>
                                        </p:tav>
                                      </p:tavLst>
                                    </p:anim>
                                    <p:animEffect transition="in" filter="fade">
                                      <p:cBhvr>
                                        <p:cTn id="81" dur="500"/>
                                        <p:tgtEl>
                                          <p:spTgt spid="25"/>
                                        </p:tgtEl>
                                      </p:cBhvr>
                                    </p:animEffect>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par>
                                <p:cTn id="88" presetID="53" presetClass="entr" presetSubtype="16" fill="hold" grpId="0" nodeType="with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1000" fill="hold"/>
                                        <p:tgtEl>
                                          <p:spTgt spid="35"/>
                                        </p:tgtEl>
                                        <p:attrNameLst>
                                          <p:attrName>ppt_w</p:attrName>
                                        </p:attrNameLst>
                                      </p:cBhvr>
                                      <p:tavLst>
                                        <p:tav tm="0">
                                          <p:val>
                                            <p:fltVal val="0"/>
                                          </p:val>
                                        </p:tav>
                                        <p:tav tm="100000">
                                          <p:val>
                                            <p:strVal val="#ppt_w"/>
                                          </p:val>
                                        </p:tav>
                                      </p:tavLst>
                                    </p:anim>
                                    <p:anim calcmode="lin" valueType="num">
                                      <p:cBhvr>
                                        <p:cTn id="91" dur="1000" fill="hold"/>
                                        <p:tgtEl>
                                          <p:spTgt spid="35"/>
                                        </p:tgtEl>
                                        <p:attrNameLst>
                                          <p:attrName>ppt_h</p:attrName>
                                        </p:attrNameLst>
                                      </p:cBhvr>
                                      <p:tavLst>
                                        <p:tav tm="0">
                                          <p:val>
                                            <p:fltVal val="0"/>
                                          </p:val>
                                        </p:tav>
                                        <p:tav tm="100000">
                                          <p:val>
                                            <p:strVal val="#ppt_h"/>
                                          </p:val>
                                        </p:tav>
                                      </p:tavLst>
                                    </p:anim>
                                    <p:animEffect transition="in" filter="fade">
                                      <p:cBhvr>
                                        <p:cTn id="92" dur="1000"/>
                                        <p:tgtEl>
                                          <p:spTgt spid="35"/>
                                        </p:tgtEl>
                                      </p:cBhvr>
                                    </p:animEffect>
                                  </p:childTnLst>
                                </p:cTn>
                              </p:par>
                            </p:childTnLst>
                          </p:cTn>
                        </p:par>
                        <p:par>
                          <p:cTn id="93" fill="hold">
                            <p:stCondLst>
                              <p:cond delay="8000"/>
                            </p:stCondLst>
                            <p:childTnLst>
                              <p:par>
                                <p:cTn id="94" presetID="53" presetClass="entr" presetSubtype="16" fill="hold" grpId="0" nodeType="afterEffect">
                                  <p:stCondLst>
                                    <p:cond delay="0"/>
                                  </p:stCondLst>
                                  <p:childTnLst>
                                    <p:set>
                                      <p:cBhvr>
                                        <p:cTn id="95" dur="1" fill="hold">
                                          <p:stCondLst>
                                            <p:cond delay="0"/>
                                          </p:stCondLst>
                                        </p:cTn>
                                        <p:tgtEl>
                                          <p:spTgt spid="28"/>
                                        </p:tgtEl>
                                        <p:attrNameLst>
                                          <p:attrName>style.visibility</p:attrName>
                                        </p:attrNameLst>
                                      </p:cBhvr>
                                      <p:to>
                                        <p:strVal val="visible"/>
                                      </p:to>
                                    </p:set>
                                    <p:anim calcmode="lin" valueType="num">
                                      <p:cBhvr>
                                        <p:cTn id="96" dur="500" fill="hold"/>
                                        <p:tgtEl>
                                          <p:spTgt spid="28"/>
                                        </p:tgtEl>
                                        <p:attrNameLst>
                                          <p:attrName>ppt_w</p:attrName>
                                        </p:attrNameLst>
                                      </p:cBhvr>
                                      <p:tavLst>
                                        <p:tav tm="0">
                                          <p:val>
                                            <p:fltVal val="0"/>
                                          </p:val>
                                        </p:tav>
                                        <p:tav tm="100000">
                                          <p:val>
                                            <p:strVal val="#ppt_w"/>
                                          </p:val>
                                        </p:tav>
                                      </p:tavLst>
                                    </p:anim>
                                    <p:anim calcmode="lin" valueType="num">
                                      <p:cBhvr>
                                        <p:cTn id="97" dur="500" fill="hold"/>
                                        <p:tgtEl>
                                          <p:spTgt spid="28"/>
                                        </p:tgtEl>
                                        <p:attrNameLst>
                                          <p:attrName>ppt_h</p:attrName>
                                        </p:attrNameLst>
                                      </p:cBhvr>
                                      <p:tavLst>
                                        <p:tav tm="0">
                                          <p:val>
                                            <p:fltVal val="0"/>
                                          </p:val>
                                        </p:tav>
                                        <p:tav tm="100000">
                                          <p:val>
                                            <p:strVal val="#ppt_h"/>
                                          </p:val>
                                        </p:tav>
                                      </p:tavLst>
                                    </p:anim>
                                    <p:animEffect transition="in" filter="fade">
                                      <p:cBhvr>
                                        <p:cTn id="98" dur="500"/>
                                        <p:tgtEl>
                                          <p:spTgt spid="28"/>
                                        </p:tgtEl>
                                      </p:cBhvr>
                                    </p:animEffect>
                                  </p:childTnLst>
                                </p:cTn>
                              </p:par>
                            </p:childTnLst>
                          </p:cTn>
                        </p:par>
                        <p:par>
                          <p:cTn id="99" fill="hold">
                            <p:stCondLst>
                              <p:cond delay="8500"/>
                            </p:stCondLst>
                            <p:childTnLst>
                              <p:par>
                                <p:cTn id="100" presetID="42" presetClass="entr" presetSubtype="0" fill="hold" nodeType="afterEffect">
                                  <p:stCondLst>
                                    <p:cond delay="0"/>
                                  </p:stCondLst>
                                  <p:childTnLst>
                                    <p:set>
                                      <p:cBhvr>
                                        <p:cTn id="101" dur="1" fill="hold">
                                          <p:stCondLst>
                                            <p:cond delay="0"/>
                                          </p:stCondLst>
                                        </p:cTn>
                                        <p:tgtEl>
                                          <p:spTgt spid="34"/>
                                        </p:tgtEl>
                                        <p:attrNameLst>
                                          <p:attrName>style.visibility</p:attrName>
                                        </p:attrNameLst>
                                      </p:cBhvr>
                                      <p:to>
                                        <p:strVal val="visible"/>
                                      </p:to>
                                    </p:set>
                                    <p:animEffect transition="in" filter="fade">
                                      <p:cBhvr>
                                        <p:cTn id="102" dur="1000"/>
                                        <p:tgtEl>
                                          <p:spTgt spid="34"/>
                                        </p:tgtEl>
                                      </p:cBhvr>
                                    </p:animEffect>
                                    <p:anim calcmode="lin" valueType="num">
                                      <p:cBhvr>
                                        <p:cTn id="103" dur="1000" fill="hold"/>
                                        <p:tgtEl>
                                          <p:spTgt spid="34"/>
                                        </p:tgtEl>
                                        <p:attrNameLst>
                                          <p:attrName>ppt_x</p:attrName>
                                        </p:attrNameLst>
                                      </p:cBhvr>
                                      <p:tavLst>
                                        <p:tav tm="0">
                                          <p:val>
                                            <p:strVal val="#ppt_x"/>
                                          </p:val>
                                        </p:tav>
                                        <p:tav tm="100000">
                                          <p:val>
                                            <p:strVal val="#ppt_x"/>
                                          </p:val>
                                        </p:tav>
                                      </p:tavLst>
                                    </p:anim>
                                    <p:anim calcmode="lin" valueType="num">
                                      <p:cBhvr>
                                        <p:cTn id="104" dur="1000" fill="hold"/>
                                        <p:tgtEl>
                                          <p:spTgt spid="34"/>
                                        </p:tgtEl>
                                        <p:attrNameLst>
                                          <p:attrName>ppt_y</p:attrName>
                                        </p:attrNameLst>
                                      </p:cBhvr>
                                      <p:tavLst>
                                        <p:tav tm="0">
                                          <p:val>
                                            <p:strVal val="#ppt_y+.1"/>
                                          </p:val>
                                        </p:tav>
                                        <p:tav tm="100000">
                                          <p:val>
                                            <p:strVal val="#ppt_y"/>
                                          </p:val>
                                        </p:tav>
                                      </p:tavLst>
                                    </p:anim>
                                  </p:childTnLst>
                                </p:cTn>
                              </p:par>
                              <p:par>
                                <p:cTn id="105" presetID="53" presetClass="entr" presetSubtype="16" fill="hold" grpId="0" nodeType="with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1000" fill="hold"/>
                                        <p:tgtEl>
                                          <p:spTgt spid="38"/>
                                        </p:tgtEl>
                                        <p:attrNameLst>
                                          <p:attrName>ppt_w</p:attrName>
                                        </p:attrNameLst>
                                      </p:cBhvr>
                                      <p:tavLst>
                                        <p:tav tm="0">
                                          <p:val>
                                            <p:fltVal val="0"/>
                                          </p:val>
                                        </p:tav>
                                        <p:tav tm="100000">
                                          <p:val>
                                            <p:strVal val="#ppt_w"/>
                                          </p:val>
                                        </p:tav>
                                      </p:tavLst>
                                    </p:anim>
                                    <p:anim calcmode="lin" valueType="num">
                                      <p:cBhvr>
                                        <p:cTn id="108" dur="1000" fill="hold"/>
                                        <p:tgtEl>
                                          <p:spTgt spid="38"/>
                                        </p:tgtEl>
                                        <p:attrNameLst>
                                          <p:attrName>ppt_h</p:attrName>
                                        </p:attrNameLst>
                                      </p:cBhvr>
                                      <p:tavLst>
                                        <p:tav tm="0">
                                          <p:val>
                                            <p:fltVal val="0"/>
                                          </p:val>
                                        </p:tav>
                                        <p:tav tm="100000">
                                          <p:val>
                                            <p:strVal val="#ppt_h"/>
                                          </p:val>
                                        </p:tav>
                                      </p:tavLst>
                                    </p:anim>
                                    <p:animEffect transition="in" filter="fade">
                                      <p:cBhvr>
                                        <p:cTn id="109"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8" grpId="0" animBg="1"/>
      <p:bldP spid="22" grpId="0" animBg="1"/>
      <p:bldP spid="25" grpId="0" animBg="1"/>
      <p:bldP spid="28" grpId="0" animBg="1"/>
      <p:bldP spid="7" grpId="0" animBg="1"/>
      <p:bldP spid="35" grpId="0" animBg="1"/>
      <p:bldP spid="36" grpId="0" animBg="1"/>
      <p:bldP spid="37" grpId="0" animBg="1"/>
      <p:bldP spid="38" grpId="0" animBg="1"/>
      <p:bldP spid="39" grpId="0" animBg="1"/>
      <p:bldP spid="4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8D43C2-81E2-43FD-9A28-53AFFAE521FD}"/>
              </a:ext>
            </a:extLst>
          </p:cNvPr>
          <p:cNvSpPr/>
          <p:nvPr/>
        </p:nvSpPr>
        <p:spPr>
          <a:xfrm>
            <a:off x="4876800" y="1946573"/>
            <a:ext cx="2236601" cy="3834173"/>
          </a:xfrm>
          <a:prstGeom prst="rect">
            <a:avLst/>
          </a:prstGeom>
          <a:solidFill>
            <a:srgbClr val="8397B1"/>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5BCA08A-B2CF-4784-A412-ACFB4DFC7144}"/>
              </a:ext>
            </a:extLst>
          </p:cNvPr>
          <p:cNvSpPr/>
          <p:nvPr/>
        </p:nvSpPr>
        <p:spPr>
          <a:xfrm>
            <a:off x="9589639" y="1946573"/>
            <a:ext cx="2236601" cy="3834173"/>
          </a:xfrm>
          <a:prstGeom prst="rect">
            <a:avLst/>
          </a:prstGeom>
          <a:solidFill>
            <a:srgbClr val="44546B"/>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563BB54-B440-4B92-B65C-F7FF9FD008D4}"/>
              </a:ext>
            </a:extLst>
          </p:cNvPr>
          <p:cNvSpPr/>
          <p:nvPr/>
        </p:nvSpPr>
        <p:spPr>
          <a:xfrm>
            <a:off x="6953644" y="1547180"/>
            <a:ext cx="2795752" cy="4553081"/>
          </a:xfrm>
          <a:prstGeom prst="rect">
            <a:avLst/>
          </a:prstGeom>
          <a:solidFill>
            <a:srgbClr val="EF3425"/>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69A67E7-A834-4E2D-A5DB-CBCD8924D409}"/>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2547F016-5A8F-434B-9842-B0681F30CA49}"/>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EF3425"/>
                </a:solidFill>
                <a:latin typeface="Candara" panose="020E0502030303020204" pitchFamily="34" charset="0"/>
              </a:rPr>
              <a:t>Lorem ipsum dolor sit amet, consectetur adipiscing elit, sed do eiusmod .</a:t>
            </a:r>
          </a:p>
          <a:p>
            <a:endParaRPr lang="en-US" sz="1000" dirty="0">
              <a:solidFill>
                <a:srgbClr val="00B0F0"/>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8397B1"/>
                </a:solidFill>
                <a:latin typeface="Candara" panose="020E0502030303020204" pitchFamily="34" charset="0"/>
              </a:rPr>
              <a:t>Lorem ipsum dolor sit amet, consectetur adipiscing elit, sed do eiusmod.</a:t>
            </a:r>
          </a:p>
          <a:p>
            <a:endParaRPr lang="en-US" sz="1000" dirty="0">
              <a:solidFill>
                <a:srgbClr val="ED7D31"/>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4546B"/>
                </a:solidFill>
                <a:latin typeface="Candara" panose="020E0502030303020204" pitchFamily="34" charset="0"/>
              </a:rPr>
              <a:t>Lorem ipsum dolor sit amet, consectetur adipiscing elit, sed do eiusmod.</a:t>
            </a:r>
          </a:p>
        </p:txBody>
      </p:sp>
      <p:sp>
        <p:nvSpPr>
          <p:cNvPr id="14" name="TextBox 13">
            <a:extLst>
              <a:ext uri="{FF2B5EF4-FFF2-40B4-BE49-F238E27FC236}">
                <a16:creationId xmlns:a16="http://schemas.microsoft.com/office/drawing/2014/main" id="{32214565-22D3-4C9F-BB76-27020C5E45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86A3081F-2A41-4AB9-AA94-EE4EE0A07C6A}"/>
              </a:ext>
            </a:extLst>
          </p:cNvPr>
          <p:cNvSpPr txBox="1"/>
          <p:nvPr/>
        </p:nvSpPr>
        <p:spPr>
          <a:xfrm>
            <a:off x="4917390" y="2164371"/>
            <a:ext cx="2023179" cy="36163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DDC6CFA5-3D7A-47D5-89CD-61F1B087302C}"/>
              </a:ext>
            </a:extLst>
          </p:cNvPr>
          <p:cNvSpPr txBox="1"/>
          <p:nvPr/>
        </p:nvSpPr>
        <p:spPr>
          <a:xfrm>
            <a:off x="9762471" y="2164371"/>
            <a:ext cx="2023179" cy="34778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03</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CAFB0CAB-4841-4E6A-8132-B12D292AD950}"/>
              </a:ext>
            </a:extLst>
          </p:cNvPr>
          <p:cNvSpPr txBox="1"/>
          <p:nvPr/>
        </p:nvSpPr>
        <p:spPr>
          <a:xfrm>
            <a:off x="7124962" y="1701528"/>
            <a:ext cx="2476238" cy="43242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OPTION </a:t>
            </a:r>
            <a:r>
              <a:rPr lang="en-US" sz="1500" b="1" dirty="0">
                <a:solidFill>
                  <a:schemeClr val="bg1"/>
                </a:solidFill>
              </a:rPr>
              <a:t>01</a:t>
            </a:r>
          </a:p>
          <a:p>
            <a:pPr algn="ctr"/>
            <a:endParaRPr lang="en-US" sz="1400" b="1" dirty="0">
              <a:solidFill>
                <a:schemeClr val="bg1"/>
              </a:solidFill>
            </a:endParaRPr>
          </a:p>
          <a:p>
            <a:pPr algn="ctr"/>
            <a:r>
              <a:rPr lang="en-US" sz="4400" b="1" dirty="0">
                <a:solidFill>
                  <a:schemeClr val="bg1"/>
                </a:solidFill>
              </a:rPr>
              <a:t>$25</a:t>
            </a:r>
          </a:p>
          <a:p>
            <a:pPr algn="ctr"/>
            <a:endParaRPr lang="en-US" sz="14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4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4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400" b="1" dirty="0">
              <a:solidFill>
                <a:schemeClr val="bg1"/>
              </a:solidFill>
              <a:latin typeface="Baskerville Old Face" panose="02020602080505020303" pitchFamily="18" charset="0"/>
            </a:endParaRPr>
          </a:p>
          <a:p>
            <a:pPr algn="ctr"/>
            <a:r>
              <a:rPr lang="en-US" sz="1300" dirty="0">
                <a:solidFill>
                  <a:schemeClr val="bg1"/>
                </a:solidFill>
                <a:latin typeface="Candara" panose="020E0502030303020204" pitchFamily="34" charset="0"/>
              </a:rPr>
              <a:t>Lorem ipsum dolor sit amet</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7120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500"/>
                                        <p:tgtEl>
                                          <p:spTgt spid="11">
                                            <p:txEl>
                                              <p:pRg st="0" end="0"/>
                                            </p:txEl>
                                          </p:spTgt>
                                        </p:tgtEl>
                                      </p:cBhvr>
                                    </p:animEffect>
                                    <p:anim calcmode="lin" valueType="num">
                                      <p:cBhvr>
                                        <p:cTn id="1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fade">
                                      <p:cBhvr>
                                        <p:cTn id="20" dur="500"/>
                                        <p:tgtEl>
                                          <p:spTgt spid="11">
                                            <p:txEl>
                                              <p:pRg st="2" end="2"/>
                                            </p:txEl>
                                          </p:spTgt>
                                        </p:tgtEl>
                                      </p:cBhvr>
                                    </p:animEffect>
                                    <p:anim calcmode="lin" valueType="num">
                                      <p:cBhvr>
                                        <p:cTn id="2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fade">
                                      <p:cBhvr>
                                        <p:cTn id="26" dur="500"/>
                                        <p:tgtEl>
                                          <p:spTgt spid="11">
                                            <p:txEl>
                                              <p:pRg st="4" end="4"/>
                                            </p:txEl>
                                          </p:spTgt>
                                        </p:tgtEl>
                                      </p:cBhvr>
                                    </p:animEffect>
                                    <p:anim calcmode="lin" valueType="num">
                                      <p:cBhvr>
                                        <p:cTn id="2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fade">
                                      <p:cBhvr>
                                        <p:cTn id="32" dur="500"/>
                                        <p:tgtEl>
                                          <p:spTgt spid="11">
                                            <p:txEl>
                                              <p:pRg st="6" end="6"/>
                                            </p:txEl>
                                          </p:spTgt>
                                        </p:tgtEl>
                                      </p:cBhvr>
                                    </p:animEffect>
                                    <p:anim calcmode="lin" valueType="num">
                                      <p:cBhvr>
                                        <p:cTn id="33"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1">
                                            <p:txEl>
                                              <p:pRg st="8" end="8"/>
                                            </p:txEl>
                                          </p:spTgt>
                                        </p:tgtEl>
                                        <p:attrNameLst>
                                          <p:attrName>style.visibility</p:attrName>
                                        </p:attrNameLst>
                                      </p:cBhvr>
                                      <p:to>
                                        <p:strVal val="visible"/>
                                      </p:to>
                                    </p:set>
                                    <p:animEffect transition="in" filter="fade">
                                      <p:cBhvr>
                                        <p:cTn id="38" dur="500"/>
                                        <p:tgtEl>
                                          <p:spTgt spid="11">
                                            <p:txEl>
                                              <p:pRg st="8" end="8"/>
                                            </p:txEl>
                                          </p:spTgt>
                                        </p:tgtEl>
                                      </p:cBhvr>
                                    </p:animEffect>
                                    <p:anim calcmode="lin" valueType="num">
                                      <p:cBhvr>
                                        <p:cTn id="39"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1">
                                            <p:txEl>
                                              <p:pRg st="10" end="10"/>
                                            </p:txEl>
                                          </p:spTgt>
                                        </p:tgtEl>
                                        <p:attrNameLst>
                                          <p:attrName>style.visibility</p:attrName>
                                        </p:attrNameLst>
                                      </p:cBhvr>
                                      <p:to>
                                        <p:strVal val="visible"/>
                                      </p:to>
                                    </p:set>
                                    <p:animEffect transition="in" filter="fade">
                                      <p:cBhvr>
                                        <p:cTn id="44" dur="500"/>
                                        <p:tgtEl>
                                          <p:spTgt spid="11">
                                            <p:txEl>
                                              <p:pRg st="10" end="10"/>
                                            </p:txEl>
                                          </p:spTgt>
                                        </p:tgtEl>
                                      </p:cBhvr>
                                    </p:animEffect>
                                    <p:anim calcmode="lin" valueType="num">
                                      <p:cBhvr>
                                        <p:cTn id="45" dur="5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11">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right)">
                                      <p:cBhvr>
                                        <p:cTn id="56" dur="500"/>
                                        <p:tgtEl>
                                          <p:spTgt spid="2"/>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animEffect transition="in" filter="fade">
                                      <p:cBhvr>
                                        <p:cTn id="63" dur="500"/>
                                        <p:tgtEl>
                                          <p:spTgt spid="17">
                                            <p:txEl>
                                              <p:pRg st="0" end="0"/>
                                            </p:txEl>
                                          </p:spTgt>
                                        </p:tgtEl>
                                      </p:cBhvr>
                                    </p:animEffect>
                                    <p:anim calcmode="lin" valueType="num">
                                      <p:cBhvr>
                                        <p:cTn id="6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6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7">
                                            <p:txEl>
                                              <p:pRg st="2" end="2"/>
                                            </p:txEl>
                                          </p:spTgt>
                                        </p:tgtEl>
                                        <p:attrNameLst>
                                          <p:attrName>style.visibility</p:attrName>
                                        </p:attrNameLst>
                                      </p:cBhvr>
                                      <p:to>
                                        <p:strVal val="visible"/>
                                      </p:to>
                                    </p:set>
                                    <p:animEffect transition="in" filter="fade">
                                      <p:cBhvr>
                                        <p:cTn id="69" dur="500"/>
                                        <p:tgtEl>
                                          <p:spTgt spid="17">
                                            <p:txEl>
                                              <p:pRg st="2" end="2"/>
                                            </p:txEl>
                                          </p:spTgt>
                                        </p:tgtEl>
                                      </p:cBhvr>
                                    </p:animEffect>
                                    <p:anim calcmode="lin" valueType="num">
                                      <p:cBhvr>
                                        <p:cTn id="7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7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2" presetClass="entr" presetSubtype="0" fill="hold" grpId="0" nodeType="afterEffect">
                                  <p:stCondLst>
                                    <p:cond delay="0"/>
                                  </p:stCondLst>
                                  <p:childTnLst>
                                    <p:set>
                                      <p:cBhvr>
                                        <p:cTn id="74" dur="1" fill="hold">
                                          <p:stCondLst>
                                            <p:cond delay="0"/>
                                          </p:stCondLst>
                                        </p:cTn>
                                        <p:tgtEl>
                                          <p:spTgt spid="17">
                                            <p:txEl>
                                              <p:pRg st="4" end="4"/>
                                            </p:txEl>
                                          </p:spTgt>
                                        </p:tgtEl>
                                        <p:attrNameLst>
                                          <p:attrName>style.visibility</p:attrName>
                                        </p:attrNameLst>
                                      </p:cBhvr>
                                      <p:to>
                                        <p:strVal val="visible"/>
                                      </p:to>
                                    </p:set>
                                    <p:animEffect transition="in" filter="fade">
                                      <p:cBhvr>
                                        <p:cTn id="75" dur="500"/>
                                        <p:tgtEl>
                                          <p:spTgt spid="17">
                                            <p:txEl>
                                              <p:pRg st="4" end="4"/>
                                            </p:txEl>
                                          </p:spTgt>
                                        </p:tgtEl>
                                      </p:cBhvr>
                                    </p:animEffect>
                                    <p:anim calcmode="lin" valueType="num">
                                      <p:cBhvr>
                                        <p:cTn id="7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7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42" presetClass="entr" presetSubtype="0" fill="hold" grpId="0" nodeType="afterEffect">
                                  <p:stCondLst>
                                    <p:cond delay="0"/>
                                  </p:stCondLst>
                                  <p:childTnLst>
                                    <p:set>
                                      <p:cBhvr>
                                        <p:cTn id="80" dur="1" fill="hold">
                                          <p:stCondLst>
                                            <p:cond delay="0"/>
                                          </p:stCondLst>
                                        </p:cTn>
                                        <p:tgtEl>
                                          <p:spTgt spid="17">
                                            <p:txEl>
                                              <p:pRg st="6" end="6"/>
                                            </p:txEl>
                                          </p:spTgt>
                                        </p:tgtEl>
                                        <p:attrNameLst>
                                          <p:attrName>style.visibility</p:attrName>
                                        </p:attrNameLst>
                                      </p:cBhvr>
                                      <p:to>
                                        <p:strVal val="visible"/>
                                      </p:to>
                                    </p:set>
                                    <p:animEffect transition="in" filter="fade">
                                      <p:cBhvr>
                                        <p:cTn id="81" dur="500"/>
                                        <p:tgtEl>
                                          <p:spTgt spid="17">
                                            <p:txEl>
                                              <p:pRg st="6" end="6"/>
                                            </p:txEl>
                                          </p:spTgt>
                                        </p:tgtEl>
                                      </p:cBhvr>
                                    </p:animEffect>
                                    <p:anim calcmode="lin" valueType="num">
                                      <p:cBhvr>
                                        <p:cTn id="82"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83" dur="5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7">
                                            <p:txEl>
                                              <p:pRg st="8" end="8"/>
                                            </p:txEl>
                                          </p:spTgt>
                                        </p:tgtEl>
                                        <p:attrNameLst>
                                          <p:attrName>style.visibility</p:attrName>
                                        </p:attrNameLst>
                                      </p:cBhvr>
                                      <p:to>
                                        <p:strVal val="visible"/>
                                      </p:to>
                                    </p:set>
                                    <p:animEffect transition="in" filter="fade">
                                      <p:cBhvr>
                                        <p:cTn id="87" dur="500"/>
                                        <p:tgtEl>
                                          <p:spTgt spid="17">
                                            <p:txEl>
                                              <p:pRg st="8" end="8"/>
                                            </p:txEl>
                                          </p:spTgt>
                                        </p:tgtEl>
                                      </p:cBhvr>
                                    </p:animEffect>
                                    <p:anim calcmode="lin" valueType="num">
                                      <p:cBhvr>
                                        <p:cTn id="88" dur="500" fill="hold"/>
                                        <p:tgtEl>
                                          <p:spTgt spid="17">
                                            <p:txEl>
                                              <p:pRg st="8" end="8"/>
                                            </p:txEl>
                                          </p:spTgt>
                                        </p:tgtEl>
                                        <p:attrNameLst>
                                          <p:attrName>ppt_x</p:attrName>
                                        </p:attrNameLst>
                                      </p:cBhvr>
                                      <p:tavLst>
                                        <p:tav tm="0">
                                          <p:val>
                                            <p:strVal val="#ppt_x"/>
                                          </p:val>
                                        </p:tav>
                                        <p:tav tm="100000">
                                          <p:val>
                                            <p:strVal val="#ppt_x"/>
                                          </p:val>
                                        </p:tav>
                                      </p:tavLst>
                                    </p:anim>
                                    <p:anim calcmode="lin" valueType="num">
                                      <p:cBhvr>
                                        <p:cTn id="89" dur="500" fill="hold"/>
                                        <p:tgtEl>
                                          <p:spTgt spid="17">
                                            <p:txEl>
                                              <p:pRg st="8" end="8"/>
                                            </p:txEl>
                                          </p:spTgt>
                                        </p:tgtEl>
                                        <p:attrNameLst>
                                          <p:attrName>ppt_y</p:attrName>
                                        </p:attrNameLst>
                                      </p:cBhvr>
                                      <p:tavLst>
                                        <p:tav tm="0">
                                          <p:val>
                                            <p:strVal val="#ppt_y+.1"/>
                                          </p:val>
                                        </p:tav>
                                        <p:tav tm="100000">
                                          <p:val>
                                            <p:strVal val="#ppt_y"/>
                                          </p:val>
                                        </p:tav>
                                      </p:tavLst>
                                    </p:anim>
                                  </p:childTnLst>
                                </p:cTn>
                              </p:par>
                            </p:childTnLst>
                          </p:cTn>
                        </p:par>
                        <p:par>
                          <p:cTn id="90" fill="hold">
                            <p:stCondLst>
                              <p:cond delay="7000"/>
                            </p:stCondLst>
                            <p:childTnLst>
                              <p:par>
                                <p:cTn id="91" presetID="42" presetClass="entr" presetSubtype="0" fill="hold" grpId="0" nodeType="afterEffect">
                                  <p:stCondLst>
                                    <p:cond delay="0"/>
                                  </p:stCondLst>
                                  <p:childTnLst>
                                    <p:set>
                                      <p:cBhvr>
                                        <p:cTn id="92" dur="1" fill="hold">
                                          <p:stCondLst>
                                            <p:cond delay="0"/>
                                          </p:stCondLst>
                                        </p:cTn>
                                        <p:tgtEl>
                                          <p:spTgt spid="17">
                                            <p:txEl>
                                              <p:pRg st="10" end="10"/>
                                            </p:txEl>
                                          </p:spTgt>
                                        </p:tgtEl>
                                        <p:attrNameLst>
                                          <p:attrName>style.visibility</p:attrName>
                                        </p:attrNameLst>
                                      </p:cBhvr>
                                      <p:to>
                                        <p:strVal val="visible"/>
                                      </p:to>
                                    </p:set>
                                    <p:animEffect transition="in" filter="fade">
                                      <p:cBhvr>
                                        <p:cTn id="93" dur="500"/>
                                        <p:tgtEl>
                                          <p:spTgt spid="17">
                                            <p:txEl>
                                              <p:pRg st="10" end="10"/>
                                            </p:txEl>
                                          </p:spTgt>
                                        </p:tgtEl>
                                      </p:cBhvr>
                                    </p:animEffect>
                                    <p:anim calcmode="lin" valueType="num">
                                      <p:cBhvr>
                                        <p:cTn id="94" dur="500" fill="hold"/>
                                        <p:tgtEl>
                                          <p:spTgt spid="17">
                                            <p:txEl>
                                              <p:pRg st="10" end="10"/>
                                            </p:txEl>
                                          </p:spTgt>
                                        </p:tgtEl>
                                        <p:attrNameLst>
                                          <p:attrName>ppt_x</p:attrName>
                                        </p:attrNameLst>
                                      </p:cBhvr>
                                      <p:tavLst>
                                        <p:tav tm="0">
                                          <p:val>
                                            <p:strVal val="#ppt_x"/>
                                          </p:val>
                                        </p:tav>
                                        <p:tav tm="100000">
                                          <p:val>
                                            <p:strVal val="#ppt_x"/>
                                          </p:val>
                                        </p:tav>
                                      </p:tavLst>
                                    </p:anim>
                                    <p:anim calcmode="lin" valueType="num">
                                      <p:cBhvr>
                                        <p:cTn id="95" dur="500" fill="hold"/>
                                        <p:tgtEl>
                                          <p:spTgt spid="17">
                                            <p:txEl>
                                              <p:pRg st="10" end="10"/>
                                            </p:txEl>
                                          </p:spTgt>
                                        </p:tgtEl>
                                        <p:attrNameLst>
                                          <p:attrName>ppt_y</p:attrName>
                                        </p:attrNameLst>
                                      </p:cBhvr>
                                      <p:tavLst>
                                        <p:tav tm="0">
                                          <p:val>
                                            <p:strVal val="#ppt_y+.1"/>
                                          </p:val>
                                        </p:tav>
                                        <p:tav tm="100000">
                                          <p:val>
                                            <p:strVal val="#ppt_y"/>
                                          </p:val>
                                        </p:tav>
                                      </p:tavLst>
                                    </p:anim>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17">
                                            <p:txEl>
                                              <p:pRg st="12" end="12"/>
                                            </p:txEl>
                                          </p:spTgt>
                                        </p:tgtEl>
                                        <p:attrNameLst>
                                          <p:attrName>style.visibility</p:attrName>
                                        </p:attrNameLst>
                                      </p:cBhvr>
                                      <p:to>
                                        <p:strVal val="visible"/>
                                      </p:to>
                                    </p:set>
                                    <p:animEffect transition="in" filter="fade">
                                      <p:cBhvr>
                                        <p:cTn id="99" dur="500"/>
                                        <p:tgtEl>
                                          <p:spTgt spid="17">
                                            <p:txEl>
                                              <p:pRg st="12" end="12"/>
                                            </p:txEl>
                                          </p:spTgt>
                                        </p:tgtEl>
                                      </p:cBhvr>
                                    </p:animEffect>
                                    <p:anim calcmode="lin" valueType="num">
                                      <p:cBhvr>
                                        <p:cTn id="100" dur="500" fill="hold"/>
                                        <p:tgtEl>
                                          <p:spTgt spid="17">
                                            <p:txEl>
                                              <p:pRg st="12" end="12"/>
                                            </p:txEl>
                                          </p:spTgt>
                                        </p:tgtEl>
                                        <p:attrNameLst>
                                          <p:attrName>ppt_x</p:attrName>
                                        </p:attrNameLst>
                                      </p:cBhvr>
                                      <p:tavLst>
                                        <p:tav tm="0">
                                          <p:val>
                                            <p:strVal val="#ppt_x"/>
                                          </p:val>
                                        </p:tav>
                                        <p:tav tm="100000">
                                          <p:val>
                                            <p:strVal val="#ppt_x"/>
                                          </p:val>
                                        </p:tav>
                                      </p:tavLst>
                                    </p:anim>
                                    <p:anim calcmode="lin" valueType="num">
                                      <p:cBhvr>
                                        <p:cTn id="101" dur="500" fill="hold"/>
                                        <p:tgtEl>
                                          <p:spTgt spid="17">
                                            <p:txEl>
                                              <p:pRg st="12" end="12"/>
                                            </p:txEl>
                                          </p:spTgt>
                                        </p:tgtEl>
                                        <p:attrNameLst>
                                          <p:attrName>ppt_y</p:attrName>
                                        </p:attrNameLst>
                                      </p:cBhvr>
                                      <p:tavLst>
                                        <p:tav tm="0">
                                          <p:val>
                                            <p:strVal val="#ppt_y+.1"/>
                                          </p:val>
                                        </p:tav>
                                        <p:tav tm="100000">
                                          <p:val>
                                            <p:strVal val="#ppt_y"/>
                                          </p:val>
                                        </p:tav>
                                      </p:tavLst>
                                    </p:anim>
                                  </p:childTnLst>
                                </p:cTn>
                              </p:par>
                            </p:childTnLst>
                          </p:cTn>
                        </p:par>
                        <p:par>
                          <p:cTn id="102" fill="hold">
                            <p:stCondLst>
                              <p:cond delay="8000"/>
                            </p:stCondLst>
                            <p:childTnLst>
                              <p:par>
                                <p:cTn id="103" presetID="42" presetClass="entr" presetSubtype="0" fill="hold" grpId="0" nodeType="afterEffect">
                                  <p:stCondLst>
                                    <p:cond delay="0"/>
                                  </p:stCondLst>
                                  <p:childTnLst>
                                    <p:set>
                                      <p:cBhvr>
                                        <p:cTn id="104" dur="1" fill="hold">
                                          <p:stCondLst>
                                            <p:cond delay="0"/>
                                          </p:stCondLst>
                                        </p:cTn>
                                        <p:tgtEl>
                                          <p:spTgt spid="17">
                                            <p:txEl>
                                              <p:pRg st="14" end="14"/>
                                            </p:txEl>
                                          </p:spTgt>
                                        </p:tgtEl>
                                        <p:attrNameLst>
                                          <p:attrName>style.visibility</p:attrName>
                                        </p:attrNameLst>
                                      </p:cBhvr>
                                      <p:to>
                                        <p:strVal val="visible"/>
                                      </p:to>
                                    </p:set>
                                    <p:animEffect transition="in" filter="fade">
                                      <p:cBhvr>
                                        <p:cTn id="105" dur="500"/>
                                        <p:tgtEl>
                                          <p:spTgt spid="17">
                                            <p:txEl>
                                              <p:pRg st="14" end="14"/>
                                            </p:txEl>
                                          </p:spTgt>
                                        </p:tgtEl>
                                      </p:cBhvr>
                                    </p:animEffect>
                                    <p:anim calcmode="lin" valueType="num">
                                      <p:cBhvr>
                                        <p:cTn id="106" dur="500" fill="hold"/>
                                        <p:tgtEl>
                                          <p:spTgt spid="17">
                                            <p:txEl>
                                              <p:pRg st="14" end="14"/>
                                            </p:txEl>
                                          </p:spTgt>
                                        </p:tgtEl>
                                        <p:attrNameLst>
                                          <p:attrName>ppt_x</p:attrName>
                                        </p:attrNameLst>
                                      </p:cBhvr>
                                      <p:tavLst>
                                        <p:tav tm="0">
                                          <p:val>
                                            <p:strVal val="#ppt_x"/>
                                          </p:val>
                                        </p:tav>
                                        <p:tav tm="100000">
                                          <p:val>
                                            <p:strVal val="#ppt_x"/>
                                          </p:val>
                                        </p:tav>
                                      </p:tavLst>
                                    </p:anim>
                                    <p:anim calcmode="lin" valueType="num">
                                      <p:cBhvr>
                                        <p:cTn id="107" dur="500" fill="hold"/>
                                        <p:tgtEl>
                                          <p:spTgt spid="17">
                                            <p:txEl>
                                              <p:pRg st="14" end="14"/>
                                            </p:txEl>
                                          </p:spTgt>
                                        </p:tgtEl>
                                        <p:attrNameLst>
                                          <p:attrName>ppt_y</p:attrName>
                                        </p:attrNameLst>
                                      </p:cBhvr>
                                      <p:tavLst>
                                        <p:tav tm="0">
                                          <p:val>
                                            <p:strVal val="#ppt_y+.1"/>
                                          </p:val>
                                        </p:tav>
                                        <p:tav tm="100000">
                                          <p:val>
                                            <p:strVal val="#ppt_y"/>
                                          </p:val>
                                        </p:tav>
                                      </p:tavLst>
                                    </p:anim>
                                  </p:childTnLst>
                                </p:cTn>
                              </p:par>
                            </p:childTnLst>
                          </p:cTn>
                        </p:par>
                        <p:par>
                          <p:cTn id="108" fill="hold">
                            <p:stCondLst>
                              <p:cond delay="8500"/>
                            </p:stCondLst>
                            <p:childTnLst>
                              <p:par>
                                <p:cTn id="109" presetID="42" presetClass="entr" presetSubtype="0" fill="hold" grpId="0" nodeType="afterEffect">
                                  <p:stCondLst>
                                    <p:cond delay="0"/>
                                  </p:stCondLst>
                                  <p:childTnLst>
                                    <p:set>
                                      <p:cBhvr>
                                        <p:cTn id="110" dur="1" fill="hold">
                                          <p:stCondLst>
                                            <p:cond delay="0"/>
                                          </p:stCondLst>
                                        </p:cTn>
                                        <p:tgtEl>
                                          <p:spTgt spid="17">
                                            <p:txEl>
                                              <p:pRg st="16" end="16"/>
                                            </p:txEl>
                                          </p:spTgt>
                                        </p:tgtEl>
                                        <p:attrNameLst>
                                          <p:attrName>style.visibility</p:attrName>
                                        </p:attrNameLst>
                                      </p:cBhvr>
                                      <p:to>
                                        <p:strVal val="visible"/>
                                      </p:to>
                                    </p:set>
                                    <p:animEffect transition="in" filter="fade">
                                      <p:cBhvr>
                                        <p:cTn id="111" dur="500"/>
                                        <p:tgtEl>
                                          <p:spTgt spid="17">
                                            <p:txEl>
                                              <p:pRg st="16" end="16"/>
                                            </p:txEl>
                                          </p:spTgt>
                                        </p:tgtEl>
                                      </p:cBhvr>
                                    </p:animEffect>
                                    <p:anim calcmode="lin" valueType="num">
                                      <p:cBhvr>
                                        <p:cTn id="112" dur="500" fill="hold"/>
                                        <p:tgtEl>
                                          <p:spTgt spid="17">
                                            <p:txEl>
                                              <p:pRg st="16" end="16"/>
                                            </p:txEl>
                                          </p:spTgt>
                                        </p:tgtEl>
                                        <p:attrNameLst>
                                          <p:attrName>ppt_x</p:attrName>
                                        </p:attrNameLst>
                                      </p:cBhvr>
                                      <p:tavLst>
                                        <p:tav tm="0">
                                          <p:val>
                                            <p:strVal val="#ppt_x"/>
                                          </p:val>
                                        </p:tav>
                                        <p:tav tm="100000">
                                          <p:val>
                                            <p:strVal val="#ppt_x"/>
                                          </p:val>
                                        </p:tav>
                                      </p:tavLst>
                                    </p:anim>
                                    <p:anim calcmode="lin" valueType="num">
                                      <p:cBhvr>
                                        <p:cTn id="113" dur="500" fill="hold"/>
                                        <p:tgtEl>
                                          <p:spTgt spid="17">
                                            <p:txEl>
                                              <p:pRg st="16" end="16"/>
                                            </p:txEl>
                                          </p:spTgt>
                                        </p:tgtEl>
                                        <p:attrNameLst>
                                          <p:attrName>ppt_y</p:attrName>
                                        </p:attrNameLst>
                                      </p:cBhvr>
                                      <p:tavLst>
                                        <p:tav tm="0">
                                          <p:val>
                                            <p:strVal val="#ppt_y+.1"/>
                                          </p:val>
                                        </p:tav>
                                        <p:tav tm="100000">
                                          <p:val>
                                            <p:strVal val="#ppt_y"/>
                                          </p:val>
                                        </p:tav>
                                      </p:tavLst>
                                    </p:anim>
                                  </p:childTnLst>
                                </p:cTn>
                              </p:par>
                            </p:childTnLst>
                          </p:cTn>
                        </p:par>
                        <p:par>
                          <p:cTn id="114" fill="hold">
                            <p:stCondLst>
                              <p:cond delay="9000"/>
                            </p:stCondLst>
                            <p:childTnLst>
                              <p:par>
                                <p:cTn id="115" presetID="42" presetClass="entr" presetSubtype="0" fill="hold" grpId="0" nodeType="afterEffect">
                                  <p:stCondLst>
                                    <p:cond delay="0"/>
                                  </p:stCondLst>
                                  <p:childTnLst>
                                    <p:set>
                                      <p:cBhvr>
                                        <p:cTn id="116" dur="1" fill="hold">
                                          <p:stCondLst>
                                            <p:cond delay="0"/>
                                          </p:stCondLst>
                                        </p:cTn>
                                        <p:tgtEl>
                                          <p:spTgt spid="15">
                                            <p:txEl>
                                              <p:pRg st="0" end="0"/>
                                            </p:txEl>
                                          </p:spTgt>
                                        </p:tgtEl>
                                        <p:attrNameLst>
                                          <p:attrName>style.visibility</p:attrName>
                                        </p:attrNameLst>
                                      </p:cBhvr>
                                      <p:to>
                                        <p:strVal val="visible"/>
                                      </p:to>
                                    </p:set>
                                    <p:animEffect transition="in" filter="fade">
                                      <p:cBhvr>
                                        <p:cTn id="117" dur="500"/>
                                        <p:tgtEl>
                                          <p:spTgt spid="15">
                                            <p:txEl>
                                              <p:pRg st="0" end="0"/>
                                            </p:txEl>
                                          </p:spTgt>
                                        </p:tgtEl>
                                      </p:cBhvr>
                                    </p:animEffect>
                                    <p:anim calcmode="lin" valueType="num">
                                      <p:cBhvr>
                                        <p:cTn id="11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19"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120" fill="hold">
                            <p:stCondLst>
                              <p:cond delay="9500"/>
                            </p:stCondLst>
                            <p:childTnLst>
                              <p:par>
                                <p:cTn id="121" presetID="42" presetClass="entr" presetSubtype="0" fill="hold" grpId="0" nodeType="afterEffect">
                                  <p:stCondLst>
                                    <p:cond delay="0"/>
                                  </p:stCondLst>
                                  <p:childTnLst>
                                    <p:set>
                                      <p:cBhvr>
                                        <p:cTn id="122" dur="1" fill="hold">
                                          <p:stCondLst>
                                            <p:cond delay="0"/>
                                          </p:stCondLst>
                                        </p:cTn>
                                        <p:tgtEl>
                                          <p:spTgt spid="15">
                                            <p:txEl>
                                              <p:pRg st="2" end="2"/>
                                            </p:txEl>
                                          </p:spTgt>
                                        </p:tgtEl>
                                        <p:attrNameLst>
                                          <p:attrName>style.visibility</p:attrName>
                                        </p:attrNameLst>
                                      </p:cBhvr>
                                      <p:to>
                                        <p:strVal val="visible"/>
                                      </p:to>
                                    </p:set>
                                    <p:animEffect transition="in" filter="fade">
                                      <p:cBhvr>
                                        <p:cTn id="123" dur="500"/>
                                        <p:tgtEl>
                                          <p:spTgt spid="15">
                                            <p:txEl>
                                              <p:pRg st="2" end="2"/>
                                            </p:txEl>
                                          </p:spTgt>
                                        </p:tgtEl>
                                      </p:cBhvr>
                                    </p:animEffect>
                                    <p:anim calcmode="lin" valueType="num">
                                      <p:cBhvr>
                                        <p:cTn id="124"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25"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0000"/>
                            </p:stCondLst>
                            <p:childTnLst>
                              <p:par>
                                <p:cTn id="127" presetID="42" presetClass="entr" presetSubtype="0" fill="hold" grpId="0" nodeType="afterEffect">
                                  <p:stCondLst>
                                    <p:cond delay="0"/>
                                  </p:stCondLst>
                                  <p:childTnLst>
                                    <p:set>
                                      <p:cBhvr>
                                        <p:cTn id="128" dur="1" fill="hold">
                                          <p:stCondLst>
                                            <p:cond delay="0"/>
                                          </p:stCondLst>
                                        </p:cTn>
                                        <p:tgtEl>
                                          <p:spTgt spid="15">
                                            <p:txEl>
                                              <p:pRg st="4" end="4"/>
                                            </p:txEl>
                                          </p:spTgt>
                                        </p:tgtEl>
                                        <p:attrNameLst>
                                          <p:attrName>style.visibility</p:attrName>
                                        </p:attrNameLst>
                                      </p:cBhvr>
                                      <p:to>
                                        <p:strVal val="visible"/>
                                      </p:to>
                                    </p:set>
                                    <p:animEffect transition="in" filter="fade">
                                      <p:cBhvr>
                                        <p:cTn id="129" dur="500"/>
                                        <p:tgtEl>
                                          <p:spTgt spid="15">
                                            <p:txEl>
                                              <p:pRg st="4" end="4"/>
                                            </p:txEl>
                                          </p:spTgt>
                                        </p:tgtEl>
                                      </p:cBhvr>
                                    </p:animEffect>
                                    <p:anim calcmode="lin" valueType="num">
                                      <p:cBhvr>
                                        <p:cTn id="130"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131" dur="5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0500"/>
                            </p:stCondLst>
                            <p:childTnLst>
                              <p:par>
                                <p:cTn id="133" presetID="42" presetClass="entr" presetSubtype="0" fill="hold" grpId="0" nodeType="afterEffect">
                                  <p:stCondLst>
                                    <p:cond delay="0"/>
                                  </p:stCondLst>
                                  <p:childTnLst>
                                    <p:set>
                                      <p:cBhvr>
                                        <p:cTn id="134" dur="1" fill="hold">
                                          <p:stCondLst>
                                            <p:cond delay="0"/>
                                          </p:stCondLst>
                                        </p:cTn>
                                        <p:tgtEl>
                                          <p:spTgt spid="15">
                                            <p:txEl>
                                              <p:pRg st="6" end="6"/>
                                            </p:txEl>
                                          </p:spTgt>
                                        </p:tgtEl>
                                        <p:attrNameLst>
                                          <p:attrName>style.visibility</p:attrName>
                                        </p:attrNameLst>
                                      </p:cBhvr>
                                      <p:to>
                                        <p:strVal val="visible"/>
                                      </p:to>
                                    </p:set>
                                    <p:animEffect transition="in" filter="fade">
                                      <p:cBhvr>
                                        <p:cTn id="135" dur="500"/>
                                        <p:tgtEl>
                                          <p:spTgt spid="15">
                                            <p:txEl>
                                              <p:pRg st="6" end="6"/>
                                            </p:txEl>
                                          </p:spTgt>
                                        </p:tgtEl>
                                      </p:cBhvr>
                                    </p:animEffect>
                                    <p:anim calcmode="lin" valueType="num">
                                      <p:cBhvr>
                                        <p:cTn id="136"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137" dur="500" fill="hold"/>
                                        <p:tgtEl>
                                          <p:spTgt spid="15">
                                            <p:txEl>
                                              <p:pRg st="6" end="6"/>
                                            </p:txEl>
                                          </p:spTgt>
                                        </p:tgtEl>
                                        <p:attrNameLst>
                                          <p:attrName>ppt_y</p:attrName>
                                        </p:attrNameLst>
                                      </p:cBhvr>
                                      <p:tavLst>
                                        <p:tav tm="0">
                                          <p:val>
                                            <p:strVal val="#ppt_y+.1"/>
                                          </p:val>
                                        </p:tav>
                                        <p:tav tm="100000">
                                          <p:val>
                                            <p:strVal val="#ppt_y"/>
                                          </p:val>
                                        </p:tav>
                                      </p:tavLst>
                                    </p:anim>
                                  </p:childTnLst>
                                </p:cTn>
                              </p:par>
                            </p:childTnLst>
                          </p:cTn>
                        </p:par>
                        <p:par>
                          <p:cTn id="138" fill="hold">
                            <p:stCondLst>
                              <p:cond delay="11000"/>
                            </p:stCondLst>
                            <p:childTnLst>
                              <p:par>
                                <p:cTn id="139" presetID="42" presetClass="entr" presetSubtype="0" fill="hold" grpId="0" nodeType="afterEffect">
                                  <p:stCondLst>
                                    <p:cond delay="0"/>
                                  </p:stCondLst>
                                  <p:childTnLst>
                                    <p:set>
                                      <p:cBhvr>
                                        <p:cTn id="140" dur="1" fill="hold">
                                          <p:stCondLst>
                                            <p:cond delay="0"/>
                                          </p:stCondLst>
                                        </p:cTn>
                                        <p:tgtEl>
                                          <p:spTgt spid="15">
                                            <p:txEl>
                                              <p:pRg st="8" end="8"/>
                                            </p:txEl>
                                          </p:spTgt>
                                        </p:tgtEl>
                                        <p:attrNameLst>
                                          <p:attrName>style.visibility</p:attrName>
                                        </p:attrNameLst>
                                      </p:cBhvr>
                                      <p:to>
                                        <p:strVal val="visible"/>
                                      </p:to>
                                    </p:set>
                                    <p:animEffect transition="in" filter="fade">
                                      <p:cBhvr>
                                        <p:cTn id="141" dur="500"/>
                                        <p:tgtEl>
                                          <p:spTgt spid="15">
                                            <p:txEl>
                                              <p:pRg st="8" end="8"/>
                                            </p:txEl>
                                          </p:spTgt>
                                        </p:tgtEl>
                                      </p:cBhvr>
                                    </p:animEffect>
                                    <p:anim calcmode="lin" valueType="num">
                                      <p:cBhvr>
                                        <p:cTn id="142"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p:cTn id="143" dur="500" fill="hold"/>
                                        <p:tgtEl>
                                          <p:spTgt spid="15">
                                            <p:txEl>
                                              <p:pRg st="8" end="8"/>
                                            </p:txEl>
                                          </p:spTgt>
                                        </p:tgtEl>
                                        <p:attrNameLst>
                                          <p:attrName>ppt_y</p:attrName>
                                        </p:attrNameLst>
                                      </p:cBhvr>
                                      <p:tavLst>
                                        <p:tav tm="0">
                                          <p:val>
                                            <p:strVal val="#ppt_y+.1"/>
                                          </p:val>
                                        </p:tav>
                                        <p:tav tm="100000">
                                          <p:val>
                                            <p:strVal val="#ppt_y"/>
                                          </p:val>
                                        </p:tav>
                                      </p:tavLst>
                                    </p:anim>
                                  </p:childTnLst>
                                </p:cTn>
                              </p:par>
                            </p:childTnLst>
                          </p:cTn>
                        </p:par>
                        <p:par>
                          <p:cTn id="144" fill="hold">
                            <p:stCondLst>
                              <p:cond delay="11500"/>
                            </p:stCondLst>
                            <p:childTnLst>
                              <p:par>
                                <p:cTn id="145" presetID="42" presetClass="entr" presetSubtype="0" fill="hold" grpId="0" nodeType="afterEffect">
                                  <p:stCondLst>
                                    <p:cond delay="0"/>
                                  </p:stCondLst>
                                  <p:childTnLst>
                                    <p:set>
                                      <p:cBhvr>
                                        <p:cTn id="146" dur="1" fill="hold">
                                          <p:stCondLst>
                                            <p:cond delay="0"/>
                                          </p:stCondLst>
                                        </p:cTn>
                                        <p:tgtEl>
                                          <p:spTgt spid="15">
                                            <p:txEl>
                                              <p:pRg st="10" end="10"/>
                                            </p:txEl>
                                          </p:spTgt>
                                        </p:tgtEl>
                                        <p:attrNameLst>
                                          <p:attrName>style.visibility</p:attrName>
                                        </p:attrNameLst>
                                      </p:cBhvr>
                                      <p:to>
                                        <p:strVal val="visible"/>
                                      </p:to>
                                    </p:set>
                                    <p:animEffect transition="in" filter="fade">
                                      <p:cBhvr>
                                        <p:cTn id="147" dur="500"/>
                                        <p:tgtEl>
                                          <p:spTgt spid="15">
                                            <p:txEl>
                                              <p:pRg st="10" end="10"/>
                                            </p:txEl>
                                          </p:spTgt>
                                        </p:tgtEl>
                                      </p:cBhvr>
                                    </p:animEffect>
                                    <p:anim calcmode="lin" valueType="num">
                                      <p:cBhvr>
                                        <p:cTn id="148" dur="500" fill="hold"/>
                                        <p:tgtEl>
                                          <p:spTgt spid="15">
                                            <p:txEl>
                                              <p:pRg st="10" end="10"/>
                                            </p:txEl>
                                          </p:spTgt>
                                        </p:tgtEl>
                                        <p:attrNameLst>
                                          <p:attrName>ppt_x</p:attrName>
                                        </p:attrNameLst>
                                      </p:cBhvr>
                                      <p:tavLst>
                                        <p:tav tm="0">
                                          <p:val>
                                            <p:strVal val="#ppt_x"/>
                                          </p:val>
                                        </p:tav>
                                        <p:tav tm="100000">
                                          <p:val>
                                            <p:strVal val="#ppt_x"/>
                                          </p:val>
                                        </p:tav>
                                      </p:tavLst>
                                    </p:anim>
                                    <p:anim calcmode="lin" valueType="num">
                                      <p:cBhvr>
                                        <p:cTn id="149" dur="500" fill="hold"/>
                                        <p:tgtEl>
                                          <p:spTgt spid="15">
                                            <p:txEl>
                                              <p:pRg st="10" end="10"/>
                                            </p:txEl>
                                          </p:spTgt>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15">
                                            <p:txEl>
                                              <p:pRg st="12" end="12"/>
                                            </p:txEl>
                                          </p:spTgt>
                                        </p:tgtEl>
                                        <p:attrNameLst>
                                          <p:attrName>style.visibility</p:attrName>
                                        </p:attrNameLst>
                                      </p:cBhvr>
                                      <p:to>
                                        <p:strVal val="visible"/>
                                      </p:to>
                                    </p:set>
                                    <p:animEffect transition="in" filter="fade">
                                      <p:cBhvr>
                                        <p:cTn id="153" dur="500"/>
                                        <p:tgtEl>
                                          <p:spTgt spid="15">
                                            <p:txEl>
                                              <p:pRg st="12" end="12"/>
                                            </p:txEl>
                                          </p:spTgt>
                                        </p:tgtEl>
                                      </p:cBhvr>
                                    </p:animEffect>
                                    <p:anim calcmode="lin" valueType="num">
                                      <p:cBhvr>
                                        <p:cTn id="154" dur="500" fill="hold"/>
                                        <p:tgtEl>
                                          <p:spTgt spid="15">
                                            <p:txEl>
                                              <p:pRg st="12" end="12"/>
                                            </p:txEl>
                                          </p:spTgt>
                                        </p:tgtEl>
                                        <p:attrNameLst>
                                          <p:attrName>ppt_x</p:attrName>
                                        </p:attrNameLst>
                                      </p:cBhvr>
                                      <p:tavLst>
                                        <p:tav tm="0">
                                          <p:val>
                                            <p:strVal val="#ppt_x"/>
                                          </p:val>
                                        </p:tav>
                                        <p:tav tm="100000">
                                          <p:val>
                                            <p:strVal val="#ppt_x"/>
                                          </p:val>
                                        </p:tav>
                                      </p:tavLst>
                                    </p:anim>
                                    <p:anim calcmode="lin" valueType="num">
                                      <p:cBhvr>
                                        <p:cTn id="155" dur="500" fill="hold"/>
                                        <p:tgtEl>
                                          <p:spTgt spid="15">
                                            <p:txEl>
                                              <p:pRg st="12" end="12"/>
                                            </p:txEl>
                                          </p:spTgt>
                                        </p:tgtEl>
                                        <p:attrNameLst>
                                          <p:attrName>ppt_y</p:attrName>
                                        </p:attrNameLst>
                                      </p:cBhvr>
                                      <p:tavLst>
                                        <p:tav tm="0">
                                          <p:val>
                                            <p:strVal val="#ppt_y+.1"/>
                                          </p:val>
                                        </p:tav>
                                        <p:tav tm="100000">
                                          <p:val>
                                            <p:strVal val="#ppt_y"/>
                                          </p:val>
                                        </p:tav>
                                      </p:tavLst>
                                    </p:anim>
                                  </p:childTnLst>
                                </p:cTn>
                              </p:par>
                            </p:childTnLst>
                          </p:cTn>
                        </p:par>
                        <p:par>
                          <p:cTn id="156" fill="hold">
                            <p:stCondLst>
                              <p:cond delay="12500"/>
                            </p:stCondLst>
                            <p:childTnLst>
                              <p:par>
                                <p:cTn id="157" presetID="42" presetClass="entr" presetSubtype="0" fill="hold" grpId="0" nodeType="afterEffect">
                                  <p:stCondLst>
                                    <p:cond delay="0"/>
                                  </p:stCondLst>
                                  <p:childTnLst>
                                    <p:set>
                                      <p:cBhvr>
                                        <p:cTn id="158" dur="1" fill="hold">
                                          <p:stCondLst>
                                            <p:cond delay="0"/>
                                          </p:stCondLst>
                                        </p:cTn>
                                        <p:tgtEl>
                                          <p:spTgt spid="15">
                                            <p:txEl>
                                              <p:pRg st="14" end="14"/>
                                            </p:txEl>
                                          </p:spTgt>
                                        </p:tgtEl>
                                        <p:attrNameLst>
                                          <p:attrName>style.visibility</p:attrName>
                                        </p:attrNameLst>
                                      </p:cBhvr>
                                      <p:to>
                                        <p:strVal val="visible"/>
                                      </p:to>
                                    </p:set>
                                    <p:animEffect transition="in" filter="fade">
                                      <p:cBhvr>
                                        <p:cTn id="159" dur="500"/>
                                        <p:tgtEl>
                                          <p:spTgt spid="15">
                                            <p:txEl>
                                              <p:pRg st="14" end="14"/>
                                            </p:txEl>
                                          </p:spTgt>
                                        </p:tgtEl>
                                      </p:cBhvr>
                                    </p:animEffect>
                                    <p:anim calcmode="lin" valueType="num">
                                      <p:cBhvr>
                                        <p:cTn id="160" dur="500" fill="hold"/>
                                        <p:tgtEl>
                                          <p:spTgt spid="15">
                                            <p:txEl>
                                              <p:pRg st="14" end="14"/>
                                            </p:txEl>
                                          </p:spTgt>
                                        </p:tgtEl>
                                        <p:attrNameLst>
                                          <p:attrName>ppt_x</p:attrName>
                                        </p:attrNameLst>
                                      </p:cBhvr>
                                      <p:tavLst>
                                        <p:tav tm="0">
                                          <p:val>
                                            <p:strVal val="#ppt_x"/>
                                          </p:val>
                                        </p:tav>
                                        <p:tav tm="100000">
                                          <p:val>
                                            <p:strVal val="#ppt_x"/>
                                          </p:val>
                                        </p:tav>
                                      </p:tavLst>
                                    </p:anim>
                                    <p:anim calcmode="lin" valueType="num">
                                      <p:cBhvr>
                                        <p:cTn id="161" dur="500" fill="hold"/>
                                        <p:tgtEl>
                                          <p:spTgt spid="15">
                                            <p:txEl>
                                              <p:pRg st="14" end="14"/>
                                            </p:txEl>
                                          </p:spTgt>
                                        </p:tgtEl>
                                        <p:attrNameLst>
                                          <p:attrName>ppt_y</p:attrName>
                                        </p:attrNameLst>
                                      </p:cBhvr>
                                      <p:tavLst>
                                        <p:tav tm="0">
                                          <p:val>
                                            <p:strVal val="#ppt_y+.1"/>
                                          </p:val>
                                        </p:tav>
                                        <p:tav tm="100000">
                                          <p:val>
                                            <p:strVal val="#ppt_y"/>
                                          </p:val>
                                        </p:tav>
                                      </p:tavLst>
                                    </p:anim>
                                  </p:childTnLst>
                                </p:cTn>
                              </p:par>
                            </p:childTnLst>
                          </p:cTn>
                        </p:par>
                        <p:par>
                          <p:cTn id="162" fill="hold">
                            <p:stCondLst>
                              <p:cond delay="13000"/>
                            </p:stCondLst>
                            <p:childTnLst>
                              <p:par>
                                <p:cTn id="163" presetID="42" presetClass="entr" presetSubtype="0" fill="hold" grpId="0" nodeType="afterEffect">
                                  <p:stCondLst>
                                    <p:cond delay="0"/>
                                  </p:stCondLst>
                                  <p:childTnLst>
                                    <p:set>
                                      <p:cBhvr>
                                        <p:cTn id="164" dur="1" fill="hold">
                                          <p:stCondLst>
                                            <p:cond delay="0"/>
                                          </p:stCondLst>
                                        </p:cTn>
                                        <p:tgtEl>
                                          <p:spTgt spid="15">
                                            <p:txEl>
                                              <p:pRg st="16" end="16"/>
                                            </p:txEl>
                                          </p:spTgt>
                                        </p:tgtEl>
                                        <p:attrNameLst>
                                          <p:attrName>style.visibility</p:attrName>
                                        </p:attrNameLst>
                                      </p:cBhvr>
                                      <p:to>
                                        <p:strVal val="visible"/>
                                      </p:to>
                                    </p:set>
                                    <p:animEffect transition="in" filter="fade">
                                      <p:cBhvr>
                                        <p:cTn id="165" dur="500"/>
                                        <p:tgtEl>
                                          <p:spTgt spid="15">
                                            <p:txEl>
                                              <p:pRg st="16" end="16"/>
                                            </p:txEl>
                                          </p:spTgt>
                                        </p:tgtEl>
                                      </p:cBhvr>
                                    </p:animEffect>
                                    <p:anim calcmode="lin" valueType="num">
                                      <p:cBhvr>
                                        <p:cTn id="166" dur="500" fill="hold"/>
                                        <p:tgtEl>
                                          <p:spTgt spid="15">
                                            <p:txEl>
                                              <p:pRg st="16" end="16"/>
                                            </p:txEl>
                                          </p:spTgt>
                                        </p:tgtEl>
                                        <p:attrNameLst>
                                          <p:attrName>ppt_x</p:attrName>
                                        </p:attrNameLst>
                                      </p:cBhvr>
                                      <p:tavLst>
                                        <p:tav tm="0">
                                          <p:val>
                                            <p:strVal val="#ppt_x"/>
                                          </p:val>
                                        </p:tav>
                                        <p:tav tm="100000">
                                          <p:val>
                                            <p:strVal val="#ppt_x"/>
                                          </p:val>
                                        </p:tav>
                                      </p:tavLst>
                                    </p:anim>
                                    <p:anim calcmode="lin" valueType="num">
                                      <p:cBhvr>
                                        <p:cTn id="167" dur="500" fill="hold"/>
                                        <p:tgtEl>
                                          <p:spTgt spid="15">
                                            <p:txEl>
                                              <p:pRg st="16" end="16"/>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3500"/>
                            </p:stCondLst>
                            <p:childTnLst>
                              <p:par>
                                <p:cTn id="169" presetID="42" presetClass="entr" presetSubtype="0" fill="hold" grpId="0" nodeType="afterEffect">
                                  <p:stCondLst>
                                    <p:cond delay="0"/>
                                  </p:stCondLst>
                                  <p:childTnLst>
                                    <p:set>
                                      <p:cBhvr>
                                        <p:cTn id="170" dur="1" fill="hold">
                                          <p:stCondLst>
                                            <p:cond delay="0"/>
                                          </p:stCondLst>
                                        </p:cTn>
                                        <p:tgtEl>
                                          <p:spTgt spid="16">
                                            <p:txEl>
                                              <p:pRg st="0" end="0"/>
                                            </p:txEl>
                                          </p:spTgt>
                                        </p:tgtEl>
                                        <p:attrNameLst>
                                          <p:attrName>style.visibility</p:attrName>
                                        </p:attrNameLst>
                                      </p:cBhvr>
                                      <p:to>
                                        <p:strVal val="visible"/>
                                      </p:to>
                                    </p:set>
                                    <p:animEffect transition="in" filter="fade">
                                      <p:cBhvr>
                                        <p:cTn id="171" dur="500"/>
                                        <p:tgtEl>
                                          <p:spTgt spid="16">
                                            <p:txEl>
                                              <p:pRg st="0" end="0"/>
                                            </p:txEl>
                                          </p:spTgt>
                                        </p:tgtEl>
                                      </p:cBhvr>
                                    </p:animEffect>
                                    <p:anim calcmode="lin" valueType="num">
                                      <p:cBhvr>
                                        <p:cTn id="17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73" dur="5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4000"/>
                            </p:stCondLst>
                            <p:childTnLst>
                              <p:par>
                                <p:cTn id="175" presetID="42" presetClass="entr" presetSubtype="0" fill="hold" grpId="0" nodeType="afterEffect">
                                  <p:stCondLst>
                                    <p:cond delay="0"/>
                                  </p:stCondLst>
                                  <p:childTnLst>
                                    <p:set>
                                      <p:cBhvr>
                                        <p:cTn id="176" dur="1" fill="hold">
                                          <p:stCondLst>
                                            <p:cond delay="0"/>
                                          </p:stCondLst>
                                        </p:cTn>
                                        <p:tgtEl>
                                          <p:spTgt spid="16">
                                            <p:txEl>
                                              <p:pRg st="2" end="2"/>
                                            </p:txEl>
                                          </p:spTgt>
                                        </p:tgtEl>
                                        <p:attrNameLst>
                                          <p:attrName>style.visibility</p:attrName>
                                        </p:attrNameLst>
                                      </p:cBhvr>
                                      <p:to>
                                        <p:strVal val="visible"/>
                                      </p:to>
                                    </p:set>
                                    <p:animEffect transition="in" filter="fade">
                                      <p:cBhvr>
                                        <p:cTn id="177" dur="500"/>
                                        <p:tgtEl>
                                          <p:spTgt spid="16">
                                            <p:txEl>
                                              <p:pRg st="2" end="2"/>
                                            </p:txEl>
                                          </p:spTgt>
                                        </p:tgtEl>
                                      </p:cBhvr>
                                    </p:animEffect>
                                    <p:anim calcmode="lin" valueType="num">
                                      <p:cBhvr>
                                        <p:cTn id="178"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79" dur="5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80" fill="hold">
                            <p:stCondLst>
                              <p:cond delay="14500"/>
                            </p:stCondLst>
                            <p:childTnLst>
                              <p:par>
                                <p:cTn id="181" presetID="42" presetClass="entr" presetSubtype="0" fill="hold" grpId="0" nodeType="afterEffect">
                                  <p:stCondLst>
                                    <p:cond delay="0"/>
                                  </p:stCondLst>
                                  <p:childTnLst>
                                    <p:set>
                                      <p:cBhvr>
                                        <p:cTn id="182" dur="1" fill="hold">
                                          <p:stCondLst>
                                            <p:cond delay="0"/>
                                          </p:stCondLst>
                                        </p:cTn>
                                        <p:tgtEl>
                                          <p:spTgt spid="16">
                                            <p:txEl>
                                              <p:pRg st="4" end="4"/>
                                            </p:txEl>
                                          </p:spTgt>
                                        </p:tgtEl>
                                        <p:attrNameLst>
                                          <p:attrName>style.visibility</p:attrName>
                                        </p:attrNameLst>
                                      </p:cBhvr>
                                      <p:to>
                                        <p:strVal val="visible"/>
                                      </p:to>
                                    </p:set>
                                    <p:animEffect transition="in" filter="fade">
                                      <p:cBhvr>
                                        <p:cTn id="183" dur="500"/>
                                        <p:tgtEl>
                                          <p:spTgt spid="16">
                                            <p:txEl>
                                              <p:pRg st="4" end="4"/>
                                            </p:txEl>
                                          </p:spTgt>
                                        </p:tgtEl>
                                      </p:cBhvr>
                                    </p:animEffect>
                                    <p:anim calcmode="lin" valueType="num">
                                      <p:cBhvr>
                                        <p:cTn id="184"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85" dur="5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par>
                          <p:cTn id="186" fill="hold">
                            <p:stCondLst>
                              <p:cond delay="15000"/>
                            </p:stCondLst>
                            <p:childTnLst>
                              <p:par>
                                <p:cTn id="187" presetID="42" presetClass="entr" presetSubtype="0" fill="hold" grpId="0" nodeType="afterEffect">
                                  <p:stCondLst>
                                    <p:cond delay="0"/>
                                  </p:stCondLst>
                                  <p:childTnLst>
                                    <p:set>
                                      <p:cBhvr>
                                        <p:cTn id="188" dur="1" fill="hold">
                                          <p:stCondLst>
                                            <p:cond delay="0"/>
                                          </p:stCondLst>
                                        </p:cTn>
                                        <p:tgtEl>
                                          <p:spTgt spid="16">
                                            <p:txEl>
                                              <p:pRg st="6" end="6"/>
                                            </p:txEl>
                                          </p:spTgt>
                                        </p:tgtEl>
                                        <p:attrNameLst>
                                          <p:attrName>style.visibility</p:attrName>
                                        </p:attrNameLst>
                                      </p:cBhvr>
                                      <p:to>
                                        <p:strVal val="visible"/>
                                      </p:to>
                                    </p:set>
                                    <p:animEffect transition="in" filter="fade">
                                      <p:cBhvr>
                                        <p:cTn id="189" dur="500"/>
                                        <p:tgtEl>
                                          <p:spTgt spid="16">
                                            <p:txEl>
                                              <p:pRg st="6" end="6"/>
                                            </p:txEl>
                                          </p:spTgt>
                                        </p:tgtEl>
                                      </p:cBhvr>
                                    </p:animEffect>
                                    <p:anim calcmode="lin" valueType="num">
                                      <p:cBhvr>
                                        <p:cTn id="190" dur="5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191" dur="5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par>
                          <p:cTn id="192" fill="hold">
                            <p:stCondLst>
                              <p:cond delay="15500"/>
                            </p:stCondLst>
                            <p:childTnLst>
                              <p:par>
                                <p:cTn id="193" presetID="42" presetClass="entr" presetSubtype="0" fill="hold" grpId="0" nodeType="afterEffect">
                                  <p:stCondLst>
                                    <p:cond delay="0"/>
                                  </p:stCondLst>
                                  <p:childTnLst>
                                    <p:set>
                                      <p:cBhvr>
                                        <p:cTn id="194" dur="1" fill="hold">
                                          <p:stCondLst>
                                            <p:cond delay="0"/>
                                          </p:stCondLst>
                                        </p:cTn>
                                        <p:tgtEl>
                                          <p:spTgt spid="16">
                                            <p:txEl>
                                              <p:pRg st="8" end="8"/>
                                            </p:txEl>
                                          </p:spTgt>
                                        </p:tgtEl>
                                        <p:attrNameLst>
                                          <p:attrName>style.visibility</p:attrName>
                                        </p:attrNameLst>
                                      </p:cBhvr>
                                      <p:to>
                                        <p:strVal val="visible"/>
                                      </p:to>
                                    </p:set>
                                    <p:animEffect transition="in" filter="fade">
                                      <p:cBhvr>
                                        <p:cTn id="195" dur="500"/>
                                        <p:tgtEl>
                                          <p:spTgt spid="16">
                                            <p:txEl>
                                              <p:pRg st="8" end="8"/>
                                            </p:txEl>
                                          </p:spTgt>
                                        </p:tgtEl>
                                      </p:cBhvr>
                                    </p:animEffect>
                                    <p:anim calcmode="lin" valueType="num">
                                      <p:cBhvr>
                                        <p:cTn id="196" dur="500" fill="hold"/>
                                        <p:tgtEl>
                                          <p:spTgt spid="16">
                                            <p:txEl>
                                              <p:pRg st="8" end="8"/>
                                            </p:txEl>
                                          </p:spTgt>
                                        </p:tgtEl>
                                        <p:attrNameLst>
                                          <p:attrName>ppt_x</p:attrName>
                                        </p:attrNameLst>
                                      </p:cBhvr>
                                      <p:tavLst>
                                        <p:tav tm="0">
                                          <p:val>
                                            <p:strVal val="#ppt_x"/>
                                          </p:val>
                                        </p:tav>
                                        <p:tav tm="100000">
                                          <p:val>
                                            <p:strVal val="#ppt_x"/>
                                          </p:val>
                                        </p:tav>
                                      </p:tavLst>
                                    </p:anim>
                                    <p:anim calcmode="lin" valueType="num">
                                      <p:cBhvr>
                                        <p:cTn id="197" dur="500" fill="hold"/>
                                        <p:tgtEl>
                                          <p:spTgt spid="16">
                                            <p:txEl>
                                              <p:pRg st="8" end="8"/>
                                            </p:txEl>
                                          </p:spTgt>
                                        </p:tgtEl>
                                        <p:attrNameLst>
                                          <p:attrName>ppt_y</p:attrName>
                                        </p:attrNameLst>
                                      </p:cBhvr>
                                      <p:tavLst>
                                        <p:tav tm="0">
                                          <p:val>
                                            <p:strVal val="#ppt_y+.1"/>
                                          </p:val>
                                        </p:tav>
                                        <p:tav tm="100000">
                                          <p:val>
                                            <p:strVal val="#ppt_y"/>
                                          </p:val>
                                        </p:tav>
                                      </p:tavLst>
                                    </p:anim>
                                  </p:childTnLst>
                                </p:cTn>
                              </p:par>
                            </p:childTnLst>
                          </p:cTn>
                        </p:par>
                        <p:par>
                          <p:cTn id="198" fill="hold">
                            <p:stCondLst>
                              <p:cond delay="16000"/>
                            </p:stCondLst>
                            <p:childTnLst>
                              <p:par>
                                <p:cTn id="199" presetID="42" presetClass="entr" presetSubtype="0" fill="hold" grpId="0" nodeType="afterEffect">
                                  <p:stCondLst>
                                    <p:cond delay="0"/>
                                  </p:stCondLst>
                                  <p:childTnLst>
                                    <p:set>
                                      <p:cBhvr>
                                        <p:cTn id="200" dur="1" fill="hold">
                                          <p:stCondLst>
                                            <p:cond delay="0"/>
                                          </p:stCondLst>
                                        </p:cTn>
                                        <p:tgtEl>
                                          <p:spTgt spid="16">
                                            <p:txEl>
                                              <p:pRg st="10" end="10"/>
                                            </p:txEl>
                                          </p:spTgt>
                                        </p:tgtEl>
                                        <p:attrNameLst>
                                          <p:attrName>style.visibility</p:attrName>
                                        </p:attrNameLst>
                                      </p:cBhvr>
                                      <p:to>
                                        <p:strVal val="visible"/>
                                      </p:to>
                                    </p:set>
                                    <p:animEffect transition="in" filter="fade">
                                      <p:cBhvr>
                                        <p:cTn id="201" dur="500"/>
                                        <p:tgtEl>
                                          <p:spTgt spid="16">
                                            <p:txEl>
                                              <p:pRg st="10" end="10"/>
                                            </p:txEl>
                                          </p:spTgt>
                                        </p:tgtEl>
                                      </p:cBhvr>
                                    </p:animEffect>
                                    <p:anim calcmode="lin" valueType="num">
                                      <p:cBhvr>
                                        <p:cTn id="202" dur="500" fill="hold"/>
                                        <p:tgtEl>
                                          <p:spTgt spid="16">
                                            <p:txEl>
                                              <p:pRg st="10" end="10"/>
                                            </p:txEl>
                                          </p:spTgt>
                                        </p:tgtEl>
                                        <p:attrNameLst>
                                          <p:attrName>ppt_x</p:attrName>
                                        </p:attrNameLst>
                                      </p:cBhvr>
                                      <p:tavLst>
                                        <p:tav tm="0">
                                          <p:val>
                                            <p:strVal val="#ppt_x"/>
                                          </p:val>
                                        </p:tav>
                                        <p:tav tm="100000">
                                          <p:val>
                                            <p:strVal val="#ppt_x"/>
                                          </p:val>
                                        </p:tav>
                                      </p:tavLst>
                                    </p:anim>
                                    <p:anim calcmode="lin" valueType="num">
                                      <p:cBhvr>
                                        <p:cTn id="203" dur="500" fill="hold"/>
                                        <p:tgtEl>
                                          <p:spTgt spid="16">
                                            <p:txEl>
                                              <p:pRg st="10" end="10"/>
                                            </p:txEl>
                                          </p:spTgt>
                                        </p:tgtEl>
                                        <p:attrNameLst>
                                          <p:attrName>ppt_y</p:attrName>
                                        </p:attrNameLst>
                                      </p:cBhvr>
                                      <p:tavLst>
                                        <p:tav tm="0">
                                          <p:val>
                                            <p:strVal val="#ppt_y+.1"/>
                                          </p:val>
                                        </p:tav>
                                        <p:tav tm="100000">
                                          <p:val>
                                            <p:strVal val="#ppt_y"/>
                                          </p:val>
                                        </p:tav>
                                      </p:tavLst>
                                    </p:anim>
                                  </p:childTnLst>
                                </p:cTn>
                              </p:par>
                            </p:childTnLst>
                          </p:cTn>
                        </p:par>
                        <p:par>
                          <p:cTn id="204" fill="hold">
                            <p:stCondLst>
                              <p:cond delay="16500"/>
                            </p:stCondLst>
                            <p:childTnLst>
                              <p:par>
                                <p:cTn id="205" presetID="42" presetClass="entr" presetSubtype="0" fill="hold" grpId="0" nodeType="afterEffect">
                                  <p:stCondLst>
                                    <p:cond delay="0"/>
                                  </p:stCondLst>
                                  <p:childTnLst>
                                    <p:set>
                                      <p:cBhvr>
                                        <p:cTn id="206" dur="1" fill="hold">
                                          <p:stCondLst>
                                            <p:cond delay="0"/>
                                          </p:stCondLst>
                                        </p:cTn>
                                        <p:tgtEl>
                                          <p:spTgt spid="16">
                                            <p:txEl>
                                              <p:pRg st="12" end="12"/>
                                            </p:txEl>
                                          </p:spTgt>
                                        </p:tgtEl>
                                        <p:attrNameLst>
                                          <p:attrName>style.visibility</p:attrName>
                                        </p:attrNameLst>
                                      </p:cBhvr>
                                      <p:to>
                                        <p:strVal val="visible"/>
                                      </p:to>
                                    </p:set>
                                    <p:animEffect transition="in" filter="fade">
                                      <p:cBhvr>
                                        <p:cTn id="207" dur="500"/>
                                        <p:tgtEl>
                                          <p:spTgt spid="16">
                                            <p:txEl>
                                              <p:pRg st="12" end="12"/>
                                            </p:txEl>
                                          </p:spTgt>
                                        </p:tgtEl>
                                      </p:cBhvr>
                                    </p:animEffect>
                                    <p:anim calcmode="lin" valueType="num">
                                      <p:cBhvr>
                                        <p:cTn id="208" dur="500" fill="hold"/>
                                        <p:tgtEl>
                                          <p:spTgt spid="16">
                                            <p:txEl>
                                              <p:pRg st="12" end="12"/>
                                            </p:txEl>
                                          </p:spTgt>
                                        </p:tgtEl>
                                        <p:attrNameLst>
                                          <p:attrName>ppt_x</p:attrName>
                                        </p:attrNameLst>
                                      </p:cBhvr>
                                      <p:tavLst>
                                        <p:tav tm="0">
                                          <p:val>
                                            <p:strVal val="#ppt_x"/>
                                          </p:val>
                                        </p:tav>
                                        <p:tav tm="100000">
                                          <p:val>
                                            <p:strVal val="#ppt_x"/>
                                          </p:val>
                                        </p:tav>
                                      </p:tavLst>
                                    </p:anim>
                                    <p:anim calcmode="lin" valueType="num">
                                      <p:cBhvr>
                                        <p:cTn id="209" dur="500" fill="hold"/>
                                        <p:tgtEl>
                                          <p:spTgt spid="16">
                                            <p:txEl>
                                              <p:pRg st="12" end="12"/>
                                            </p:txEl>
                                          </p:spTgt>
                                        </p:tgtEl>
                                        <p:attrNameLst>
                                          <p:attrName>ppt_y</p:attrName>
                                        </p:attrNameLst>
                                      </p:cBhvr>
                                      <p:tavLst>
                                        <p:tav tm="0">
                                          <p:val>
                                            <p:strVal val="#ppt_y+.1"/>
                                          </p:val>
                                        </p:tav>
                                        <p:tav tm="100000">
                                          <p:val>
                                            <p:strVal val="#ppt_y"/>
                                          </p:val>
                                        </p:tav>
                                      </p:tavLst>
                                    </p:anim>
                                  </p:childTnLst>
                                </p:cTn>
                              </p:par>
                            </p:childTnLst>
                          </p:cTn>
                        </p:par>
                        <p:par>
                          <p:cTn id="210" fill="hold">
                            <p:stCondLst>
                              <p:cond delay="17000"/>
                            </p:stCondLst>
                            <p:childTnLst>
                              <p:par>
                                <p:cTn id="211" presetID="42" presetClass="entr" presetSubtype="0" fill="hold" grpId="0" nodeType="afterEffect">
                                  <p:stCondLst>
                                    <p:cond delay="0"/>
                                  </p:stCondLst>
                                  <p:childTnLst>
                                    <p:set>
                                      <p:cBhvr>
                                        <p:cTn id="212" dur="1" fill="hold">
                                          <p:stCondLst>
                                            <p:cond delay="0"/>
                                          </p:stCondLst>
                                        </p:cTn>
                                        <p:tgtEl>
                                          <p:spTgt spid="16">
                                            <p:txEl>
                                              <p:pRg st="14" end="14"/>
                                            </p:txEl>
                                          </p:spTgt>
                                        </p:tgtEl>
                                        <p:attrNameLst>
                                          <p:attrName>style.visibility</p:attrName>
                                        </p:attrNameLst>
                                      </p:cBhvr>
                                      <p:to>
                                        <p:strVal val="visible"/>
                                      </p:to>
                                    </p:set>
                                    <p:animEffect transition="in" filter="fade">
                                      <p:cBhvr>
                                        <p:cTn id="213" dur="500"/>
                                        <p:tgtEl>
                                          <p:spTgt spid="16">
                                            <p:txEl>
                                              <p:pRg st="14" end="14"/>
                                            </p:txEl>
                                          </p:spTgt>
                                        </p:tgtEl>
                                      </p:cBhvr>
                                    </p:animEffect>
                                    <p:anim calcmode="lin" valueType="num">
                                      <p:cBhvr>
                                        <p:cTn id="214" dur="500" fill="hold"/>
                                        <p:tgtEl>
                                          <p:spTgt spid="16">
                                            <p:txEl>
                                              <p:pRg st="14" end="14"/>
                                            </p:txEl>
                                          </p:spTgt>
                                        </p:tgtEl>
                                        <p:attrNameLst>
                                          <p:attrName>ppt_x</p:attrName>
                                        </p:attrNameLst>
                                      </p:cBhvr>
                                      <p:tavLst>
                                        <p:tav tm="0">
                                          <p:val>
                                            <p:strVal val="#ppt_x"/>
                                          </p:val>
                                        </p:tav>
                                        <p:tav tm="100000">
                                          <p:val>
                                            <p:strVal val="#ppt_x"/>
                                          </p:val>
                                        </p:tav>
                                      </p:tavLst>
                                    </p:anim>
                                    <p:anim calcmode="lin" valueType="num">
                                      <p:cBhvr>
                                        <p:cTn id="215" dur="500" fill="hold"/>
                                        <p:tgtEl>
                                          <p:spTgt spid="16">
                                            <p:txEl>
                                              <p:pRg st="14" end="14"/>
                                            </p:txEl>
                                          </p:spTgt>
                                        </p:tgtEl>
                                        <p:attrNameLst>
                                          <p:attrName>ppt_y</p:attrName>
                                        </p:attrNameLst>
                                      </p:cBhvr>
                                      <p:tavLst>
                                        <p:tav tm="0">
                                          <p:val>
                                            <p:strVal val="#ppt_y+.1"/>
                                          </p:val>
                                        </p:tav>
                                        <p:tav tm="100000">
                                          <p:val>
                                            <p:strVal val="#ppt_y"/>
                                          </p:val>
                                        </p:tav>
                                      </p:tavLst>
                                    </p:anim>
                                  </p:childTnLst>
                                </p:cTn>
                              </p:par>
                            </p:childTnLst>
                          </p:cTn>
                        </p:par>
                        <p:par>
                          <p:cTn id="216" fill="hold">
                            <p:stCondLst>
                              <p:cond delay="17500"/>
                            </p:stCondLst>
                            <p:childTnLst>
                              <p:par>
                                <p:cTn id="217" presetID="42" presetClass="entr" presetSubtype="0" fill="hold" grpId="0" nodeType="afterEffect">
                                  <p:stCondLst>
                                    <p:cond delay="0"/>
                                  </p:stCondLst>
                                  <p:childTnLst>
                                    <p:set>
                                      <p:cBhvr>
                                        <p:cTn id="218" dur="1" fill="hold">
                                          <p:stCondLst>
                                            <p:cond delay="0"/>
                                          </p:stCondLst>
                                        </p:cTn>
                                        <p:tgtEl>
                                          <p:spTgt spid="16">
                                            <p:txEl>
                                              <p:pRg st="16" end="16"/>
                                            </p:txEl>
                                          </p:spTgt>
                                        </p:tgtEl>
                                        <p:attrNameLst>
                                          <p:attrName>style.visibility</p:attrName>
                                        </p:attrNameLst>
                                      </p:cBhvr>
                                      <p:to>
                                        <p:strVal val="visible"/>
                                      </p:to>
                                    </p:set>
                                    <p:animEffect transition="in" filter="fade">
                                      <p:cBhvr>
                                        <p:cTn id="219" dur="500"/>
                                        <p:tgtEl>
                                          <p:spTgt spid="16">
                                            <p:txEl>
                                              <p:pRg st="16" end="16"/>
                                            </p:txEl>
                                          </p:spTgt>
                                        </p:tgtEl>
                                      </p:cBhvr>
                                    </p:animEffect>
                                    <p:anim calcmode="lin" valueType="num">
                                      <p:cBhvr>
                                        <p:cTn id="220" dur="500" fill="hold"/>
                                        <p:tgtEl>
                                          <p:spTgt spid="16">
                                            <p:txEl>
                                              <p:pRg st="16" end="16"/>
                                            </p:txEl>
                                          </p:spTgt>
                                        </p:tgtEl>
                                        <p:attrNameLst>
                                          <p:attrName>ppt_x</p:attrName>
                                        </p:attrNameLst>
                                      </p:cBhvr>
                                      <p:tavLst>
                                        <p:tav tm="0">
                                          <p:val>
                                            <p:strVal val="#ppt_x"/>
                                          </p:val>
                                        </p:tav>
                                        <p:tav tm="100000">
                                          <p:val>
                                            <p:strVal val="#ppt_x"/>
                                          </p:val>
                                        </p:tav>
                                      </p:tavLst>
                                    </p:anim>
                                    <p:anim calcmode="lin" valueType="num">
                                      <p:cBhvr>
                                        <p:cTn id="221" dur="500" fill="hold"/>
                                        <p:tgtEl>
                                          <p:spTgt spid="16">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2" grpId="0" animBg="1"/>
      <p:bldP spid="11" grpId="0" build="p"/>
      <p:bldP spid="14" grpId="0"/>
      <p:bldP spid="15" grpId="0" build="p"/>
      <p:bldP spid="16" grpId="0" build="p"/>
      <p:bldP spid="17"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EF3425"/>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chemeClr val="bg1">
              <a:lumMod val="50000"/>
              <a:alpha val="65000"/>
            </a:schemeClr>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8397B1"/>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44546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2C3749"/>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62768F"/>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B5B5B5"/>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222A49">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52580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BEF00C46-0FB3-4C59-8D77-B364C0D2B137}"/>
              </a:ext>
            </a:extLst>
          </p:cNvPr>
          <p:cNvSpPr/>
          <p:nvPr/>
        </p:nvSpPr>
        <p:spPr>
          <a:xfrm>
            <a:off x="0" y="0"/>
            <a:ext cx="8996976" cy="6858000"/>
          </a:xfrm>
          <a:custGeom>
            <a:avLst/>
            <a:gdLst>
              <a:gd name="connsiteX0" fmla="*/ 0 w 8996976"/>
              <a:gd name="connsiteY0" fmla="*/ 0 h 6858000"/>
              <a:gd name="connsiteX1" fmla="*/ 6879474 w 8996976"/>
              <a:gd name="connsiteY1" fmla="*/ 0 h 6858000"/>
              <a:gd name="connsiteX2" fmla="*/ 6208200 w 8996976"/>
              <a:gd name="connsiteY2" fmla="*/ 1775825 h 6858000"/>
              <a:gd name="connsiteX3" fmla="*/ 5064858 w 8996976"/>
              <a:gd name="connsiteY3" fmla="*/ 1775825 h 6858000"/>
              <a:gd name="connsiteX4" fmla="*/ 5050558 w 8996976"/>
              <a:gd name="connsiteY4" fmla="*/ 1775825 h 6858000"/>
              <a:gd name="connsiteX5" fmla="*/ 5037786 w 8996976"/>
              <a:gd name="connsiteY5" fmla="*/ 1777112 h 6858000"/>
              <a:gd name="connsiteX6" fmla="*/ 5037481 w 8996976"/>
              <a:gd name="connsiteY6" fmla="*/ 1777208 h 6858000"/>
              <a:gd name="connsiteX7" fmla="*/ 4970839 w 8996976"/>
              <a:gd name="connsiteY7" fmla="*/ 1780572 h 6858000"/>
              <a:gd name="connsiteX8" fmla="*/ 4052303 w 8996976"/>
              <a:gd name="connsiteY8" fmla="*/ 2798436 h 6858000"/>
              <a:gd name="connsiteX9" fmla="*/ 4970839 w 8996976"/>
              <a:gd name="connsiteY9" fmla="*/ 3816301 h 6858000"/>
              <a:gd name="connsiteX10" fmla="*/ 5037481 w 8996976"/>
              <a:gd name="connsiteY10" fmla="*/ 3819666 h 6858000"/>
              <a:gd name="connsiteX11" fmla="*/ 5037786 w 8996976"/>
              <a:gd name="connsiteY11" fmla="*/ 3819761 h 6858000"/>
              <a:gd name="connsiteX12" fmla="*/ 5050558 w 8996976"/>
              <a:gd name="connsiteY12" fmla="*/ 3821048 h 6858000"/>
              <a:gd name="connsiteX13" fmla="*/ 5064858 w 8996976"/>
              <a:gd name="connsiteY13" fmla="*/ 3821048 h 6858000"/>
              <a:gd name="connsiteX14" fmla="*/ 5718854 w 8996976"/>
              <a:gd name="connsiteY14" fmla="*/ 3821048 h 6858000"/>
              <a:gd name="connsiteX15" fmla="*/ 5718856 w 8996976"/>
              <a:gd name="connsiteY15" fmla="*/ 3821048 h 6858000"/>
              <a:gd name="connsiteX16" fmla="*/ 6544953 w 8996976"/>
              <a:gd name="connsiteY16" fmla="*/ 3821048 h 6858000"/>
              <a:gd name="connsiteX17" fmla="*/ 6545181 w 8996976"/>
              <a:gd name="connsiteY17" fmla="*/ 3821002 h 6858000"/>
              <a:gd name="connsiteX18" fmla="*/ 7998940 w 8996976"/>
              <a:gd name="connsiteY18" fmla="*/ 3821002 h 6858000"/>
              <a:gd name="connsiteX19" fmla="*/ 7999389 w 8996976"/>
              <a:gd name="connsiteY19" fmla="*/ 3821048 h 6858000"/>
              <a:gd name="connsiteX20" fmla="*/ 8104044 w 8996976"/>
              <a:gd name="connsiteY20" fmla="*/ 3810498 h 6858000"/>
              <a:gd name="connsiteX21" fmla="*/ 8619076 w 8996976"/>
              <a:gd name="connsiteY21" fmla="*/ 3178575 h 6858000"/>
              <a:gd name="connsiteX22" fmla="*/ 8618592 w 8996976"/>
              <a:gd name="connsiteY22" fmla="*/ 3173086 h 6858000"/>
              <a:gd name="connsiteX23" fmla="*/ 8618857 w 8996976"/>
              <a:gd name="connsiteY23" fmla="*/ 3170075 h 6858000"/>
              <a:gd name="connsiteX24" fmla="*/ 8103824 w 8996976"/>
              <a:gd name="connsiteY24" fmla="*/ 2538151 h 6858000"/>
              <a:gd name="connsiteX25" fmla="*/ 7999174 w 8996976"/>
              <a:gd name="connsiteY25" fmla="*/ 2527602 h 6858000"/>
              <a:gd name="connsiteX26" fmla="*/ 7998722 w 8996976"/>
              <a:gd name="connsiteY26" fmla="*/ 2527648 h 6858000"/>
              <a:gd name="connsiteX27" fmla="*/ 7693101 w 8996976"/>
              <a:gd name="connsiteY27" fmla="*/ 2527648 h 6858000"/>
              <a:gd name="connsiteX28" fmla="*/ 7692646 w 8996976"/>
              <a:gd name="connsiteY28" fmla="*/ 2527602 h 6858000"/>
              <a:gd name="connsiteX29" fmla="*/ 7692194 w 8996976"/>
              <a:gd name="connsiteY29" fmla="*/ 2527648 h 6858000"/>
              <a:gd name="connsiteX30" fmla="*/ 7410334 w 8996976"/>
              <a:gd name="connsiteY30" fmla="*/ 2527648 h 6858000"/>
              <a:gd name="connsiteX31" fmla="*/ 7192247 w 8996976"/>
              <a:gd name="connsiteY31" fmla="*/ 2527648 h 6858000"/>
              <a:gd name="connsiteX32" fmla="*/ 7192245 w 8996976"/>
              <a:gd name="connsiteY32" fmla="*/ 2527648 h 6858000"/>
              <a:gd name="connsiteX33" fmla="*/ 6819482 w 8996976"/>
              <a:gd name="connsiteY33" fmla="*/ 2527648 h 6858000"/>
              <a:gd name="connsiteX34" fmla="*/ 6789943 w 8996976"/>
              <a:gd name="connsiteY34" fmla="*/ 2527648 h 6858000"/>
              <a:gd name="connsiteX35" fmla="*/ 6787223 w 8996976"/>
              <a:gd name="connsiteY35" fmla="*/ 2527648 h 6858000"/>
              <a:gd name="connsiteX36" fmla="*/ 6267745 w 8996976"/>
              <a:gd name="connsiteY36" fmla="*/ 3432363 h 6858000"/>
              <a:gd name="connsiteX37" fmla="*/ 6260468 w 8996976"/>
              <a:gd name="connsiteY37" fmla="*/ 3432363 h 6858000"/>
              <a:gd name="connsiteX38" fmla="*/ 6256216 w 8996976"/>
              <a:gd name="connsiteY38" fmla="*/ 3439767 h 6858000"/>
              <a:gd name="connsiteX39" fmla="*/ 6221033 w 8996976"/>
              <a:gd name="connsiteY39" fmla="*/ 3439767 h 6858000"/>
              <a:gd name="connsiteX40" fmla="*/ 6031194 w 8996976"/>
              <a:gd name="connsiteY40" fmla="*/ 3439767 h 6858000"/>
              <a:gd name="connsiteX41" fmla="*/ 5996011 w 8996976"/>
              <a:gd name="connsiteY41" fmla="*/ 3439767 h 6858000"/>
              <a:gd name="connsiteX42" fmla="*/ 5884076 w 8996976"/>
              <a:gd name="connsiteY42" fmla="*/ 3439767 h 6858000"/>
              <a:gd name="connsiteX43" fmla="*/ 5659053 w 8996976"/>
              <a:gd name="connsiteY43" fmla="*/ 3439767 h 6858000"/>
              <a:gd name="connsiteX44" fmla="*/ 5579218 w 8996976"/>
              <a:gd name="connsiteY44" fmla="*/ 3439767 h 6858000"/>
              <a:gd name="connsiteX45" fmla="*/ 5578803 w 8996976"/>
              <a:gd name="connsiteY45" fmla="*/ 3440863 h 6858000"/>
              <a:gd name="connsiteX46" fmla="*/ 5050558 w 8996976"/>
              <a:gd name="connsiteY46" fmla="*/ 3440863 h 6858000"/>
              <a:gd name="connsiteX47" fmla="*/ 5050104 w 8996976"/>
              <a:gd name="connsiteY47" fmla="*/ 3440909 h 6858000"/>
              <a:gd name="connsiteX48" fmla="*/ 4945455 w 8996976"/>
              <a:gd name="connsiteY48" fmla="*/ 3430360 h 6858000"/>
              <a:gd name="connsiteX49" fmla="*/ 4430422 w 8996976"/>
              <a:gd name="connsiteY49" fmla="*/ 2798436 h 6858000"/>
              <a:gd name="connsiteX50" fmla="*/ 4945455 w 8996976"/>
              <a:gd name="connsiteY50" fmla="*/ 2166514 h 6858000"/>
              <a:gd name="connsiteX51" fmla="*/ 5050108 w 8996976"/>
              <a:gd name="connsiteY51" fmla="*/ 2155964 h 6858000"/>
              <a:gd name="connsiteX52" fmla="*/ 5050558 w 8996976"/>
              <a:gd name="connsiteY52" fmla="*/ 2156010 h 6858000"/>
              <a:gd name="connsiteX53" fmla="*/ 6324009 w 8996976"/>
              <a:gd name="connsiteY53" fmla="*/ 2156010 h 6858000"/>
              <a:gd name="connsiteX54" fmla="*/ 6324010 w 8996976"/>
              <a:gd name="connsiteY54" fmla="*/ 2156010 h 6858000"/>
              <a:gd name="connsiteX55" fmla="*/ 6544953 w 8996976"/>
              <a:gd name="connsiteY55" fmla="*/ 2156010 h 6858000"/>
              <a:gd name="connsiteX56" fmla="*/ 6544957 w 8996976"/>
              <a:gd name="connsiteY56" fmla="*/ 2156009 h 6858000"/>
              <a:gd name="connsiteX57" fmla="*/ 8103862 w 8996976"/>
              <a:gd name="connsiteY57" fmla="*/ 2156009 h 6858000"/>
              <a:gd name="connsiteX58" fmla="*/ 8173777 w 8996976"/>
              <a:gd name="connsiteY58" fmla="*/ 2166455 h 6858000"/>
              <a:gd name="connsiteX59" fmla="*/ 8996976 w 8996976"/>
              <a:gd name="connsiteY59" fmla="*/ 3170075 h 6858000"/>
              <a:gd name="connsiteX60" fmla="*/ 8078440 w 8996976"/>
              <a:gd name="connsiteY60" fmla="*/ 4187939 h 6858000"/>
              <a:gd name="connsiteX61" fmla="*/ 8011798 w 8996976"/>
              <a:gd name="connsiteY61" fmla="*/ 4191303 h 6858000"/>
              <a:gd name="connsiteX62" fmla="*/ 8011492 w 8996976"/>
              <a:gd name="connsiteY62" fmla="*/ 4191399 h 6858000"/>
              <a:gd name="connsiteX63" fmla="*/ 7998722 w 8996976"/>
              <a:gd name="connsiteY63" fmla="*/ 4192686 h 6858000"/>
              <a:gd name="connsiteX64" fmla="*/ 7984421 w 8996976"/>
              <a:gd name="connsiteY64" fmla="*/ 4192686 h 6858000"/>
              <a:gd name="connsiteX65" fmla="*/ 6587092 w 8996976"/>
              <a:gd name="connsiteY65" fmla="*/ 4192686 h 6858000"/>
              <a:gd name="connsiteX66" fmla="*/ 6587091 w 8996976"/>
              <a:gd name="connsiteY66" fmla="*/ 4192686 h 6858000"/>
              <a:gd name="connsiteX67" fmla="*/ 6576351 w 8996976"/>
              <a:gd name="connsiteY67" fmla="*/ 4192686 h 6858000"/>
              <a:gd name="connsiteX68" fmla="*/ 6576347 w 8996976"/>
              <a:gd name="connsiteY68" fmla="*/ 4192687 h 6858000"/>
              <a:gd name="connsiteX69" fmla="*/ 5560069 w 8996976"/>
              <a:gd name="connsiteY69" fmla="*/ 4192687 h 6858000"/>
              <a:gd name="connsiteX70" fmla="*/ 5294609 w 8996976"/>
              <a:gd name="connsiteY70" fmla="*/ 4192687 h 6858000"/>
              <a:gd name="connsiteX71" fmla="*/ 5294609 w 8996976"/>
              <a:gd name="connsiteY71" fmla="*/ 4192688 h 6858000"/>
              <a:gd name="connsiteX72" fmla="*/ 4151996 w 8996976"/>
              <a:gd name="connsiteY72" fmla="*/ 4192688 h 6858000"/>
              <a:gd name="connsiteX73" fmla="*/ 4137695 w 8996976"/>
              <a:gd name="connsiteY73" fmla="*/ 4192688 h 6858000"/>
              <a:gd name="connsiteX74" fmla="*/ 4124924 w 8996976"/>
              <a:gd name="connsiteY74" fmla="*/ 4193975 h 6858000"/>
              <a:gd name="connsiteX75" fmla="*/ 4124619 w 8996976"/>
              <a:gd name="connsiteY75" fmla="*/ 4194071 h 6858000"/>
              <a:gd name="connsiteX76" fmla="*/ 4057976 w 8996976"/>
              <a:gd name="connsiteY76" fmla="*/ 4197435 h 6858000"/>
              <a:gd name="connsiteX77" fmla="*/ 3139440 w 8996976"/>
              <a:gd name="connsiteY77" fmla="*/ 5215300 h 6858000"/>
              <a:gd name="connsiteX78" fmla="*/ 4057976 w 8996976"/>
              <a:gd name="connsiteY78" fmla="*/ 6233164 h 6858000"/>
              <a:gd name="connsiteX79" fmla="*/ 4124619 w 8996976"/>
              <a:gd name="connsiteY79" fmla="*/ 6236529 h 6858000"/>
              <a:gd name="connsiteX80" fmla="*/ 4124924 w 8996976"/>
              <a:gd name="connsiteY80" fmla="*/ 6236624 h 6858000"/>
              <a:gd name="connsiteX81" fmla="*/ 4137695 w 8996976"/>
              <a:gd name="connsiteY81" fmla="*/ 6237911 h 6858000"/>
              <a:gd name="connsiteX82" fmla="*/ 4151996 w 8996976"/>
              <a:gd name="connsiteY82" fmla="*/ 6237911 h 6858000"/>
              <a:gd name="connsiteX83" fmla="*/ 4805991 w 8996976"/>
              <a:gd name="connsiteY83" fmla="*/ 6237911 h 6858000"/>
              <a:gd name="connsiteX84" fmla="*/ 4805993 w 8996976"/>
              <a:gd name="connsiteY84" fmla="*/ 6237911 h 6858000"/>
              <a:gd name="connsiteX85" fmla="*/ 5632091 w 8996976"/>
              <a:gd name="connsiteY85" fmla="*/ 6237911 h 6858000"/>
              <a:gd name="connsiteX86" fmla="*/ 5632318 w 8996976"/>
              <a:gd name="connsiteY86" fmla="*/ 6237865 h 6858000"/>
              <a:gd name="connsiteX87" fmla="*/ 7086078 w 8996976"/>
              <a:gd name="connsiteY87" fmla="*/ 6237865 h 6858000"/>
              <a:gd name="connsiteX88" fmla="*/ 7086526 w 8996976"/>
              <a:gd name="connsiteY88" fmla="*/ 6237911 h 6858000"/>
              <a:gd name="connsiteX89" fmla="*/ 7191181 w 8996976"/>
              <a:gd name="connsiteY89" fmla="*/ 6227361 h 6858000"/>
              <a:gd name="connsiteX90" fmla="*/ 7706213 w 8996976"/>
              <a:gd name="connsiteY90" fmla="*/ 5595438 h 6858000"/>
              <a:gd name="connsiteX91" fmla="*/ 7705729 w 8996976"/>
              <a:gd name="connsiteY91" fmla="*/ 5589950 h 6858000"/>
              <a:gd name="connsiteX92" fmla="*/ 7705994 w 8996976"/>
              <a:gd name="connsiteY92" fmla="*/ 5586938 h 6858000"/>
              <a:gd name="connsiteX93" fmla="*/ 7190961 w 8996976"/>
              <a:gd name="connsiteY93" fmla="*/ 4955014 h 6858000"/>
              <a:gd name="connsiteX94" fmla="*/ 7086312 w 8996976"/>
              <a:gd name="connsiteY94" fmla="*/ 4944465 h 6858000"/>
              <a:gd name="connsiteX95" fmla="*/ 7085859 w 8996976"/>
              <a:gd name="connsiteY95" fmla="*/ 4944511 h 6858000"/>
              <a:gd name="connsiteX96" fmla="*/ 6780239 w 8996976"/>
              <a:gd name="connsiteY96" fmla="*/ 4944511 h 6858000"/>
              <a:gd name="connsiteX97" fmla="*/ 6779784 w 8996976"/>
              <a:gd name="connsiteY97" fmla="*/ 4944465 h 6858000"/>
              <a:gd name="connsiteX98" fmla="*/ 6779331 w 8996976"/>
              <a:gd name="connsiteY98" fmla="*/ 4944511 h 6858000"/>
              <a:gd name="connsiteX99" fmla="*/ 6497472 w 8996976"/>
              <a:gd name="connsiteY99" fmla="*/ 4944511 h 6858000"/>
              <a:gd name="connsiteX100" fmla="*/ 6279385 w 8996976"/>
              <a:gd name="connsiteY100" fmla="*/ 4944511 h 6858000"/>
              <a:gd name="connsiteX101" fmla="*/ 6279383 w 8996976"/>
              <a:gd name="connsiteY101" fmla="*/ 4944511 h 6858000"/>
              <a:gd name="connsiteX102" fmla="*/ 5906620 w 8996976"/>
              <a:gd name="connsiteY102" fmla="*/ 4944511 h 6858000"/>
              <a:gd name="connsiteX103" fmla="*/ 5877080 w 8996976"/>
              <a:gd name="connsiteY103" fmla="*/ 4944511 h 6858000"/>
              <a:gd name="connsiteX104" fmla="*/ 5874361 w 8996976"/>
              <a:gd name="connsiteY104" fmla="*/ 4944511 h 6858000"/>
              <a:gd name="connsiteX105" fmla="*/ 5354883 w 8996976"/>
              <a:gd name="connsiteY105" fmla="*/ 5849226 h 6858000"/>
              <a:gd name="connsiteX106" fmla="*/ 5344433 w 8996976"/>
              <a:gd name="connsiteY106" fmla="*/ 5849226 h 6858000"/>
              <a:gd name="connsiteX107" fmla="*/ 5341816 w 8996976"/>
              <a:gd name="connsiteY107" fmla="*/ 5853783 h 6858000"/>
              <a:gd name="connsiteX108" fmla="*/ 5306633 w 8996976"/>
              <a:gd name="connsiteY108" fmla="*/ 5853783 h 6858000"/>
              <a:gd name="connsiteX109" fmla="*/ 5116794 w 8996976"/>
              <a:gd name="connsiteY109" fmla="*/ 5853783 h 6858000"/>
              <a:gd name="connsiteX110" fmla="*/ 5081611 w 8996976"/>
              <a:gd name="connsiteY110" fmla="*/ 5853783 h 6858000"/>
              <a:gd name="connsiteX111" fmla="*/ 4969675 w 8996976"/>
              <a:gd name="connsiteY111" fmla="*/ 5853783 h 6858000"/>
              <a:gd name="connsiteX112" fmla="*/ 4744653 w 8996976"/>
              <a:gd name="connsiteY112" fmla="*/ 5853783 h 6858000"/>
              <a:gd name="connsiteX113" fmla="*/ 4666703 w 8996976"/>
              <a:gd name="connsiteY113" fmla="*/ 5853783 h 6858000"/>
              <a:gd name="connsiteX114" fmla="*/ 4665212 w 8996976"/>
              <a:gd name="connsiteY114" fmla="*/ 5857726 h 6858000"/>
              <a:gd name="connsiteX115" fmla="*/ 4137695 w 8996976"/>
              <a:gd name="connsiteY115" fmla="*/ 5857726 h 6858000"/>
              <a:gd name="connsiteX116" fmla="*/ 4137243 w 8996976"/>
              <a:gd name="connsiteY116" fmla="*/ 5857772 h 6858000"/>
              <a:gd name="connsiteX117" fmla="*/ 4032593 w 8996976"/>
              <a:gd name="connsiteY117" fmla="*/ 5847223 h 6858000"/>
              <a:gd name="connsiteX118" fmla="*/ 3517559 w 8996976"/>
              <a:gd name="connsiteY118" fmla="*/ 5215300 h 6858000"/>
              <a:gd name="connsiteX119" fmla="*/ 4032593 w 8996976"/>
              <a:gd name="connsiteY119" fmla="*/ 4583377 h 6858000"/>
              <a:gd name="connsiteX120" fmla="*/ 4137247 w 8996976"/>
              <a:gd name="connsiteY120" fmla="*/ 4572827 h 6858000"/>
              <a:gd name="connsiteX121" fmla="*/ 4137695 w 8996976"/>
              <a:gd name="connsiteY121" fmla="*/ 4572873 h 6858000"/>
              <a:gd name="connsiteX122" fmla="*/ 5411147 w 8996976"/>
              <a:gd name="connsiteY122" fmla="*/ 4572873 h 6858000"/>
              <a:gd name="connsiteX123" fmla="*/ 5411149 w 8996976"/>
              <a:gd name="connsiteY123" fmla="*/ 4572873 h 6858000"/>
              <a:gd name="connsiteX124" fmla="*/ 5632091 w 8996976"/>
              <a:gd name="connsiteY124" fmla="*/ 4572873 h 6858000"/>
              <a:gd name="connsiteX125" fmla="*/ 5632095 w 8996976"/>
              <a:gd name="connsiteY125" fmla="*/ 4572872 h 6858000"/>
              <a:gd name="connsiteX126" fmla="*/ 7190999 w 8996976"/>
              <a:gd name="connsiteY126" fmla="*/ 4572872 h 6858000"/>
              <a:gd name="connsiteX127" fmla="*/ 7260916 w 8996976"/>
              <a:gd name="connsiteY127" fmla="*/ 4583318 h 6858000"/>
              <a:gd name="connsiteX128" fmla="*/ 8084114 w 8996976"/>
              <a:gd name="connsiteY128" fmla="*/ 5586938 h 6858000"/>
              <a:gd name="connsiteX129" fmla="*/ 7165577 w 8996976"/>
              <a:gd name="connsiteY129" fmla="*/ 6604802 h 6858000"/>
              <a:gd name="connsiteX130" fmla="*/ 7098935 w 8996976"/>
              <a:gd name="connsiteY130" fmla="*/ 6608166 h 6858000"/>
              <a:gd name="connsiteX131" fmla="*/ 7098630 w 8996976"/>
              <a:gd name="connsiteY131" fmla="*/ 6608262 h 6858000"/>
              <a:gd name="connsiteX132" fmla="*/ 7085859 w 8996976"/>
              <a:gd name="connsiteY132" fmla="*/ 6609549 h 6858000"/>
              <a:gd name="connsiteX133" fmla="*/ 7071558 w 8996976"/>
              <a:gd name="connsiteY133" fmla="*/ 6609549 h 6858000"/>
              <a:gd name="connsiteX134" fmla="*/ 5674230 w 8996976"/>
              <a:gd name="connsiteY134" fmla="*/ 6609549 h 6858000"/>
              <a:gd name="connsiteX135" fmla="*/ 5674229 w 8996976"/>
              <a:gd name="connsiteY135" fmla="*/ 6609549 h 6858000"/>
              <a:gd name="connsiteX136" fmla="*/ 5663489 w 8996976"/>
              <a:gd name="connsiteY136" fmla="*/ 6609549 h 6858000"/>
              <a:gd name="connsiteX137" fmla="*/ 5663485 w 8996976"/>
              <a:gd name="connsiteY137" fmla="*/ 6609550 h 6858000"/>
              <a:gd name="connsiteX138" fmla="*/ 4381018 w 8996976"/>
              <a:gd name="connsiteY138" fmla="*/ 6609550 h 6858000"/>
              <a:gd name="connsiteX139" fmla="*/ 4291453 w 8996976"/>
              <a:gd name="connsiteY139" fmla="*/ 6846488 h 6858000"/>
              <a:gd name="connsiteX140" fmla="*/ 4343400 w 8996976"/>
              <a:gd name="connsiteY140" fmla="*/ 6846488 h 6858000"/>
              <a:gd name="connsiteX141" fmla="*/ 4343400 w 8996976"/>
              <a:gd name="connsiteY141" fmla="*/ 6858000 h 6858000"/>
              <a:gd name="connsiteX142" fmla="*/ 0 w 8996976"/>
              <a:gd name="connsiteY14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8996976" h="6858000">
                <a:moveTo>
                  <a:pt x="0" y="0"/>
                </a:moveTo>
                <a:lnTo>
                  <a:pt x="6879474" y="0"/>
                </a:lnTo>
                <a:lnTo>
                  <a:pt x="6208200" y="1775825"/>
                </a:lnTo>
                <a:lnTo>
                  <a:pt x="5064858" y="1775825"/>
                </a:lnTo>
                <a:lnTo>
                  <a:pt x="5050558" y="1775825"/>
                </a:lnTo>
                <a:cubicBezTo>
                  <a:pt x="5046182" y="1775825"/>
                  <a:pt x="5041911" y="1776269"/>
                  <a:pt x="5037786" y="1777112"/>
                </a:cubicBezTo>
                <a:lnTo>
                  <a:pt x="5037481" y="1777208"/>
                </a:lnTo>
                <a:lnTo>
                  <a:pt x="4970839" y="1780572"/>
                </a:lnTo>
                <a:cubicBezTo>
                  <a:pt x="4454909" y="1832967"/>
                  <a:pt x="4052303" y="2268685"/>
                  <a:pt x="4052303" y="2798436"/>
                </a:cubicBezTo>
                <a:cubicBezTo>
                  <a:pt x="4052303" y="3328189"/>
                  <a:pt x="4454909" y="3763906"/>
                  <a:pt x="4970839" y="3816301"/>
                </a:cubicBezTo>
                <a:lnTo>
                  <a:pt x="5037481" y="3819666"/>
                </a:lnTo>
                <a:lnTo>
                  <a:pt x="5037786" y="3819761"/>
                </a:lnTo>
                <a:cubicBezTo>
                  <a:pt x="5041911" y="3820605"/>
                  <a:pt x="5046182" y="3821048"/>
                  <a:pt x="5050558" y="3821048"/>
                </a:cubicBezTo>
                <a:lnTo>
                  <a:pt x="5064858" y="3821048"/>
                </a:lnTo>
                <a:lnTo>
                  <a:pt x="5718854" y="3821048"/>
                </a:lnTo>
                <a:lnTo>
                  <a:pt x="5718856" y="3821048"/>
                </a:lnTo>
                <a:lnTo>
                  <a:pt x="6544953" y="3821048"/>
                </a:lnTo>
                <a:lnTo>
                  <a:pt x="6545181" y="3821002"/>
                </a:lnTo>
                <a:lnTo>
                  <a:pt x="7998940" y="3821002"/>
                </a:lnTo>
                <a:lnTo>
                  <a:pt x="7999389" y="3821048"/>
                </a:lnTo>
                <a:lnTo>
                  <a:pt x="8104044" y="3810498"/>
                </a:lnTo>
                <a:cubicBezTo>
                  <a:pt x="8397972" y="3750352"/>
                  <a:pt x="8619076" y="3490284"/>
                  <a:pt x="8619076" y="3178575"/>
                </a:cubicBezTo>
                <a:lnTo>
                  <a:pt x="8618592" y="3173086"/>
                </a:lnTo>
                <a:lnTo>
                  <a:pt x="8618857" y="3170075"/>
                </a:lnTo>
                <a:cubicBezTo>
                  <a:pt x="8618857" y="2858365"/>
                  <a:pt x="8397752" y="2598298"/>
                  <a:pt x="8103824" y="2538151"/>
                </a:cubicBezTo>
                <a:lnTo>
                  <a:pt x="7999174" y="2527602"/>
                </a:lnTo>
                <a:lnTo>
                  <a:pt x="7998722" y="2527648"/>
                </a:lnTo>
                <a:lnTo>
                  <a:pt x="7693101" y="2527648"/>
                </a:lnTo>
                <a:lnTo>
                  <a:pt x="7692646" y="2527602"/>
                </a:lnTo>
                <a:lnTo>
                  <a:pt x="7692194" y="2527648"/>
                </a:lnTo>
                <a:lnTo>
                  <a:pt x="7410334" y="2527648"/>
                </a:lnTo>
                <a:lnTo>
                  <a:pt x="7192247" y="2527648"/>
                </a:lnTo>
                <a:lnTo>
                  <a:pt x="7192245" y="2527648"/>
                </a:lnTo>
                <a:lnTo>
                  <a:pt x="6819482" y="2527648"/>
                </a:lnTo>
                <a:lnTo>
                  <a:pt x="6789943" y="2527648"/>
                </a:lnTo>
                <a:lnTo>
                  <a:pt x="6787223" y="2527648"/>
                </a:lnTo>
                <a:lnTo>
                  <a:pt x="6267745" y="3432363"/>
                </a:lnTo>
                <a:lnTo>
                  <a:pt x="6260468" y="3432363"/>
                </a:lnTo>
                <a:lnTo>
                  <a:pt x="6256216" y="3439767"/>
                </a:lnTo>
                <a:lnTo>
                  <a:pt x="6221033" y="3439767"/>
                </a:lnTo>
                <a:lnTo>
                  <a:pt x="6031194" y="3439767"/>
                </a:lnTo>
                <a:lnTo>
                  <a:pt x="5996011" y="3439767"/>
                </a:lnTo>
                <a:lnTo>
                  <a:pt x="5884076" y="3439767"/>
                </a:lnTo>
                <a:lnTo>
                  <a:pt x="5659053" y="3439767"/>
                </a:lnTo>
                <a:lnTo>
                  <a:pt x="5579218" y="3439767"/>
                </a:lnTo>
                <a:lnTo>
                  <a:pt x="5578803" y="3440863"/>
                </a:lnTo>
                <a:lnTo>
                  <a:pt x="5050558" y="3440863"/>
                </a:lnTo>
                <a:lnTo>
                  <a:pt x="5050104" y="3440909"/>
                </a:lnTo>
                <a:lnTo>
                  <a:pt x="4945455" y="3430360"/>
                </a:lnTo>
                <a:cubicBezTo>
                  <a:pt x="4651526" y="3370213"/>
                  <a:pt x="4430422" y="3110146"/>
                  <a:pt x="4430422" y="2798436"/>
                </a:cubicBezTo>
                <a:cubicBezTo>
                  <a:pt x="4430422" y="2486727"/>
                  <a:pt x="4651526" y="2226660"/>
                  <a:pt x="4945455" y="2166514"/>
                </a:cubicBezTo>
                <a:lnTo>
                  <a:pt x="5050108" y="2155964"/>
                </a:lnTo>
                <a:lnTo>
                  <a:pt x="5050558" y="2156010"/>
                </a:lnTo>
                <a:lnTo>
                  <a:pt x="6324009" y="2156010"/>
                </a:lnTo>
                <a:lnTo>
                  <a:pt x="6324010" y="2156010"/>
                </a:lnTo>
                <a:lnTo>
                  <a:pt x="6544953" y="2156010"/>
                </a:lnTo>
                <a:lnTo>
                  <a:pt x="6544957" y="2156009"/>
                </a:lnTo>
                <a:lnTo>
                  <a:pt x="8103862" y="2156009"/>
                </a:lnTo>
                <a:lnTo>
                  <a:pt x="8173777" y="2166455"/>
                </a:lnTo>
                <a:cubicBezTo>
                  <a:pt x="8643122" y="2259437"/>
                  <a:pt x="8996976" y="2673432"/>
                  <a:pt x="8996976" y="3170075"/>
                </a:cubicBezTo>
                <a:cubicBezTo>
                  <a:pt x="8996976" y="3699826"/>
                  <a:pt x="8594369" y="4135544"/>
                  <a:pt x="8078440" y="4187939"/>
                </a:cubicBezTo>
                <a:lnTo>
                  <a:pt x="8011798" y="4191303"/>
                </a:lnTo>
                <a:lnTo>
                  <a:pt x="8011492" y="4191399"/>
                </a:lnTo>
                <a:cubicBezTo>
                  <a:pt x="8007367" y="4192243"/>
                  <a:pt x="8003096" y="4192686"/>
                  <a:pt x="7998722" y="4192686"/>
                </a:cubicBezTo>
                <a:lnTo>
                  <a:pt x="7984421" y="4192686"/>
                </a:lnTo>
                <a:lnTo>
                  <a:pt x="6587092" y="4192686"/>
                </a:lnTo>
                <a:lnTo>
                  <a:pt x="6587091" y="4192686"/>
                </a:lnTo>
                <a:lnTo>
                  <a:pt x="6576351" y="4192686"/>
                </a:lnTo>
                <a:lnTo>
                  <a:pt x="6576347" y="4192687"/>
                </a:lnTo>
                <a:lnTo>
                  <a:pt x="5560069" y="4192687"/>
                </a:lnTo>
                <a:lnTo>
                  <a:pt x="5294609" y="4192687"/>
                </a:lnTo>
                <a:lnTo>
                  <a:pt x="5294609" y="4192688"/>
                </a:lnTo>
                <a:lnTo>
                  <a:pt x="4151996" y="4192688"/>
                </a:lnTo>
                <a:lnTo>
                  <a:pt x="4137695" y="4192688"/>
                </a:lnTo>
                <a:cubicBezTo>
                  <a:pt x="4133320" y="4192688"/>
                  <a:pt x="4129049" y="4193131"/>
                  <a:pt x="4124924" y="4193975"/>
                </a:cubicBezTo>
                <a:lnTo>
                  <a:pt x="4124619" y="4194071"/>
                </a:lnTo>
                <a:lnTo>
                  <a:pt x="4057976" y="4197435"/>
                </a:lnTo>
                <a:cubicBezTo>
                  <a:pt x="3542047" y="4249830"/>
                  <a:pt x="3139440" y="4685548"/>
                  <a:pt x="3139440" y="5215300"/>
                </a:cubicBezTo>
                <a:cubicBezTo>
                  <a:pt x="3139440" y="5745052"/>
                  <a:pt x="3542047" y="6180769"/>
                  <a:pt x="4057976" y="6233164"/>
                </a:cubicBezTo>
                <a:lnTo>
                  <a:pt x="4124619" y="6236529"/>
                </a:lnTo>
                <a:lnTo>
                  <a:pt x="4124924" y="6236624"/>
                </a:lnTo>
                <a:cubicBezTo>
                  <a:pt x="4129049" y="6237468"/>
                  <a:pt x="4133320" y="6237911"/>
                  <a:pt x="4137695" y="6237911"/>
                </a:cubicBezTo>
                <a:lnTo>
                  <a:pt x="4151996" y="6237911"/>
                </a:lnTo>
                <a:lnTo>
                  <a:pt x="4805991" y="6237911"/>
                </a:lnTo>
                <a:lnTo>
                  <a:pt x="4805993" y="6237911"/>
                </a:lnTo>
                <a:lnTo>
                  <a:pt x="5632091" y="6237911"/>
                </a:lnTo>
                <a:lnTo>
                  <a:pt x="5632318" y="6237865"/>
                </a:lnTo>
                <a:lnTo>
                  <a:pt x="7086078" y="6237865"/>
                </a:lnTo>
                <a:lnTo>
                  <a:pt x="7086526" y="6237911"/>
                </a:lnTo>
                <a:lnTo>
                  <a:pt x="7191181" y="6227361"/>
                </a:lnTo>
                <a:cubicBezTo>
                  <a:pt x="7485109" y="6167215"/>
                  <a:pt x="7706213" y="5907147"/>
                  <a:pt x="7706213" y="5595438"/>
                </a:cubicBezTo>
                <a:lnTo>
                  <a:pt x="7705729" y="5589950"/>
                </a:lnTo>
                <a:lnTo>
                  <a:pt x="7705994" y="5586938"/>
                </a:lnTo>
                <a:cubicBezTo>
                  <a:pt x="7705994" y="5275228"/>
                  <a:pt x="7484890" y="5015161"/>
                  <a:pt x="7190961" y="4955014"/>
                </a:cubicBezTo>
                <a:lnTo>
                  <a:pt x="7086312" y="4944465"/>
                </a:lnTo>
                <a:lnTo>
                  <a:pt x="7085859" y="4944511"/>
                </a:lnTo>
                <a:lnTo>
                  <a:pt x="6780239" y="4944511"/>
                </a:lnTo>
                <a:lnTo>
                  <a:pt x="6779784" y="4944465"/>
                </a:lnTo>
                <a:lnTo>
                  <a:pt x="6779331" y="4944511"/>
                </a:lnTo>
                <a:lnTo>
                  <a:pt x="6497472" y="4944511"/>
                </a:lnTo>
                <a:lnTo>
                  <a:pt x="6279385" y="4944511"/>
                </a:lnTo>
                <a:lnTo>
                  <a:pt x="6279383" y="4944511"/>
                </a:lnTo>
                <a:lnTo>
                  <a:pt x="5906620" y="4944511"/>
                </a:lnTo>
                <a:lnTo>
                  <a:pt x="5877080" y="4944511"/>
                </a:lnTo>
                <a:lnTo>
                  <a:pt x="5874361" y="4944511"/>
                </a:lnTo>
                <a:lnTo>
                  <a:pt x="5354883" y="5849226"/>
                </a:lnTo>
                <a:lnTo>
                  <a:pt x="5344433" y="5849226"/>
                </a:lnTo>
                <a:lnTo>
                  <a:pt x="5341816" y="5853783"/>
                </a:lnTo>
                <a:lnTo>
                  <a:pt x="5306633" y="5853783"/>
                </a:lnTo>
                <a:lnTo>
                  <a:pt x="5116794" y="5853783"/>
                </a:lnTo>
                <a:lnTo>
                  <a:pt x="5081611" y="5853783"/>
                </a:lnTo>
                <a:lnTo>
                  <a:pt x="4969675" y="5853783"/>
                </a:lnTo>
                <a:lnTo>
                  <a:pt x="4744653" y="5853783"/>
                </a:lnTo>
                <a:lnTo>
                  <a:pt x="4666703" y="5853783"/>
                </a:lnTo>
                <a:lnTo>
                  <a:pt x="4665212" y="5857726"/>
                </a:lnTo>
                <a:lnTo>
                  <a:pt x="4137695" y="5857726"/>
                </a:lnTo>
                <a:lnTo>
                  <a:pt x="4137243" y="5857772"/>
                </a:lnTo>
                <a:lnTo>
                  <a:pt x="4032593" y="5847223"/>
                </a:lnTo>
                <a:cubicBezTo>
                  <a:pt x="3738664" y="5787076"/>
                  <a:pt x="3517559" y="5527009"/>
                  <a:pt x="3517559" y="5215300"/>
                </a:cubicBezTo>
                <a:cubicBezTo>
                  <a:pt x="3517559" y="4903591"/>
                  <a:pt x="3738664" y="4643523"/>
                  <a:pt x="4032593" y="4583377"/>
                </a:cubicBezTo>
                <a:lnTo>
                  <a:pt x="4137247" y="4572827"/>
                </a:lnTo>
                <a:lnTo>
                  <a:pt x="4137695" y="4572873"/>
                </a:lnTo>
                <a:lnTo>
                  <a:pt x="5411147" y="4572873"/>
                </a:lnTo>
                <a:lnTo>
                  <a:pt x="5411149" y="4572873"/>
                </a:lnTo>
                <a:lnTo>
                  <a:pt x="5632091" y="4572873"/>
                </a:lnTo>
                <a:lnTo>
                  <a:pt x="5632095" y="4572872"/>
                </a:lnTo>
                <a:lnTo>
                  <a:pt x="7190999" y="4572872"/>
                </a:lnTo>
                <a:lnTo>
                  <a:pt x="7260916" y="4583318"/>
                </a:lnTo>
                <a:cubicBezTo>
                  <a:pt x="7730260" y="4676300"/>
                  <a:pt x="8084114" y="5090295"/>
                  <a:pt x="8084114" y="5586938"/>
                </a:cubicBezTo>
                <a:cubicBezTo>
                  <a:pt x="8084114" y="6116689"/>
                  <a:pt x="7681507" y="6552407"/>
                  <a:pt x="7165577" y="6604802"/>
                </a:cubicBezTo>
                <a:lnTo>
                  <a:pt x="7098935" y="6608166"/>
                </a:lnTo>
                <a:lnTo>
                  <a:pt x="7098630" y="6608262"/>
                </a:lnTo>
                <a:cubicBezTo>
                  <a:pt x="7094505" y="6609106"/>
                  <a:pt x="7090234" y="6609549"/>
                  <a:pt x="7085859" y="6609549"/>
                </a:cubicBezTo>
                <a:lnTo>
                  <a:pt x="7071558" y="6609549"/>
                </a:lnTo>
                <a:lnTo>
                  <a:pt x="5674230" y="6609549"/>
                </a:lnTo>
                <a:lnTo>
                  <a:pt x="5674229" y="6609549"/>
                </a:lnTo>
                <a:lnTo>
                  <a:pt x="5663489" y="6609549"/>
                </a:lnTo>
                <a:lnTo>
                  <a:pt x="5663485" y="6609550"/>
                </a:lnTo>
                <a:lnTo>
                  <a:pt x="4381018" y="6609550"/>
                </a:lnTo>
                <a:lnTo>
                  <a:pt x="4291453" y="6846488"/>
                </a:lnTo>
                <a:lnTo>
                  <a:pt x="4343400" y="6846488"/>
                </a:lnTo>
                <a:lnTo>
                  <a:pt x="4343400" y="6858000"/>
                </a:lnTo>
                <a:lnTo>
                  <a:pt x="0" y="6858000"/>
                </a:lnTo>
                <a:close/>
              </a:path>
            </a:pathLst>
          </a:custGeom>
          <a:gradFill flip="none" rotWithShape="1">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8541BF51-6CDA-4EF8-A385-95301317446F}"/>
              </a:ext>
            </a:extLst>
          </p:cNvPr>
          <p:cNvSpPr>
            <a:spLocks noChangeAspect="1"/>
          </p:cNvSpPr>
          <p:nvPr/>
        </p:nvSpPr>
        <p:spPr>
          <a:xfrm flipH="1" flipV="1">
            <a:off x="3139440" y="0"/>
            <a:ext cx="9052560" cy="6858000"/>
          </a:xfrm>
          <a:custGeom>
            <a:avLst/>
            <a:gdLst>
              <a:gd name="connsiteX0" fmla="*/ 5312526 w 9052560"/>
              <a:gd name="connsiteY0" fmla="*/ 6858000 h 6858000"/>
              <a:gd name="connsiteX1" fmla="*/ 0 w 9052560"/>
              <a:gd name="connsiteY1" fmla="*/ 6858000 h 6858000"/>
              <a:gd name="connsiteX2" fmla="*/ 0 w 9052560"/>
              <a:gd name="connsiteY2" fmla="*/ 76200 h 6858000"/>
              <a:gd name="connsiteX3" fmla="*/ 0 w 9052560"/>
              <a:gd name="connsiteY3" fmla="*/ 11512 h 6858000"/>
              <a:gd name="connsiteX4" fmla="*/ 0 w 9052560"/>
              <a:gd name="connsiteY4" fmla="*/ 0 h 6858000"/>
              <a:gd name="connsiteX5" fmla="*/ 7848600 w 9052560"/>
              <a:gd name="connsiteY5" fmla="*/ 0 h 6858000"/>
              <a:gd name="connsiteX6" fmla="*/ 7848600 w 9052560"/>
              <a:gd name="connsiteY6" fmla="*/ 11512 h 6858000"/>
              <a:gd name="connsiteX7" fmla="*/ 7900547 w 9052560"/>
              <a:gd name="connsiteY7" fmla="*/ 11512 h 6858000"/>
              <a:gd name="connsiteX8" fmla="*/ 7810982 w 9052560"/>
              <a:gd name="connsiteY8" fmla="*/ 248450 h 6858000"/>
              <a:gd name="connsiteX9" fmla="*/ 6528515 w 9052560"/>
              <a:gd name="connsiteY9" fmla="*/ 248450 h 6858000"/>
              <a:gd name="connsiteX10" fmla="*/ 6528511 w 9052560"/>
              <a:gd name="connsiteY10" fmla="*/ 248451 h 6858000"/>
              <a:gd name="connsiteX11" fmla="*/ 6517771 w 9052560"/>
              <a:gd name="connsiteY11" fmla="*/ 248451 h 6858000"/>
              <a:gd name="connsiteX12" fmla="*/ 6517770 w 9052560"/>
              <a:gd name="connsiteY12" fmla="*/ 248451 h 6858000"/>
              <a:gd name="connsiteX13" fmla="*/ 5120442 w 9052560"/>
              <a:gd name="connsiteY13" fmla="*/ 248451 h 6858000"/>
              <a:gd name="connsiteX14" fmla="*/ 5106141 w 9052560"/>
              <a:gd name="connsiteY14" fmla="*/ 248451 h 6858000"/>
              <a:gd name="connsiteX15" fmla="*/ 5093370 w 9052560"/>
              <a:gd name="connsiteY15" fmla="*/ 249738 h 6858000"/>
              <a:gd name="connsiteX16" fmla="*/ 5093065 w 9052560"/>
              <a:gd name="connsiteY16" fmla="*/ 249834 h 6858000"/>
              <a:gd name="connsiteX17" fmla="*/ 5026423 w 9052560"/>
              <a:gd name="connsiteY17" fmla="*/ 253198 h 6858000"/>
              <a:gd name="connsiteX18" fmla="*/ 4107886 w 9052560"/>
              <a:gd name="connsiteY18" fmla="*/ 1271062 h 6858000"/>
              <a:gd name="connsiteX19" fmla="*/ 4931084 w 9052560"/>
              <a:gd name="connsiteY19" fmla="*/ 2274682 h 6858000"/>
              <a:gd name="connsiteX20" fmla="*/ 5001001 w 9052560"/>
              <a:gd name="connsiteY20" fmla="*/ 2285128 h 6858000"/>
              <a:gd name="connsiteX21" fmla="*/ 6559905 w 9052560"/>
              <a:gd name="connsiteY21" fmla="*/ 2285128 h 6858000"/>
              <a:gd name="connsiteX22" fmla="*/ 6559909 w 9052560"/>
              <a:gd name="connsiteY22" fmla="*/ 2285127 h 6858000"/>
              <a:gd name="connsiteX23" fmla="*/ 6780852 w 9052560"/>
              <a:gd name="connsiteY23" fmla="*/ 2285127 h 6858000"/>
              <a:gd name="connsiteX24" fmla="*/ 6780853 w 9052560"/>
              <a:gd name="connsiteY24" fmla="*/ 2285127 h 6858000"/>
              <a:gd name="connsiteX25" fmla="*/ 8054305 w 9052560"/>
              <a:gd name="connsiteY25" fmla="*/ 2285127 h 6858000"/>
              <a:gd name="connsiteX26" fmla="*/ 8054753 w 9052560"/>
              <a:gd name="connsiteY26" fmla="*/ 2285173 h 6858000"/>
              <a:gd name="connsiteX27" fmla="*/ 8159407 w 9052560"/>
              <a:gd name="connsiteY27" fmla="*/ 2274623 h 6858000"/>
              <a:gd name="connsiteX28" fmla="*/ 8674441 w 9052560"/>
              <a:gd name="connsiteY28" fmla="*/ 1642700 h 6858000"/>
              <a:gd name="connsiteX29" fmla="*/ 8159407 w 9052560"/>
              <a:gd name="connsiteY29" fmla="*/ 1010777 h 6858000"/>
              <a:gd name="connsiteX30" fmla="*/ 8054757 w 9052560"/>
              <a:gd name="connsiteY30" fmla="*/ 1000228 h 6858000"/>
              <a:gd name="connsiteX31" fmla="*/ 8054305 w 9052560"/>
              <a:gd name="connsiteY31" fmla="*/ 1000274 h 6858000"/>
              <a:gd name="connsiteX32" fmla="*/ 7526788 w 9052560"/>
              <a:gd name="connsiteY32" fmla="*/ 1000274 h 6858000"/>
              <a:gd name="connsiteX33" fmla="*/ 7525297 w 9052560"/>
              <a:gd name="connsiteY33" fmla="*/ 1004217 h 6858000"/>
              <a:gd name="connsiteX34" fmla="*/ 7447347 w 9052560"/>
              <a:gd name="connsiteY34" fmla="*/ 1004217 h 6858000"/>
              <a:gd name="connsiteX35" fmla="*/ 7222325 w 9052560"/>
              <a:gd name="connsiteY35" fmla="*/ 1004217 h 6858000"/>
              <a:gd name="connsiteX36" fmla="*/ 7110389 w 9052560"/>
              <a:gd name="connsiteY36" fmla="*/ 1004217 h 6858000"/>
              <a:gd name="connsiteX37" fmla="*/ 7075206 w 9052560"/>
              <a:gd name="connsiteY37" fmla="*/ 1004217 h 6858000"/>
              <a:gd name="connsiteX38" fmla="*/ 6885367 w 9052560"/>
              <a:gd name="connsiteY38" fmla="*/ 1004217 h 6858000"/>
              <a:gd name="connsiteX39" fmla="*/ 6850184 w 9052560"/>
              <a:gd name="connsiteY39" fmla="*/ 1004217 h 6858000"/>
              <a:gd name="connsiteX40" fmla="*/ 6847567 w 9052560"/>
              <a:gd name="connsiteY40" fmla="*/ 1008774 h 6858000"/>
              <a:gd name="connsiteX41" fmla="*/ 6837118 w 9052560"/>
              <a:gd name="connsiteY41" fmla="*/ 1008774 h 6858000"/>
              <a:gd name="connsiteX42" fmla="*/ 6317639 w 9052560"/>
              <a:gd name="connsiteY42" fmla="*/ 1913489 h 6858000"/>
              <a:gd name="connsiteX43" fmla="*/ 6314920 w 9052560"/>
              <a:gd name="connsiteY43" fmla="*/ 1913489 h 6858000"/>
              <a:gd name="connsiteX44" fmla="*/ 6285380 w 9052560"/>
              <a:gd name="connsiteY44" fmla="*/ 1913489 h 6858000"/>
              <a:gd name="connsiteX45" fmla="*/ 5912617 w 9052560"/>
              <a:gd name="connsiteY45" fmla="*/ 1913489 h 6858000"/>
              <a:gd name="connsiteX46" fmla="*/ 5912615 w 9052560"/>
              <a:gd name="connsiteY46" fmla="*/ 1913489 h 6858000"/>
              <a:gd name="connsiteX47" fmla="*/ 5694528 w 9052560"/>
              <a:gd name="connsiteY47" fmla="*/ 1913489 h 6858000"/>
              <a:gd name="connsiteX48" fmla="*/ 5412669 w 9052560"/>
              <a:gd name="connsiteY48" fmla="*/ 1913489 h 6858000"/>
              <a:gd name="connsiteX49" fmla="*/ 5412216 w 9052560"/>
              <a:gd name="connsiteY49" fmla="*/ 1913535 h 6858000"/>
              <a:gd name="connsiteX50" fmla="*/ 5411761 w 9052560"/>
              <a:gd name="connsiteY50" fmla="*/ 1913489 h 6858000"/>
              <a:gd name="connsiteX51" fmla="*/ 5106141 w 9052560"/>
              <a:gd name="connsiteY51" fmla="*/ 1913489 h 6858000"/>
              <a:gd name="connsiteX52" fmla="*/ 5105688 w 9052560"/>
              <a:gd name="connsiteY52" fmla="*/ 1913535 h 6858000"/>
              <a:gd name="connsiteX53" fmla="*/ 5001039 w 9052560"/>
              <a:gd name="connsiteY53" fmla="*/ 1902986 h 6858000"/>
              <a:gd name="connsiteX54" fmla="*/ 4486006 w 9052560"/>
              <a:gd name="connsiteY54" fmla="*/ 1271062 h 6858000"/>
              <a:gd name="connsiteX55" fmla="*/ 4486271 w 9052560"/>
              <a:gd name="connsiteY55" fmla="*/ 1268050 h 6858000"/>
              <a:gd name="connsiteX56" fmla="*/ 4485787 w 9052560"/>
              <a:gd name="connsiteY56" fmla="*/ 1262562 h 6858000"/>
              <a:gd name="connsiteX57" fmla="*/ 5000819 w 9052560"/>
              <a:gd name="connsiteY57" fmla="*/ 630639 h 6858000"/>
              <a:gd name="connsiteX58" fmla="*/ 5105474 w 9052560"/>
              <a:gd name="connsiteY58" fmla="*/ 620089 h 6858000"/>
              <a:gd name="connsiteX59" fmla="*/ 5105922 w 9052560"/>
              <a:gd name="connsiteY59" fmla="*/ 620135 h 6858000"/>
              <a:gd name="connsiteX60" fmla="*/ 6559682 w 9052560"/>
              <a:gd name="connsiteY60" fmla="*/ 620135 h 6858000"/>
              <a:gd name="connsiteX61" fmla="*/ 6559909 w 9052560"/>
              <a:gd name="connsiteY61" fmla="*/ 620089 h 6858000"/>
              <a:gd name="connsiteX62" fmla="*/ 7386007 w 9052560"/>
              <a:gd name="connsiteY62" fmla="*/ 620089 h 6858000"/>
              <a:gd name="connsiteX63" fmla="*/ 7386009 w 9052560"/>
              <a:gd name="connsiteY63" fmla="*/ 620089 h 6858000"/>
              <a:gd name="connsiteX64" fmla="*/ 8040004 w 9052560"/>
              <a:gd name="connsiteY64" fmla="*/ 620089 h 6858000"/>
              <a:gd name="connsiteX65" fmla="*/ 8054305 w 9052560"/>
              <a:gd name="connsiteY65" fmla="*/ 620089 h 6858000"/>
              <a:gd name="connsiteX66" fmla="*/ 8067076 w 9052560"/>
              <a:gd name="connsiteY66" fmla="*/ 621376 h 6858000"/>
              <a:gd name="connsiteX67" fmla="*/ 8067381 w 9052560"/>
              <a:gd name="connsiteY67" fmla="*/ 621471 h 6858000"/>
              <a:gd name="connsiteX68" fmla="*/ 8134024 w 9052560"/>
              <a:gd name="connsiteY68" fmla="*/ 624836 h 6858000"/>
              <a:gd name="connsiteX69" fmla="*/ 9052560 w 9052560"/>
              <a:gd name="connsiteY69" fmla="*/ 1642700 h 6858000"/>
              <a:gd name="connsiteX70" fmla="*/ 8134024 w 9052560"/>
              <a:gd name="connsiteY70" fmla="*/ 2660565 h 6858000"/>
              <a:gd name="connsiteX71" fmla="*/ 8067381 w 9052560"/>
              <a:gd name="connsiteY71" fmla="*/ 2663929 h 6858000"/>
              <a:gd name="connsiteX72" fmla="*/ 8067076 w 9052560"/>
              <a:gd name="connsiteY72" fmla="*/ 2664025 h 6858000"/>
              <a:gd name="connsiteX73" fmla="*/ 8054305 w 9052560"/>
              <a:gd name="connsiteY73" fmla="*/ 2665312 h 6858000"/>
              <a:gd name="connsiteX74" fmla="*/ 8040004 w 9052560"/>
              <a:gd name="connsiteY74" fmla="*/ 2665312 h 6858000"/>
              <a:gd name="connsiteX75" fmla="*/ 6897391 w 9052560"/>
              <a:gd name="connsiteY75" fmla="*/ 2665312 h 6858000"/>
              <a:gd name="connsiteX76" fmla="*/ 6897391 w 9052560"/>
              <a:gd name="connsiteY76" fmla="*/ 2665313 h 6858000"/>
              <a:gd name="connsiteX77" fmla="*/ 6631931 w 9052560"/>
              <a:gd name="connsiteY77" fmla="*/ 2665313 h 6858000"/>
              <a:gd name="connsiteX78" fmla="*/ 5615653 w 9052560"/>
              <a:gd name="connsiteY78" fmla="*/ 2665313 h 6858000"/>
              <a:gd name="connsiteX79" fmla="*/ 5615649 w 9052560"/>
              <a:gd name="connsiteY79" fmla="*/ 2665314 h 6858000"/>
              <a:gd name="connsiteX80" fmla="*/ 5604909 w 9052560"/>
              <a:gd name="connsiteY80" fmla="*/ 2665314 h 6858000"/>
              <a:gd name="connsiteX81" fmla="*/ 5604908 w 9052560"/>
              <a:gd name="connsiteY81" fmla="*/ 2665314 h 6858000"/>
              <a:gd name="connsiteX82" fmla="*/ 4207579 w 9052560"/>
              <a:gd name="connsiteY82" fmla="*/ 2665314 h 6858000"/>
              <a:gd name="connsiteX83" fmla="*/ 4193278 w 9052560"/>
              <a:gd name="connsiteY83" fmla="*/ 2665314 h 6858000"/>
              <a:gd name="connsiteX84" fmla="*/ 4180508 w 9052560"/>
              <a:gd name="connsiteY84" fmla="*/ 2666601 h 6858000"/>
              <a:gd name="connsiteX85" fmla="*/ 4180202 w 9052560"/>
              <a:gd name="connsiteY85" fmla="*/ 2666697 h 6858000"/>
              <a:gd name="connsiteX86" fmla="*/ 4113560 w 9052560"/>
              <a:gd name="connsiteY86" fmla="*/ 2670061 h 6858000"/>
              <a:gd name="connsiteX87" fmla="*/ 3195024 w 9052560"/>
              <a:gd name="connsiteY87" fmla="*/ 3687925 h 6858000"/>
              <a:gd name="connsiteX88" fmla="*/ 4018223 w 9052560"/>
              <a:gd name="connsiteY88" fmla="*/ 4691545 h 6858000"/>
              <a:gd name="connsiteX89" fmla="*/ 4088138 w 9052560"/>
              <a:gd name="connsiteY89" fmla="*/ 4701991 h 6858000"/>
              <a:gd name="connsiteX90" fmla="*/ 5647043 w 9052560"/>
              <a:gd name="connsiteY90" fmla="*/ 4701991 h 6858000"/>
              <a:gd name="connsiteX91" fmla="*/ 5647047 w 9052560"/>
              <a:gd name="connsiteY91" fmla="*/ 4701990 h 6858000"/>
              <a:gd name="connsiteX92" fmla="*/ 5867990 w 9052560"/>
              <a:gd name="connsiteY92" fmla="*/ 4701990 h 6858000"/>
              <a:gd name="connsiteX93" fmla="*/ 5867991 w 9052560"/>
              <a:gd name="connsiteY93" fmla="*/ 4701990 h 6858000"/>
              <a:gd name="connsiteX94" fmla="*/ 7141443 w 9052560"/>
              <a:gd name="connsiteY94" fmla="*/ 4701990 h 6858000"/>
              <a:gd name="connsiteX95" fmla="*/ 7141892 w 9052560"/>
              <a:gd name="connsiteY95" fmla="*/ 4702036 h 6858000"/>
              <a:gd name="connsiteX96" fmla="*/ 7246545 w 9052560"/>
              <a:gd name="connsiteY96" fmla="*/ 4691486 h 6858000"/>
              <a:gd name="connsiteX97" fmla="*/ 7761578 w 9052560"/>
              <a:gd name="connsiteY97" fmla="*/ 4059564 h 6858000"/>
              <a:gd name="connsiteX98" fmla="*/ 7246545 w 9052560"/>
              <a:gd name="connsiteY98" fmla="*/ 3427640 h 6858000"/>
              <a:gd name="connsiteX99" fmla="*/ 7141896 w 9052560"/>
              <a:gd name="connsiteY99" fmla="*/ 3417091 h 6858000"/>
              <a:gd name="connsiteX100" fmla="*/ 7141443 w 9052560"/>
              <a:gd name="connsiteY100" fmla="*/ 3417137 h 6858000"/>
              <a:gd name="connsiteX101" fmla="*/ 6613197 w 9052560"/>
              <a:gd name="connsiteY101" fmla="*/ 3417137 h 6858000"/>
              <a:gd name="connsiteX102" fmla="*/ 6612782 w 9052560"/>
              <a:gd name="connsiteY102" fmla="*/ 3418233 h 6858000"/>
              <a:gd name="connsiteX103" fmla="*/ 6532947 w 9052560"/>
              <a:gd name="connsiteY103" fmla="*/ 3418233 h 6858000"/>
              <a:gd name="connsiteX104" fmla="*/ 6307925 w 9052560"/>
              <a:gd name="connsiteY104" fmla="*/ 3418233 h 6858000"/>
              <a:gd name="connsiteX105" fmla="*/ 6195989 w 9052560"/>
              <a:gd name="connsiteY105" fmla="*/ 3418233 h 6858000"/>
              <a:gd name="connsiteX106" fmla="*/ 6160806 w 9052560"/>
              <a:gd name="connsiteY106" fmla="*/ 3418233 h 6858000"/>
              <a:gd name="connsiteX107" fmla="*/ 5970967 w 9052560"/>
              <a:gd name="connsiteY107" fmla="*/ 3418233 h 6858000"/>
              <a:gd name="connsiteX108" fmla="*/ 5935784 w 9052560"/>
              <a:gd name="connsiteY108" fmla="*/ 3418233 h 6858000"/>
              <a:gd name="connsiteX109" fmla="*/ 5931532 w 9052560"/>
              <a:gd name="connsiteY109" fmla="*/ 3425637 h 6858000"/>
              <a:gd name="connsiteX110" fmla="*/ 5924255 w 9052560"/>
              <a:gd name="connsiteY110" fmla="*/ 3425637 h 6858000"/>
              <a:gd name="connsiteX111" fmla="*/ 5404777 w 9052560"/>
              <a:gd name="connsiteY111" fmla="*/ 4330352 h 6858000"/>
              <a:gd name="connsiteX112" fmla="*/ 5402057 w 9052560"/>
              <a:gd name="connsiteY112" fmla="*/ 4330352 h 6858000"/>
              <a:gd name="connsiteX113" fmla="*/ 5372518 w 9052560"/>
              <a:gd name="connsiteY113" fmla="*/ 4330352 h 6858000"/>
              <a:gd name="connsiteX114" fmla="*/ 4999755 w 9052560"/>
              <a:gd name="connsiteY114" fmla="*/ 4330352 h 6858000"/>
              <a:gd name="connsiteX115" fmla="*/ 4999753 w 9052560"/>
              <a:gd name="connsiteY115" fmla="*/ 4330352 h 6858000"/>
              <a:gd name="connsiteX116" fmla="*/ 4781666 w 9052560"/>
              <a:gd name="connsiteY116" fmla="*/ 4330352 h 6858000"/>
              <a:gd name="connsiteX117" fmla="*/ 4499806 w 9052560"/>
              <a:gd name="connsiteY117" fmla="*/ 4330352 h 6858000"/>
              <a:gd name="connsiteX118" fmla="*/ 4499354 w 9052560"/>
              <a:gd name="connsiteY118" fmla="*/ 4330398 h 6858000"/>
              <a:gd name="connsiteX119" fmla="*/ 4498899 w 9052560"/>
              <a:gd name="connsiteY119" fmla="*/ 4330352 h 6858000"/>
              <a:gd name="connsiteX120" fmla="*/ 4193278 w 9052560"/>
              <a:gd name="connsiteY120" fmla="*/ 4330352 h 6858000"/>
              <a:gd name="connsiteX121" fmla="*/ 4192826 w 9052560"/>
              <a:gd name="connsiteY121" fmla="*/ 4330398 h 6858000"/>
              <a:gd name="connsiteX122" fmla="*/ 4088176 w 9052560"/>
              <a:gd name="connsiteY122" fmla="*/ 4319849 h 6858000"/>
              <a:gd name="connsiteX123" fmla="*/ 3573143 w 9052560"/>
              <a:gd name="connsiteY123" fmla="*/ 3687925 h 6858000"/>
              <a:gd name="connsiteX124" fmla="*/ 3573408 w 9052560"/>
              <a:gd name="connsiteY124" fmla="*/ 3684914 h 6858000"/>
              <a:gd name="connsiteX125" fmla="*/ 3572924 w 9052560"/>
              <a:gd name="connsiteY125" fmla="*/ 3679425 h 6858000"/>
              <a:gd name="connsiteX126" fmla="*/ 4087956 w 9052560"/>
              <a:gd name="connsiteY126" fmla="*/ 3047502 h 6858000"/>
              <a:gd name="connsiteX127" fmla="*/ 4192611 w 9052560"/>
              <a:gd name="connsiteY127" fmla="*/ 3036952 h 6858000"/>
              <a:gd name="connsiteX128" fmla="*/ 4193060 w 9052560"/>
              <a:gd name="connsiteY128" fmla="*/ 3036998 h 6858000"/>
              <a:gd name="connsiteX129" fmla="*/ 5646819 w 9052560"/>
              <a:gd name="connsiteY129" fmla="*/ 3036998 h 6858000"/>
              <a:gd name="connsiteX130" fmla="*/ 5647047 w 9052560"/>
              <a:gd name="connsiteY130" fmla="*/ 3036952 h 6858000"/>
              <a:gd name="connsiteX131" fmla="*/ 6473144 w 9052560"/>
              <a:gd name="connsiteY131" fmla="*/ 3036952 h 6858000"/>
              <a:gd name="connsiteX132" fmla="*/ 6473146 w 9052560"/>
              <a:gd name="connsiteY132" fmla="*/ 3036952 h 6858000"/>
              <a:gd name="connsiteX133" fmla="*/ 7127142 w 9052560"/>
              <a:gd name="connsiteY133" fmla="*/ 3036952 h 6858000"/>
              <a:gd name="connsiteX134" fmla="*/ 7141443 w 9052560"/>
              <a:gd name="connsiteY134" fmla="*/ 3036952 h 6858000"/>
              <a:gd name="connsiteX135" fmla="*/ 7154214 w 9052560"/>
              <a:gd name="connsiteY135" fmla="*/ 3038239 h 6858000"/>
              <a:gd name="connsiteX136" fmla="*/ 7154519 w 9052560"/>
              <a:gd name="connsiteY136" fmla="*/ 3038334 h 6858000"/>
              <a:gd name="connsiteX137" fmla="*/ 7221161 w 9052560"/>
              <a:gd name="connsiteY137" fmla="*/ 3041699 h 6858000"/>
              <a:gd name="connsiteX138" fmla="*/ 8139697 w 9052560"/>
              <a:gd name="connsiteY138" fmla="*/ 4059564 h 6858000"/>
              <a:gd name="connsiteX139" fmla="*/ 7221161 w 9052560"/>
              <a:gd name="connsiteY139" fmla="*/ 5077428 h 6858000"/>
              <a:gd name="connsiteX140" fmla="*/ 7154519 w 9052560"/>
              <a:gd name="connsiteY140" fmla="*/ 5080792 h 6858000"/>
              <a:gd name="connsiteX141" fmla="*/ 7154214 w 9052560"/>
              <a:gd name="connsiteY141" fmla="*/ 5080888 h 6858000"/>
              <a:gd name="connsiteX142" fmla="*/ 7141443 w 9052560"/>
              <a:gd name="connsiteY142" fmla="*/ 5082175 h 6858000"/>
              <a:gd name="connsiteX143" fmla="*/ 7127142 w 9052560"/>
              <a:gd name="connsiteY143" fmla="*/ 5082175 h 6858000"/>
              <a:gd name="connsiteX144" fmla="*/ 5983800 w 9052560"/>
              <a:gd name="connsiteY144" fmla="*/ 50821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9052560" h="6858000">
                <a:moveTo>
                  <a:pt x="5312526" y="6858000"/>
                </a:moveTo>
                <a:lnTo>
                  <a:pt x="0" y="6858000"/>
                </a:lnTo>
                <a:lnTo>
                  <a:pt x="0" y="76200"/>
                </a:lnTo>
                <a:lnTo>
                  <a:pt x="0" y="11512"/>
                </a:lnTo>
                <a:lnTo>
                  <a:pt x="0" y="0"/>
                </a:lnTo>
                <a:lnTo>
                  <a:pt x="7848600" y="0"/>
                </a:lnTo>
                <a:lnTo>
                  <a:pt x="7848600" y="11512"/>
                </a:lnTo>
                <a:lnTo>
                  <a:pt x="7900547" y="11512"/>
                </a:lnTo>
                <a:lnTo>
                  <a:pt x="7810982" y="248450"/>
                </a:lnTo>
                <a:lnTo>
                  <a:pt x="6528515" y="248450"/>
                </a:lnTo>
                <a:lnTo>
                  <a:pt x="6528511" y="248451"/>
                </a:lnTo>
                <a:lnTo>
                  <a:pt x="6517771" y="248451"/>
                </a:lnTo>
                <a:lnTo>
                  <a:pt x="6517770" y="248451"/>
                </a:lnTo>
                <a:lnTo>
                  <a:pt x="5120442" y="248451"/>
                </a:lnTo>
                <a:lnTo>
                  <a:pt x="5106141" y="248451"/>
                </a:lnTo>
                <a:cubicBezTo>
                  <a:pt x="5101766" y="248451"/>
                  <a:pt x="5097495" y="248894"/>
                  <a:pt x="5093370" y="249738"/>
                </a:cubicBezTo>
                <a:lnTo>
                  <a:pt x="5093065" y="249834"/>
                </a:lnTo>
                <a:lnTo>
                  <a:pt x="5026423" y="253198"/>
                </a:lnTo>
                <a:cubicBezTo>
                  <a:pt x="4510493" y="305593"/>
                  <a:pt x="4107886" y="741311"/>
                  <a:pt x="4107886" y="1271062"/>
                </a:cubicBezTo>
                <a:cubicBezTo>
                  <a:pt x="4107886" y="1767705"/>
                  <a:pt x="4461740" y="2181700"/>
                  <a:pt x="4931084" y="2274682"/>
                </a:cubicBezTo>
                <a:lnTo>
                  <a:pt x="5001001" y="2285128"/>
                </a:lnTo>
                <a:lnTo>
                  <a:pt x="6559905" y="2285128"/>
                </a:lnTo>
                <a:lnTo>
                  <a:pt x="6559909" y="2285127"/>
                </a:lnTo>
                <a:lnTo>
                  <a:pt x="6780852" y="2285127"/>
                </a:lnTo>
                <a:lnTo>
                  <a:pt x="6780853" y="2285127"/>
                </a:lnTo>
                <a:lnTo>
                  <a:pt x="8054305" y="2285127"/>
                </a:lnTo>
                <a:lnTo>
                  <a:pt x="8054753" y="2285173"/>
                </a:lnTo>
                <a:lnTo>
                  <a:pt x="8159407" y="2274623"/>
                </a:lnTo>
                <a:cubicBezTo>
                  <a:pt x="8453336" y="2214477"/>
                  <a:pt x="8674441" y="1954409"/>
                  <a:pt x="8674441" y="1642700"/>
                </a:cubicBezTo>
                <a:cubicBezTo>
                  <a:pt x="8674441" y="1330991"/>
                  <a:pt x="8453336" y="1070924"/>
                  <a:pt x="8159407" y="1010777"/>
                </a:cubicBezTo>
                <a:lnTo>
                  <a:pt x="8054757" y="1000228"/>
                </a:lnTo>
                <a:lnTo>
                  <a:pt x="8054305" y="1000274"/>
                </a:lnTo>
                <a:lnTo>
                  <a:pt x="7526788" y="1000274"/>
                </a:lnTo>
                <a:lnTo>
                  <a:pt x="7525297" y="1004217"/>
                </a:lnTo>
                <a:lnTo>
                  <a:pt x="7447347" y="1004217"/>
                </a:lnTo>
                <a:lnTo>
                  <a:pt x="7222325" y="1004217"/>
                </a:lnTo>
                <a:lnTo>
                  <a:pt x="7110389" y="1004217"/>
                </a:lnTo>
                <a:lnTo>
                  <a:pt x="7075206" y="1004217"/>
                </a:lnTo>
                <a:lnTo>
                  <a:pt x="6885367" y="1004217"/>
                </a:lnTo>
                <a:lnTo>
                  <a:pt x="6850184" y="1004217"/>
                </a:lnTo>
                <a:lnTo>
                  <a:pt x="6847567" y="1008774"/>
                </a:lnTo>
                <a:lnTo>
                  <a:pt x="6837118" y="1008774"/>
                </a:lnTo>
                <a:lnTo>
                  <a:pt x="6317639" y="1913489"/>
                </a:lnTo>
                <a:lnTo>
                  <a:pt x="6314920" y="1913489"/>
                </a:lnTo>
                <a:lnTo>
                  <a:pt x="6285380" y="1913489"/>
                </a:lnTo>
                <a:lnTo>
                  <a:pt x="5912617" y="1913489"/>
                </a:lnTo>
                <a:lnTo>
                  <a:pt x="5912615" y="1913489"/>
                </a:lnTo>
                <a:lnTo>
                  <a:pt x="5694528" y="1913489"/>
                </a:lnTo>
                <a:lnTo>
                  <a:pt x="5412669" y="1913489"/>
                </a:lnTo>
                <a:lnTo>
                  <a:pt x="5412216" y="1913535"/>
                </a:lnTo>
                <a:lnTo>
                  <a:pt x="5411761" y="1913489"/>
                </a:lnTo>
                <a:lnTo>
                  <a:pt x="5106141" y="1913489"/>
                </a:lnTo>
                <a:lnTo>
                  <a:pt x="5105688" y="1913535"/>
                </a:lnTo>
                <a:lnTo>
                  <a:pt x="5001039" y="1902986"/>
                </a:lnTo>
                <a:cubicBezTo>
                  <a:pt x="4707110" y="1842839"/>
                  <a:pt x="4486006" y="1582772"/>
                  <a:pt x="4486006" y="1271062"/>
                </a:cubicBezTo>
                <a:lnTo>
                  <a:pt x="4486271" y="1268050"/>
                </a:lnTo>
                <a:lnTo>
                  <a:pt x="4485787" y="1262562"/>
                </a:lnTo>
                <a:cubicBezTo>
                  <a:pt x="4485787" y="950853"/>
                  <a:pt x="4706891" y="690785"/>
                  <a:pt x="5000819" y="630639"/>
                </a:cubicBezTo>
                <a:lnTo>
                  <a:pt x="5105474" y="620089"/>
                </a:lnTo>
                <a:lnTo>
                  <a:pt x="5105922" y="620135"/>
                </a:lnTo>
                <a:lnTo>
                  <a:pt x="6559682" y="620135"/>
                </a:lnTo>
                <a:lnTo>
                  <a:pt x="6559909" y="620089"/>
                </a:lnTo>
                <a:lnTo>
                  <a:pt x="7386007" y="620089"/>
                </a:lnTo>
                <a:lnTo>
                  <a:pt x="7386009" y="620089"/>
                </a:lnTo>
                <a:lnTo>
                  <a:pt x="8040004" y="620089"/>
                </a:lnTo>
                <a:lnTo>
                  <a:pt x="8054305" y="620089"/>
                </a:lnTo>
                <a:cubicBezTo>
                  <a:pt x="8058680" y="620089"/>
                  <a:pt x="8062951" y="620532"/>
                  <a:pt x="8067076" y="621376"/>
                </a:cubicBezTo>
                <a:lnTo>
                  <a:pt x="8067381" y="621471"/>
                </a:lnTo>
                <a:lnTo>
                  <a:pt x="8134024" y="624836"/>
                </a:lnTo>
                <a:cubicBezTo>
                  <a:pt x="8649953" y="677231"/>
                  <a:pt x="9052560" y="1112948"/>
                  <a:pt x="9052560" y="1642700"/>
                </a:cubicBezTo>
                <a:cubicBezTo>
                  <a:pt x="9052560" y="2172452"/>
                  <a:pt x="8649953" y="2608170"/>
                  <a:pt x="8134024" y="2660565"/>
                </a:cubicBezTo>
                <a:lnTo>
                  <a:pt x="8067381" y="2663929"/>
                </a:lnTo>
                <a:lnTo>
                  <a:pt x="8067076" y="2664025"/>
                </a:lnTo>
                <a:cubicBezTo>
                  <a:pt x="8062951" y="2664869"/>
                  <a:pt x="8058680" y="2665312"/>
                  <a:pt x="8054305" y="2665312"/>
                </a:cubicBezTo>
                <a:lnTo>
                  <a:pt x="8040004" y="2665312"/>
                </a:lnTo>
                <a:lnTo>
                  <a:pt x="6897391" y="2665312"/>
                </a:lnTo>
                <a:lnTo>
                  <a:pt x="6897391" y="2665313"/>
                </a:lnTo>
                <a:lnTo>
                  <a:pt x="6631931" y="2665313"/>
                </a:lnTo>
                <a:lnTo>
                  <a:pt x="5615653" y="2665313"/>
                </a:lnTo>
                <a:lnTo>
                  <a:pt x="5615649" y="2665314"/>
                </a:lnTo>
                <a:lnTo>
                  <a:pt x="5604909" y="2665314"/>
                </a:lnTo>
                <a:lnTo>
                  <a:pt x="5604908" y="2665314"/>
                </a:lnTo>
                <a:lnTo>
                  <a:pt x="4207579" y="2665314"/>
                </a:lnTo>
                <a:lnTo>
                  <a:pt x="4193278" y="2665314"/>
                </a:lnTo>
                <a:cubicBezTo>
                  <a:pt x="4188904" y="2665314"/>
                  <a:pt x="4184633" y="2665757"/>
                  <a:pt x="4180508" y="2666601"/>
                </a:cubicBezTo>
                <a:lnTo>
                  <a:pt x="4180202" y="2666697"/>
                </a:lnTo>
                <a:lnTo>
                  <a:pt x="4113560" y="2670061"/>
                </a:lnTo>
                <a:cubicBezTo>
                  <a:pt x="3597631" y="2722456"/>
                  <a:pt x="3195024" y="3158174"/>
                  <a:pt x="3195024" y="3687925"/>
                </a:cubicBezTo>
                <a:cubicBezTo>
                  <a:pt x="3195024" y="4184568"/>
                  <a:pt x="3548878" y="4598563"/>
                  <a:pt x="4018223" y="4691545"/>
                </a:cubicBezTo>
                <a:lnTo>
                  <a:pt x="4088138" y="4701991"/>
                </a:lnTo>
                <a:lnTo>
                  <a:pt x="5647043" y="4701991"/>
                </a:lnTo>
                <a:lnTo>
                  <a:pt x="5647047" y="4701990"/>
                </a:lnTo>
                <a:lnTo>
                  <a:pt x="5867990" y="4701990"/>
                </a:lnTo>
                <a:lnTo>
                  <a:pt x="5867991" y="4701990"/>
                </a:lnTo>
                <a:lnTo>
                  <a:pt x="7141443" y="4701990"/>
                </a:lnTo>
                <a:lnTo>
                  <a:pt x="7141892" y="4702036"/>
                </a:lnTo>
                <a:lnTo>
                  <a:pt x="7246545" y="4691486"/>
                </a:lnTo>
                <a:cubicBezTo>
                  <a:pt x="7540474" y="4631340"/>
                  <a:pt x="7761578" y="4371273"/>
                  <a:pt x="7761578" y="4059564"/>
                </a:cubicBezTo>
                <a:cubicBezTo>
                  <a:pt x="7761578" y="3747854"/>
                  <a:pt x="7540474" y="3487787"/>
                  <a:pt x="7246545" y="3427640"/>
                </a:cubicBezTo>
                <a:lnTo>
                  <a:pt x="7141896" y="3417091"/>
                </a:lnTo>
                <a:lnTo>
                  <a:pt x="7141443" y="3417137"/>
                </a:lnTo>
                <a:lnTo>
                  <a:pt x="6613197" y="3417137"/>
                </a:lnTo>
                <a:lnTo>
                  <a:pt x="6612782" y="3418233"/>
                </a:lnTo>
                <a:lnTo>
                  <a:pt x="6532947" y="3418233"/>
                </a:lnTo>
                <a:lnTo>
                  <a:pt x="6307925" y="3418233"/>
                </a:lnTo>
                <a:lnTo>
                  <a:pt x="6195989" y="3418233"/>
                </a:lnTo>
                <a:lnTo>
                  <a:pt x="6160806" y="3418233"/>
                </a:lnTo>
                <a:lnTo>
                  <a:pt x="5970967" y="3418233"/>
                </a:lnTo>
                <a:lnTo>
                  <a:pt x="5935784" y="3418233"/>
                </a:lnTo>
                <a:lnTo>
                  <a:pt x="5931532" y="3425637"/>
                </a:lnTo>
                <a:lnTo>
                  <a:pt x="5924255" y="3425637"/>
                </a:lnTo>
                <a:lnTo>
                  <a:pt x="5404777" y="4330352"/>
                </a:lnTo>
                <a:lnTo>
                  <a:pt x="5402057" y="4330352"/>
                </a:lnTo>
                <a:lnTo>
                  <a:pt x="5372518" y="4330352"/>
                </a:lnTo>
                <a:lnTo>
                  <a:pt x="4999755" y="4330352"/>
                </a:lnTo>
                <a:lnTo>
                  <a:pt x="4999753" y="4330352"/>
                </a:lnTo>
                <a:lnTo>
                  <a:pt x="4781666" y="4330352"/>
                </a:lnTo>
                <a:lnTo>
                  <a:pt x="4499806" y="4330352"/>
                </a:lnTo>
                <a:lnTo>
                  <a:pt x="4499354" y="4330398"/>
                </a:lnTo>
                <a:lnTo>
                  <a:pt x="4498899" y="4330352"/>
                </a:lnTo>
                <a:lnTo>
                  <a:pt x="4193278" y="4330352"/>
                </a:lnTo>
                <a:lnTo>
                  <a:pt x="4192826" y="4330398"/>
                </a:lnTo>
                <a:lnTo>
                  <a:pt x="4088176" y="4319849"/>
                </a:lnTo>
                <a:cubicBezTo>
                  <a:pt x="3794248" y="4259702"/>
                  <a:pt x="3573143" y="3999635"/>
                  <a:pt x="3573143" y="3687925"/>
                </a:cubicBezTo>
                <a:lnTo>
                  <a:pt x="3573408" y="3684914"/>
                </a:lnTo>
                <a:lnTo>
                  <a:pt x="3572924" y="3679425"/>
                </a:lnTo>
                <a:cubicBezTo>
                  <a:pt x="3572924" y="3367716"/>
                  <a:pt x="3794028" y="3107648"/>
                  <a:pt x="4087956" y="3047502"/>
                </a:cubicBezTo>
                <a:lnTo>
                  <a:pt x="4192611" y="3036952"/>
                </a:lnTo>
                <a:lnTo>
                  <a:pt x="4193060" y="3036998"/>
                </a:lnTo>
                <a:lnTo>
                  <a:pt x="5646819" y="3036998"/>
                </a:lnTo>
                <a:lnTo>
                  <a:pt x="5647047" y="3036952"/>
                </a:lnTo>
                <a:lnTo>
                  <a:pt x="6473144" y="3036952"/>
                </a:lnTo>
                <a:lnTo>
                  <a:pt x="6473146" y="3036952"/>
                </a:lnTo>
                <a:lnTo>
                  <a:pt x="7127142" y="3036952"/>
                </a:lnTo>
                <a:lnTo>
                  <a:pt x="7141443" y="3036952"/>
                </a:lnTo>
                <a:cubicBezTo>
                  <a:pt x="7145818" y="3036952"/>
                  <a:pt x="7150089" y="3037395"/>
                  <a:pt x="7154214" y="3038239"/>
                </a:cubicBezTo>
                <a:lnTo>
                  <a:pt x="7154519" y="3038334"/>
                </a:lnTo>
                <a:lnTo>
                  <a:pt x="7221161" y="3041699"/>
                </a:lnTo>
                <a:cubicBezTo>
                  <a:pt x="7737091" y="3094094"/>
                  <a:pt x="8139697" y="3529811"/>
                  <a:pt x="8139697" y="4059564"/>
                </a:cubicBezTo>
                <a:cubicBezTo>
                  <a:pt x="8139697" y="4589315"/>
                  <a:pt x="7737091" y="5025033"/>
                  <a:pt x="7221161" y="5077428"/>
                </a:cubicBezTo>
                <a:lnTo>
                  <a:pt x="7154519" y="5080792"/>
                </a:lnTo>
                <a:lnTo>
                  <a:pt x="7154214" y="5080888"/>
                </a:lnTo>
                <a:cubicBezTo>
                  <a:pt x="7150089" y="5081731"/>
                  <a:pt x="7145818" y="5082175"/>
                  <a:pt x="7141443" y="5082175"/>
                </a:cubicBezTo>
                <a:lnTo>
                  <a:pt x="7127142" y="5082175"/>
                </a:lnTo>
                <a:lnTo>
                  <a:pt x="5983800" y="5082175"/>
                </a:lnTo>
                <a:close/>
              </a:path>
            </a:pathLst>
          </a:custGeom>
          <a:solidFill>
            <a:srgbClr val="222A49">
              <a:alpha val="7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Freeform 171">
            <a:extLst>
              <a:ext uri="{FF2B5EF4-FFF2-40B4-BE49-F238E27FC236}">
                <a16:creationId xmlns:a16="http://schemas.microsoft.com/office/drawing/2014/main" id="{112E73F6-C4A9-414B-8AF8-72571D43E3DD}"/>
              </a:ext>
            </a:extLst>
          </p:cNvPr>
          <p:cNvSpPr>
            <a:spLocks noChangeAspect="1" noEditPoints="1"/>
          </p:cNvSpPr>
          <p:nvPr/>
        </p:nvSpPr>
        <p:spPr bwMode="auto">
          <a:xfrm>
            <a:off x="5257801" y="2265465"/>
            <a:ext cx="409469"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44546B"/>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 name="TextBox 4">
            <a:extLst>
              <a:ext uri="{FF2B5EF4-FFF2-40B4-BE49-F238E27FC236}">
                <a16:creationId xmlns:a16="http://schemas.microsoft.com/office/drawing/2014/main" id="{EE83808B-DDAB-4A1F-9C8C-D9578E24C639}"/>
              </a:ext>
            </a:extLst>
          </p:cNvPr>
          <p:cNvSpPr txBox="1"/>
          <p:nvPr/>
        </p:nvSpPr>
        <p:spPr>
          <a:xfrm>
            <a:off x="6477000" y="3024839"/>
            <a:ext cx="2075032" cy="692497"/>
          </a:xfrm>
          <a:prstGeom prst="rect">
            <a:avLst/>
          </a:prstGeom>
          <a:noFill/>
        </p:spPr>
        <p:txBody>
          <a:bodyPr wrap="square" rtlCol="0">
            <a:spAutoFit/>
          </a:bodyPr>
          <a:lstStyle/>
          <a:p>
            <a:r>
              <a:rPr lang="en-US" sz="1300" dirty="0">
                <a:solidFill>
                  <a:srgbClr val="EF3425"/>
                </a:solidFill>
                <a:latin typeface="Candara" panose="020E0502030303020204" pitchFamily="34" charset="0"/>
              </a:rPr>
              <a:t>Lorem ipsum dolor</a:t>
            </a:r>
          </a:p>
          <a:p>
            <a:endParaRPr lang="en-US" sz="600" dirty="0">
              <a:solidFill>
                <a:srgbClr val="EF3425"/>
              </a:solidFill>
              <a:latin typeface="Candara" panose="020E0502030303020204" pitchFamily="34" charset="0"/>
            </a:endParaRPr>
          </a:p>
          <a:p>
            <a:pPr marL="171450" indent="-171450">
              <a:buFont typeface="Wingdings" panose="05000000000000000000" pitchFamily="2" charset="2"/>
              <a:buChar char="§"/>
            </a:pPr>
            <a:r>
              <a:rPr lang="en-US" sz="1000" dirty="0">
                <a:solidFill>
                  <a:srgbClr val="EF3425"/>
                </a:solidFill>
                <a:latin typeface="Candara" panose="020E0502030303020204" pitchFamily="34" charset="0"/>
              </a:rPr>
              <a:t>Lorem ipsum dolor sit amet, consectetur adipiscing elit.</a:t>
            </a:r>
          </a:p>
        </p:txBody>
      </p:sp>
      <p:sp>
        <p:nvSpPr>
          <p:cNvPr id="6" name="Freeform 101">
            <a:extLst>
              <a:ext uri="{FF2B5EF4-FFF2-40B4-BE49-F238E27FC236}">
                <a16:creationId xmlns:a16="http://schemas.microsoft.com/office/drawing/2014/main" id="{1C6F887D-24C0-4597-AE23-C64AA3DA57E0}"/>
              </a:ext>
            </a:extLst>
          </p:cNvPr>
          <p:cNvSpPr>
            <a:spLocks noChangeAspect="1" noEditPoints="1"/>
          </p:cNvSpPr>
          <p:nvPr/>
        </p:nvSpPr>
        <p:spPr bwMode="auto">
          <a:xfrm>
            <a:off x="4300816" y="473964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91">
            <a:extLst>
              <a:ext uri="{FF2B5EF4-FFF2-40B4-BE49-F238E27FC236}">
                <a16:creationId xmlns:a16="http://schemas.microsoft.com/office/drawing/2014/main" id="{3587CF4E-3ADD-476E-991C-1E41274EED25}"/>
              </a:ext>
            </a:extLst>
          </p:cNvPr>
          <p:cNvSpPr>
            <a:spLocks noChangeAspect="1" noEditPoints="1"/>
          </p:cNvSpPr>
          <p:nvPr/>
        </p:nvSpPr>
        <p:spPr bwMode="auto">
          <a:xfrm>
            <a:off x="6390640" y="5056969"/>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39">
            <a:extLst>
              <a:ext uri="{FF2B5EF4-FFF2-40B4-BE49-F238E27FC236}">
                <a16:creationId xmlns:a16="http://schemas.microsoft.com/office/drawing/2014/main" id="{0BC3F744-0BF5-4B24-B9ED-60635495386A}"/>
              </a:ext>
            </a:extLst>
          </p:cNvPr>
          <p:cNvSpPr>
            <a:spLocks noChangeAspect="1" noEditPoints="1"/>
          </p:cNvSpPr>
          <p:nvPr/>
        </p:nvSpPr>
        <p:spPr bwMode="auto">
          <a:xfrm>
            <a:off x="7310788" y="2594430"/>
            <a:ext cx="269096" cy="40233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TextBox 8">
            <a:extLst>
              <a:ext uri="{FF2B5EF4-FFF2-40B4-BE49-F238E27FC236}">
                <a16:creationId xmlns:a16="http://schemas.microsoft.com/office/drawing/2014/main" id="{D5537526-AD2A-4FE6-976D-13F56130E84C}"/>
              </a:ext>
            </a:extLst>
          </p:cNvPr>
          <p:cNvSpPr txBox="1"/>
          <p:nvPr/>
        </p:nvSpPr>
        <p:spPr>
          <a:xfrm>
            <a:off x="4532704" y="2677867"/>
            <a:ext cx="2075032" cy="692497"/>
          </a:xfrm>
          <a:prstGeom prst="rect">
            <a:avLst/>
          </a:prstGeom>
          <a:noFill/>
        </p:spPr>
        <p:txBody>
          <a:bodyPr wrap="square" rtlCol="0">
            <a:spAutoFit/>
          </a:bodyPr>
          <a:lstStyle/>
          <a:p>
            <a:r>
              <a:rPr lang="en-US" sz="1300" dirty="0">
                <a:solidFill>
                  <a:srgbClr val="44546B"/>
                </a:solidFill>
                <a:latin typeface="Candara" panose="020E0502030303020204" pitchFamily="34" charset="0"/>
              </a:rPr>
              <a:t>Lorem ipsum dolor</a:t>
            </a:r>
          </a:p>
          <a:p>
            <a:endParaRPr lang="en-US" sz="600" dirty="0">
              <a:solidFill>
                <a:srgbClr val="44546B"/>
              </a:solidFill>
              <a:latin typeface="Candara" panose="020E0502030303020204" pitchFamily="34" charset="0"/>
            </a:endParaRPr>
          </a:p>
          <a:p>
            <a:pPr marL="171450" indent="-171450">
              <a:buFont typeface="Wingdings" panose="05000000000000000000" pitchFamily="2" charset="2"/>
              <a:buChar char="§"/>
            </a:pPr>
            <a:r>
              <a:rPr lang="en-US" sz="1000" dirty="0">
                <a:solidFill>
                  <a:srgbClr val="44546B"/>
                </a:solidFill>
                <a:latin typeface="Candara" panose="020E0502030303020204" pitchFamily="34" charset="0"/>
              </a:rPr>
              <a:t>Lorem ipsum dolor sit amet, consectetur adipiscing elit.</a:t>
            </a:r>
          </a:p>
        </p:txBody>
      </p:sp>
      <p:sp>
        <p:nvSpPr>
          <p:cNvPr id="10" name="TextBox 9">
            <a:extLst>
              <a:ext uri="{FF2B5EF4-FFF2-40B4-BE49-F238E27FC236}">
                <a16:creationId xmlns:a16="http://schemas.microsoft.com/office/drawing/2014/main" id="{B71991F3-52F6-47B2-9662-51C2714EF0ED}"/>
              </a:ext>
            </a:extLst>
          </p:cNvPr>
          <p:cNvSpPr txBox="1"/>
          <p:nvPr/>
        </p:nvSpPr>
        <p:spPr>
          <a:xfrm>
            <a:off x="3658644" y="5105400"/>
            <a:ext cx="2075032" cy="692497"/>
          </a:xfrm>
          <a:prstGeom prst="rect">
            <a:avLst/>
          </a:prstGeom>
          <a:noFill/>
        </p:spPr>
        <p:txBody>
          <a:bodyPr wrap="square" rtlCol="0">
            <a:spAutoFit/>
          </a:bodyPr>
          <a:lstStyle/>
          <a:p>
            <a:r>
              <a:rPr lang="en-US" sz="1300" dirty="0">
                <a:solidFill>
                  <a:srgbClr val="2C3749"/>
                </a:solidFill>
                <a:latin typeface="Candara" panose="020E0502030303020204" pitchFamily="34" charset="0"/>
              </a:rPr>
              <a:t>Lorem ipsum dolor</a:t>
            </a:r>
          </a:p>
          <a:p>
            <a:endParaRPr lang="en-US" sz="600" dirty="0">
              <a:solidFill>
                <a:srgbClr val="2C3749"/>
              </a:solidFill>
              <a:latin typeface="Candara" panose="020E0502030303020204" pitchFamily="34" charset="0"/>
            </a:endParaRPr>
          </a:p>
          <a:p>
            <a:pPr marL="171450" indent="-171450">
              <a:buFont typeface="Wingdings" panose="05000000000000000000" pitchFamily="2" charset="2"/>
              <a:buChar char="§"/>
            </a:pPr>
            <a:r>
              <a:rPr lang="en-US" sz="1000" dirty="0">
                <a:solidFill>
                  <a:srgbClr val="2C3749"/>
                </a:solidFill>
                <a:latin typeface="Candara" panose="020E0502030303020204" pitchFamily="34" charset="0"/>
              </a:rPr>
              <a:t>Lorem ipsum dolor sit amet, consectetur adipiscing elit.</a:t>
            </a:r>
          </a:p>
        </p:txBody>
      </p:sp>
      <p:sp>
        <p:nvSpPr>
          <p:cNvPr id="11" name="TextBox 10">
            <a:extLst>
              <a:ext uri="{FF2B5EF4-FFF2-40B4-BE49-F238E27FC236}">
                <a16:creationId xmlns:a16="http://schemas.microsoft.com/office/drawing/2014/main" id="{7987EC22-A634-409E-B983-75B84FD304B3}"/>
              </a:ext>
            </a:extLst>
          </p:cNvPr>
          <p:cNvSpPr txBox="1"/>
          <p:nvPr/>
        </p:nvSpPr>
        <p:spPr>
          <a:xfrm>
            <a:off x="5559401" y="5478875"/>
            <a:ext cx="2075032" cy="692497"/>
          </a:xfrm>
          <a:prstGeom prst="rect">
            <a:avLst/>
          </a:prstGeom>
          <a:noFill/>
        </p:spPr>
        <p:txBody>
          <a:bodyPr wrap="square" rtlCol="0">
            <a:spAutoFit/>
          </a:bodyPr>
          <a:lstStyle/>
          <a:p>
            <a:r>
              <a:rPr lang="en-US" sz="1300" dirty="0">
                <a:solidFill>
                  <a:srgbClr val="8397B1"/>
                </a:solidFill>
                <a:latin typeface="Candara" panose="020E0502030303020204" pitchFamily="34" charset="0"/>
              </a:rPr>
              <a:t>Lorem ipsum dolor</a:t>
            </a:r>
          </a:p>
          <a:p>
            <a:endParaRPr lang="en-US" sz="600" dirty="0">
              <a:solidFill>
                <a:srgbClr val="8397B1"/>
              </a:solidFill>
              <a:latin typeface="Candara" panose="020E0502030303020204" pitchFamily="34" charset="0"/>
            </a:endParaRPr>
          </a:p>
          <a:p>
            <a:pPr marL="171450" indent="-171450">
              <a:buFont typeface="Wingdings" panose="05000000000000000000" pitchFamily="2" charset="2"/>
              <a:buChar char="§"/>
            </a:pPr>
            <a:r>
              <a:rPr lang="en-US" sz="1000" dirty="0">
                <a:solidFill>
                  <a:srgbClr val="8397B1"/>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21429E21-59E4-444D-851C-EBB20FBC6398}"/>
              </a:ext>
            </a:extLst>
          </p:cNvPr>
          <p:cNvSpPr txBox="1"/>
          <p:nvPr/>
        </p:nvSpPr>
        <p:spPr>
          <a:xfrm>
            <a:off x="3267892" y="2426266"/>
            <a:ext cx="911581" cy="738664"/>
          </a:xfrm>
          <a:prstGeom prst="rect">
            <a:avLst/>
          </a:prstGeom>
          <a:noFill/>
        </p:spPr>
        <p:txBody>
          <a:bodyPr wrap="square" rtlCol="0">
            <a:spAutoFit/>
          </a:bodyPr>
          <a:lstStyle/>
          <a:p>
            <a:pPr algn="ctr"/>
            <a:r>
              <a:rPr lang="en-US" sz="3000" b="1" dirty="0">
                <a:solidFill>
                  <a:srgbClr val="44546B"/>
                </a:solidFill>
              </a:rPr>
              <a:t>01</a:t>
            </a:r>
          </a:p>
          <a:p>
            <a:pPr algn="ctr"/>
            <a:r>
              <a:rPr lang="en-US" sz="1200" dirty="0">
                <a:solidFill>
                  <a:srgbClr val="44546B"/>
                </a:solidFill>
              </a:rPr>
              <a:t>OPTION</a:t>
            </a:r>
          </a:p>
        </p:txBody>
      </p:sp>
      <p:sp>
        <p:nvSpPr>
          <p:cNvPr id="14" name="TextBox 13">
            <a:extLst>
              <a:ext uri="{FF2B5EF4-FFF2-40B4-BE49-F238E27FC236}">
                <a16:creationId xmlns:a16="http://schemas.microsoft.com/office/drawing/2014/main" id="{15747476-59AA-4033-9EEB-E2C1DA1BD96A}"/>
              </a:ext>
            </a:extLst>
          </p:cNvPr>
          <p:cNvSpPr txBox="1"/>
          <p:nvPr/>
        </p:nvSpPr>
        <p:spPr>
          <a:xfrm>
            <a:off x="8894416" y="2690336"/>
            <a:ext cx="911581" cy="738664"/>
          </a:xfrm>
          <a:prstGeom prst="rect">
            <a:avLst/>
          </a:prstGeom>
          <a:noFill/>
        </p:spPr>
        <p:txBody>
          <a:bodyPr wrap="square" rtlCol="0">
            <a:spAutoFit/>
          </a:bodyPr>
          <a:lstStyle/>
          <a:p>
            <a:pPr algn="ctr"/>
            <a:r>
              <a:rPr lang="en-US" sz="3000" b="1" dirty="0">
                <a:solidFill>
                  <a:srgbClr val="EF3425"/>
                </a:solidFill>
              </a:rPr>
              <a:t>02</a:t>
            </a:r>
          </a:p>
          <a:p>
            <a:pPr algn="ctr"/>
            <a:r>
              <a:rPr lang="en-US" sz="1200" dirty="0">
                <a:solidFill>
                  <a:srgbClr val="EF3425"/>
                </a:solidFill>
              </a:rPr>
              <a:t>OPTION</a:t>
            </a:r>
          </a:p>
        </p:txBody>
      </p:sp>
      <p:sp>
        <p:nvSpPr>
          <p:cNvPr id="15" name="TextBox 14">
            <a:extLst>
              <a:ext uri="{FF2B5EF4-FFF2-40B4-BE49-F238E27FC236}">
                <a16:creationId xmlns:a16="http://schemas.microsoft.com/office/drawing/2014/main" id="{83A76F10-E567-46DD-859A-6100D6EA230E}"/>
              </a:ext>
            </a:extLst>
          </p:cNvPr>
          <p:cNvSpPr txBox="1"/>
          <p:nvPr/>
        </p:nvSpPr>
        <p:spPr>
          <a:xfrm>
            <a:off x="2373555" y="4870517"/>
            <a:ext cx="911581" cy="738664"/>
          </a:xfrm>
          <a:prstGeom prst="rect">
            <a:avLst/>
          </a:prstGeom>
          <a:noFill/>
        </p:spPr>
        <p:txBody>
          <a:bodyPr wrap="square" rtlCol="0">
            <a:spAutoFit/>
          </a:bodyPr>
          <a:lstStyle/>
          <a:p>
            <a:pPr algn="ctr"/>
            <a:r>
              <a:rPr lang="en-US" sz="3000" b="1" dirty="0">
                <a:solidFill>
                  <a:srgbClr val="2C3749"/>
                </a:solidFill>
              </a:rPr>
              <a:t>03</a:t>
            </a:r>
          </a:p>
          <a:p>
            <a:pPr algn="ctr"/>
            <a:r>
              <a:rPr lang="en-US" sz="1200" dirty="0">
                <a:solidFill>
                  <a:srgbClr val="2C3749"/>
                </a:solidFill>
              </a:rPr>
              <a:t>OPTION</a:t>
            </a:r>
          </a:p>
        </p:txBody>
      </p:sp>
      <p:sp>
        <p:nvSpPr>
          <p:cNvPr id="16" name="TextBox 15">
            <a:extLst>
              <a:ext uri="{FF2B5EF4-FFF2-40B4-BE49-F238E27FC236}">
                <a16:creationId xmlns:a16="http://schemas.microsoft.com/office/drawing/2014/main" id="{549DCA80-CF64-42A8-92BF-DAF4D3B1E557}"/>
              </a:ext>
            </a:extLst>
          </p:cNvPr>
          <p:cNvSpPr txBox="1"/>
          <p:nvPr/>
        </p:nvSpPr>
        <p:spPr>
          <a:xfrm>
            <a:off x="7993679" y="5144055"/>
            <a:ext cx="914401" cy="738664"/>
          </a:xfrm>
          <a:prstGeom prst="rect">
            <a:avLst/>
          </a:prstGeom>
          <a:noFill/>
        </p:spPr>
        <p:txBody>
          <a:bodyPr wrap="square" rtlCol="0">
            <a:spAutoFit/>
          </a:bodyPr>
          <a:lstStyle/>
          <a:p>
            <a:pPr algn="ctr"/>
            <a:r>
              <a:rPr lang="en-US" sz="3000" b="1" dirty="0">
                <a:solidFill>
                  <a:srgbClr val="8397B1"/>
                </a:solidFill>
              </a:rPr>
              <a:t>04</a:t>
            </a:r>
          </a:p>
          <a:p>
            <a:pPr algn="ctr"/>
            <a:r>
              <a:rPr lang="en-US" sz="1200" dirty="0">
                <a:solidFill>
                  <a:srgbClr val="8397B1"/>
                </a:solidFill>
              </a:rPr>
              <a:t>OPTION</a:t>
            </a:r>
          </a:p>
        </p:txBody>
      </p:sp>
      <p:sp>
        <p:nvSpPr>
          <p:cNvPr id="17" name="TextBox 16">
            <a:extLst>
              <a:ext uri="{FF2B5EF4-FFF2-40B4-BE49-F238E27FC236}">
                <a16:creationId xmlns:a16="http://schemas.microsoft.com/office/drawing/2014/main" id="{8759CAB4-49A2-4BE2-A186-3FF10214B46D}"/>
              </a:ext>
            </a:extLst>
          </p:cNvPr>
          <p:cNvSpPr txBox="1"/>
          <p:nvPr/>
        </p:nvSpPr>
        <p:spPr>
          <a:xfrm>
            <a:off x="274535" y="2615845"/>
            <a:ext cx="2297283" cy="3970318"/>
          </a:xfrm>
          <a:prstGeom prst="rect">
            <a:avLst/>
          </a:prstGeom>
          <a:noFill/>
        </p:spPr>
        <p:txBody>
          <a:bodyPr wrap="square" rtlCol="0">
            <a:spAutoFit/>
          </a:bodyPr>
          <a:lstStyle/>
          <a:p>
            <a:r>
              <a:rPr lang="en-US" sz="1200" dirty="0">
                <a:solidFill>
                  <a:srgbClr val="41414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a:p>
            <a:endParaRPr lang="en-US" sz="1200" dirty="0">
              <a:solidFill>
                <a:srgbClr val="414140"/>
              </a:solidFill>
              <a:latin typeface="Candara" panose="020E0502030303020204" pitchFamily="34" charset="0"/>
            </a:endParaRPr>
          </a:p>
          <a:p>
            <a:pPr marL="171450" indent="-171450">
              <a:buFont typeface="Wingdings" panose="05000000000000000000" pitchFamily="2" charset="2"/>
              <a:buChar char="§"/>
            </a:pPr>
            <a:r>
              <a:rPr lang="en-US" sz="1200" dirty="0">
                <a:solidFill>
                  <a:srgbClr val="414140"/>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14140"/>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14140"/>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14140"/>
                </a:solidFill>
                <a:latin typeface="Candara" panose="020E0502030303020204" pitchFamily="34" charset="0"/>
              </a:rPr>
              <a:t>Lorem ipsum dolor sit amet, consectetur.</a:t>
            </a:r>
          </a:p>
        </p:txBody>
      </p:sp>
      <p:cxnSp>
        <p:nvCxnSpPr>
          <p:cNvPr id="18" name="Straight Connector 17">
            <a:extLst>
              <a:ext uri="{FF2B5EF4-FFF2-40B4-BE49-F238E27FC236}">
                <a16:creationId xmlns:a16="http://schemas.microsoft.com/office/drawing/2014/main" id="{C00CBF97-9413-4D96-A15D-84210B5EAFD1}"/>
              </a:ext>
            </a:extLst>
          </p:cNvPr>
          <p:cNvCxnSpPr/>
          <p:nvPr/>
        </p:nvCxnSpPr>
        <p:spPr>
          <a:xfrm flipV="1">
            <a:off x="9451488" y="1959296"/>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30208A9E-63A1-4A3D-8F0F-57DA9D2D7911}"/>
              </a:ext>
            </a:extLst>
          </p:cNvPr>
          <p:cNvSpPr>
            <a:spLocks noChangeAspect="1"/>
          </p:cNvSpPr>
          <p:nvPr/>
        </p:nvSpPr>
        <p:spPr>
          <a:xfrm>
            <a:off x="352922" y="1097101"/>
            <a:ext cx="2286000" cy="1246908"/>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68E72721-5303-49E3-87E6-599824E7FCC7}"/>
              </a:ext>
            </a:extLst>
          </p:cNvPr>
          <p:cNvSpPr txBox="1"/>
          <p:nvPr/>
        </p:nvSpPr>
        <p:spPr>
          <a:xfrm>
            <a:off x="9787976" y="3707755"/>
            <a:ext cx="2239927" cy="269304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21" name="Rectangle 20">
            <a:extLst>
              <a:ext uri="{FF2B5EF4-FFF2-40B4-BE49-F238E27FC236}">
                <a16:creationId xmlns:a16="http://schemas.microsoft.com/office/drawing/2014/main" id="{DA4AB2A3-2304-49CD-92F4-11A71727FB78}"/>
              </a:ext>
            </a:extLst>
          </p:cNvPr>
          <p:cNvSpPr>
            <a:spLocks noChangeAspect="1"/>
          </p:cNvSpPr>
          <p:nvPr/>
        </p:nvSpPr>
        <p:spPr>
          <a:xfrm>
            <a:off x="9868390" y="2420176"/>
            <a:ext cx="1828800" cy="997528"/>
          </a:xfrm>
          <a:prstGeom prst="rect">
            <a:avLst/>
          </a:prstGeom>
          <a:blipFill dpi="0" rotWithShape="1">
            <a:blip r:embed="rId4"/>
            <a:srcRect/>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1C67FE76-BBF5-4089-ACB6-6EF629A304E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175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additive="base">
                                        <p:cTn id="11" dur="500" fill="hold"/>
                                        <p:tgtEl>
                                          <p:spTgt spid="94"/>
                                        </p:tgtEl>
                                        <p:attrNameLst>
                                          <p:attrName>ppt_x</p:attrName>
                                        </p:attrNameLst>
                                      </p:cBhvr>
                                      <p:tavLst>
                                        <p:tav tm="0">
                                          <p:val>
                                            <p:strVal val="0-#ppt_w/2"/>
                                          </p:val>
                                        </p:tav>
                                        <p:tav tm="100000">
                                          <p:val>
                                            <p:strVal val="#ppt_x"/>
                                          </p:val>
                                        </p:tav>
                                      </p:tavLst>
                                    </p:anim>
                                    <p:anim calcmode="lin" valueType="num">
                                      <p:cBhvr additive="base">
                                        <p:cTn id="12" dur="500" fill="hold"/>
                                        <p:tgtEl>
                                          <p:spTgt spid="9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95"/>
                                        </p:tgtEl>
                                        <p:attrNameLst>
                                          <p:attrName>style.visibility</p:attrName>
                                        </p:attrNameLst>
                                      </p:cBhvr>
                                      <p:to>
                                        <p:strVal val="visible"/>
                                      </p:to>
                                    </p:set>
                                    <p:anim calcmode="lin" valueType="num">
                                      <p:cBhvr additive="base">
                                        <p:cTn id="15" dur="500" fill="hold"/>
                                        <p:tgtEl>
                                          <p:spTgt spid="95"/>
                                        </p:tgtEl>
                                        <p:attrNameLst>
                                          <p:attrName>ppt_x</p:attrName>
                                        </p:attrNameLst>
                                      </p:cBhvr>
                                      <p:tavLst>
                                        <p:tav tm="0">
                                          <p:val>
                                            <p:strVal val="1+#ppt_w/2"/>
                                          </p:val>
                                        </p:tav>
                                        <p:tav tm="100000">
                                          <p:val>
                                            <p:strVal val="#ppt_x"/>
                                          </p:val>
                                        </p:tav>
                                      </p:tavLst>
                                    </p:anim>
                                    <p:anim calcmode="lin" valueType="num">
                                      <p:cBhvr additive="base">
                                        <p:cTn id="16" dur="500" fill="hold"/>
                                        <p:tgtEl>
                                          <p:spTgt spid="95"/>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37" presetClass="entr" presetSubtype="0"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1000"/>
                                        <p:tgtEl>
                                          <p:spTgt spid="18"/>
                                        </p:tgtEl>
                                      </p:cBhvr>
                                    </p:animEffect>
                                    <p:anim calcmode="lin" valueType="num">
                                      <p:cBhvr>
                                        <p:cTn id="21" dur="1000" fill="hold"/>
                                        <p:tgtEl>
                                          <p:spTgt spid="18"/>
                                        </p:tgtEl>
                                        <p:attrNameLst>
                                          <p:attrName>ppt_x</p:attrName>
                                        </p:attrNameLst>
                                      </p:cBhvr>
                                      <p:tavLst>
                                        <p:tav tm="0">
                                          <p:val>
                                            <p:strVal val="#ppt_x"/>
                                          </p:val>
                                        </p:tav>
                                        <p:tav tm="100000">
                                          <p:val>
                                            <p:strVal val="#ppt_x"/>
                                          </p:val>
                                        </p:tav>
                                      </p:tavLst>
                                    </p:anim>
                                    <p:anim calcmode="lin" valueType="num">
                                      <p:cBhvr>
                                        <p:cTn id="22" dur="900" decel="100000" fill="hold"/>
                                        <p:tgtEl>
                                          <p:spTgt spid="18"/>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up)">
                                      <p:cBhvr>
                                        <p:cTn id="33" dur="500"/>
                                        <p:tgtEl>
                                          <p:spTgt spid="20"/>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1000"/>
                                        <p:tgtEl>
                                          <p:spTgt spid="19"/>
                                        </p:tgtEl>
                                      </p:cBhvr>
                                    </p:animEffect>
                                    <p:anim calcmode="lin" valueType="num">
                                      <p:cBhvr>
                                        <p:cTn id="38" dur="1000" fill="hold"/>
                                        <p:tgtEl>
                                          <p:spTgt spid="19"/>
                                        </p:tgtEl>
                                        <p:attrNameLst>
                                          <p:attrName>ppt_x</p:attrName>
                                        </p:attrNameLst>
                                      </p:cBhvr>
                                      <p:tavLst>
                                        <p:tav tm="0">
                                          <p:val>
                                            <p:strVal val="#ppt_x"/>
                                          </p:val>
                                        </p:tav>
                                        <p:tav tm="100000">
                                          <p:val>
                                            <p:strVal val="#ppt_x"/>
                                          </p:val>
                                        </p:tav>
                                      </p:tavLst>
                                    </p:anim>
                                    <p:anim calcmode="lin" valueType="num">
                                      <p:cBhvr>
                                        <p:cTn id="39" dur="1000" fill="hold"/>
                                        <p:tgtEl>
                                          <p:spTgt spid="19"/>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up)">
                                      <p:cBhvr>
                                        <p:cTn id="43" dur="500"/>
                                        <p:tgtEl>
                                          <p:spTgt spid="17"/>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500" fill="hold"/>
                                        <p:tgtEl>
                                          <p:spTgt spid="13"/>
                                        </p:tgtEl>
                                        <p:attrNameLst>
                                          <p:attrName>ppt_w</p:attrName>
                                        </p:attrNameLst>
                                      </p:cBhvr>
                                      <p:tavLst>
                                        <p:tav tm="0">
                                          <p:val>
                                            <p:fltVal val="0"/>
                                          </p:val>
                                        </p:tav>
                                        <p:tav tm="100000">
                                          <p:val>
                                            <p:strVal val="#ppt_w"/>
                                          </p:val>
                                        </p:tav>
                                      </p:tavLst>
                                    </p:anim>
                                    <p:anim calcmode="lin" valueType="num">
                                      <p:cBhvr>
                                        <p:cTn id="48" dur="500" fill="hold"/>
                                        <p:tgtEl>
                                          <p:spTgt spid="13"/>
                                        </p:tgtEl>
                                        <p:attrNameLst>
                                          <p:attrName>ppt_h</p:attrName>
                                        </p:attrNameLst>
                                      </p:cBhvr>
                                      <p:tavLst>
                                        <p:tav tm="0">
                                          <p:val>
                                            <p:fltVal val="0"/>
                                          </p:val>
                                        </p:tav>
                                        <p:tav tm="100000">
                                          <p:val>
                                            <p:strVal val="#ppt_h"/>
                                          </p:val>
                                        </p:tav>
                                      </p:tavLst>
                                    </p:anim>
                                    <p:animEffect transition="in" filter="fade">
                                      <p:cBhvr>
                                        <p:cTn id="49" dur="500"/>
                                        <p:tgtEl>
                                          <p:spTgt spid="13"/>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fade">
                                      <p:cBhvr>
                                        <p:cTn id="53" dur="1000"/>
                                        <p:tgtEl>
                                          <p:spTgt spid="4"/>
                                        </p:tgtEl>
                                      </p:cBhvr>
                                    </p:animEffect>
                                    <p:anim calcmode="lin" valueType="num">
                                      <p:cBhvr>
                                        <p:cTn id="54" dur="1000" fill="hold"/>
                                        <p:tgtEl>
                                          <p:spTgt spid="4"/>
                                        </p:tgtEl>
                                        <p:attrNameLst>
                                          <p:attrName>ppt_x</p:attrName>
                                        </p:attrNameLst>
                                      </p:cBhvr>
                                      <p:tavLst>
                                        <p:tav tm="0">
                                          <p:val>
                                            <p:strVal val="#ppt_x"/>
                                          </p:val>
                                        </p:tav>
                                        <p:tav tm="100000">
                                          <p:val>
                                            <p:strVal val="#ppt_x"/>
                                          </p:val>
                                        </p:tav>
                                      </p:tavLst>
                                    </p:anim>
                                    <p:anim calcmode="lin" valueType="num">
                                      <p:cBhvr>
                                        <p:cTn id="55" dur="1000" fill="hold"/>
                                        <p:tgtEl>
                                          <p:spTgt spid="4"/>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fade">
                                      <p:cBhvr>
                                        <p:cTn id="58" dur="1000"/>
                                        <p:tgtEl>
                                          <p:spTgt spid="9"/>
                                        </p:tgtEl>
                                      </p:cBhvr>
                                    </p:animEffect>
                                    <p:anim calcmode="lin" valueType="num">
                                      <p:cBhvr>
                                        <p:cTn id="59" dur="1000" fill="hold"/>
                                        <p:tgtEl>
                                          <p:spTgt spid="9"/>
                                        </p:tgtEl>
                                        <p:attrNameLst>
                                          <p:attrName>ppt_x</p:attrName>
                                        </p:attrNameLst>
                                      </p:cBhvr>
                                      <p:tavLst>
                                        <p:tav tm="0">
                                          <p:val>
                                            <p:strVal val="#ppt_x"/>
                                          </p:val>
                                        </p:tav>
                                        <p:tav tm="100000">
                                          <p:val>
                                            <p:strVal val="#ppt_x"/>
                                          </p:val>
                                        </p:tav>
                                      </p:tavLst>
                                    </p:anim>
                                    <p:anim calcmode="lin" valueType="num">
                                      <p:cBhvr>
                                        <p:cTn id="60" dur="1000" fill="hold"/>
                                        <p:tgtEl>
                                          <p:spTgt spid="9"/>
                                        </p:tgtEl>
                                        <p:attrNameLst>
                                          <p:attrName>ppt_y</p:attrName>
                                        </p:attrNameLst>
                                      </p:cBhvr>
                                      <p:tavLst>
                                        <p:tav tm="0">
                                          <p:val>
                                            <p:strVal val="#ppt_y+.1"/>
                                          </p:val>
                                        </p:tav>
                                        <p:tav tm="100000">
                                          <p:val>
                                            <p:strVal val="#ppt_y"/>
                                          </p:val>
                                        </p:tav>
                                      </p:tavLst>
                                    </p:anim>
                                  </p:childTnLst>
                                </p:cTn>
                              </p:par>
                            </p:childTnLst>
                          </p:cTn>
                        </p:par>
                        <p:par>
                          <p:cTn id="61" fill="hold">
                            <p:stCondLst>
                              <p:cond delay="6500"/>
                            </p:stCondLst>
                            <p:childTnLst>
                              <p:par>
                                <p:cTn id="62" presetID="53" presetClass="entr" presetSubtype="1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fltVal val="0"/>
                                          </p:val>
                                        </p:tav>
                                        <p:tav tm="100000">
                                          <p:val>
                                            <p:strVal val="#ppt_w"/>
                                          </p:val>
                                        </p:tav>
                                      </p:tavLst>
                                    </p:anim>
                                    <p:anim calcmode="lin" valueType="num">
                                      <p:cBhvr>
                                        <p:cTn id="65" dur="500" fill="hold"/>
                                        <p:tgtEl>
                                          <p:spTgt spid="14"/>
                                        </p:tgtEl>
                                        <p:attrNameLst>
                                          <p:attrName>ppt_h</p:attrName>
                                        </p:attrNameLst>
                                      </p:cBhvr>
                                      <p:tavLst>
                                        <p:tav tm="0">
                                          <p:val>
                                            <p:fltVal val="0"/>
                                          </p:val>
                                        </p:tav>
                                        <p:tav tm="100000">
                                          <p:val>
                                            <p:strVal val="#ppt_h"/>
                                          </p:val>
                                        </p:tav>
                                      </p:tavLst>
                                    </p:anim>
                                    <p:animEffect transition="in" filter="fade">
                                      <p:cBhvr>
                                        <p:cTn id="66" dur="500"/>
                                        <p:tgtEl>
                                          <p:spTgt spid="14"/>
                                        </p:tgtEl>
                                      </p:cBhvr>
                                    </p:animEffect>
                                  </p:childTnLst>
                                </p:cTn>
                              </p:par>
                            </p:childTnLst>
                          </p:cTn>
                        </p:par>
                        <p:par>
                          <p:cTn id="67" fill="hold">
                            <p:stCondLst>
                              <p:cond delay="7000"/>
                            </p:stCondLst>
                            <p:childTnLst>
                              <p:par>
                                <p:cTn id="68" presetID="42" presetClass="entr" presetSubtype="0" fill="hold" grpId="0" nodeType="afterEffect">
                                  <p:stCondLst>
                                    <p:cond delay="0"/>
                                  </p:stCondLst>
                                  <p:childTnLst>
                                    <p:set>
                                      <p:cBhvr>
                                        <p:cTn id="69" dur="1" fill="hold">
                                          <p:stCondLst>
                                            <p:cond delay="0"/>
                                          </p:stCondLst>
                                        </p:cTn>
                                        <p:tgtEl>
                                          <p:spTgt spid="8"/>
                                        </p:tgtEl>
                                        <p:attrNameLst>
                                          <p:attrName>style.visibility</p:attrName>
                                        </p:attrNameLst>
                                      </p:cBhvr>
                                      <p:to>
                                        <p:strVal val="visible"/>
                                      </p:to>
                                    </p:set>
                                    <p:animEffect transition="in" filter="fade">
                                      <p:cBhvr>
                                        <p:cTn id="70" dur="1000"/>
                                        <p:tgtEl>
                                          <p:spTgt spid="8"/>
                                        </p:tgtEl>
                                      </p:cBhvr>
                                    </p:animEffect>
                                    <p:anim calcmode="lin" valueType="num">
                                      <p:cBhvr>
                                        <p:cTn id="71" dur="1000" fill="hold"/>
                                        <p:tgtEl>
                                          <p:spTgt spid="8"/>
                                        </p:tgtEl>
                                        <p:attrNameLst>
                                          <p:attrName>ppt_x</p:attrName>
                                        </p:attrNameLst>
                                      </p:cBhvr>
                                      <p:tavLst>
                                        <p:tav tm="0">
                                          <p:val>
                                            <p:strVal val="#ppt_x"/>
                                          </p:val>
                                        </p:tav>
                                        <p:tav tm="100000">
                                          <p:val>
                                            <p:strVal val="#ppt_x"/>
                                          </p:val>
                                        </p:tav>
                                      </p:tavLst>
                                    </p:anim>
                                    <p:anim calcmode="lin" valueType="num">
                                      <p:cBhvr>
                                        <p:cTn id="72" dur="1000" fill="hold"/>
                                        <p:tgtEl>
                                          <p:spTgt spid="8"/>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fade">
                                      <p:cBhvr>
                                        <p:cTn id="75" dur="1000"/>
                                        <p:tgtEl>
                                          <p:spTgt spid="5"/>
                                        </p:tgtEl>
                                      </p:cBhvr>
                                    </p:animEffect>
                                    <p:anim calcmode="lin" valueType="num">
                                      <p:cBhvr>
                                        <p:cTn id="76" dur="1000" fill="hold"/>
                                        <p:tgtEl>
                                          <p:spTgt spid="5"/>
                                        </p:tgtEl>
                                        <p:attrNameLst>
                                          <p:attrName>ppt_x</p:attrName>
                                        </p:attrNameLst>
                                      </p:cBhvr>
                                      <p:tavLst>
                                        <p:tav tm="0">
                                          <p:val>
                                            <p:strVal val="#ppt_x"/>
                                          </p:val>
                                        </p:tav>
                                        <p:tav tm="100000">
                                          <p:val>
                                            <p:strVal val="#ppt_x"/>
                                          </p:val>
                                        </p:tav>
                                      </p:tavLst>
                                    </p:anim>
                                    <p:anim calcmode="lin" valueType="num">
                                      <p:cBhvr>
                                        <p:cTn id="77" dur="1000" fill="hold"/>
                                        <p:tgtEl>
                                          <p:spTgt spid="5"/>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500" fill="hold"/>
                                        <p:tgtEl>
                                          <p:spTgt spid="15"/>
                                        </p:tgtEl>
                                        <p:attrNameLst>
                                          <p:attrName>ppt_w</p:attrName>
                                        </p:attrNameLst>
                                      </p:cBhvr>
                                      <p:tavLst>
                                        <p:tav tm="0">
                                          <p:val>
                                            <p:fltVal val="0"/>
                                          </p:val>
                                        </p:tav>
                                        <p:tav tm="100000">
                                          <p:val>
                                            <p:strVal val="#ppt_w"/>
                                          </p:val>
                                        </p:tav>
                                      </p:tavLst>
                                    </p:anim>
                                    <p:anim calcmode="lin" valueType="num">
                                      <p:cBhvr>
                                        <p:cTn id="82" dur="500" fill="hold"/>
                                        <p:tgtEl>
                                          <p:spTgt spid="15"/>
                                        </p:tgtEl>
                                        <p:attrNameLst>
                                          <p:attrName>ppt_h</p:attrName>
                                        </p:attrNameLst>
                                      </p:cBhvr>
                                      <p:tavLst>
                                        <p:tav tm="0">
                                          <p:val>
                                            <p:fltVal val="0"/>
                                          </p:val>
                                        </p:tav>
                                        <p:tav tm="100000">
                                          <p:val>
                                            <p:strVal val="#ppt_h"/>
                                          </p:val>
                                        </p:tav>
                                      </p:tavLst>
                                    </p:anim>
                                    <p:animEffect transition="in" filter="fade">
                                      <p:cBhvr>
                                        <p:cTn id="83" dur="500"/>
                                        <p:tgtEl>
                                          <p:spTgt spid="15"/>
                                        </p:tgtEl>
                                      </p:cBhvr>
                                    </p:animEffect>
                                  </p:childTnLst>
                                </p:cTn>
                              </p:par>
                            </p:childTnLst>
                          </p:cTn>
                        </p:par>
                        <p:par>
                          <p:cTn id="84" fill="hold">
                            <p:stCondLst>
                              <p:cond delay="8500"/>
                            </p:stCondLst>
                            <p:childTnLst>
                              <p:par>
                                <p:cTn id="85" presetID="42" presetClass="entr" presetSubtype="0" fill="hold" grpId="0" nodeType="afterEffect">
                                  <p:stCondLst>
                                    <p:cond delay="0"/>
                                  </p:stCondLst>
                                  <p:childTnLst>
                                    <p:set>
                                      <p:cBhvr>
                                        <p:cTn id="86" dur="1" fill="hold">
                                          <p:stCondLst>
                                            <p:cond delay="0"/>
                                          </p:stCondLst>
                                        </p:cTn>
                                        <p:tgtEl>
                                          <p:spTgt spid="6"/>
                                        </p:tgtEl>
                                        <p:attrNameLst>
                                          <p:attrName>style.visibility</p:attrName>
                                        </p:attrNameLst>
                                      </p:cBhvr>
                                      <p:to>
                                        <p:strVal val="visible"/>
                                      </p:to>
                                    </p:set>
                                    <p:animEffect transition="in" filter="fade">
                                      <p:cBhvr>
                                        <p:cTn id="87" dur="1000"/>
                                        <p:tgtEl>
                                          <p:spTgt spid="6"/>
                                        </p:tgtEl>
                                      </p:cBhvr>
                                    </p:animEffect>
                                    <p:anim calcmode="lin" valueType="num">
                                      <p:cBhvr>
                                        <p:cTn id="88" dur="1000" fill="hold"/>
                                        <p:tgtEl>
                                          <p:spTgt spid="6"/>
                                        </p:tgtEl>
                                        <p:attrNameLst>
                                          <p:attrName>ppt_x</p:attrName>
                                        </p:attrNameLst>
                                      </p:cBhvr>
                                      <p:tavLst>
                                        <p:tav tm="0">
                                          <p:val>
                                            <p:strVal val="#ppt_x"/>
                                          </p:val>
                                        </p:tav>
                                        <p:tav tm="100000">
                                          <p:val>
                                            <p:strVal val="#ppt_x"/>
                                          </p:val>
                                        </p:tav>
                                      </p:tavLst>
                                    </p:anim>
                                    <p:anim calcmode="lin" valueType="num">
                                      <p:cBhvr>
                                        <p:cTn id="89" dur="1000" fill="hold"/>
                                        <p:tgtEl>
                                          <p:spTgt spid="6"/>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Effect transition="in" filter="fade">
                                      <p:cBhvr>
                                        <p:cTn id="92" dur="1000"/>
                                        <p:tgtEl>
                                          <p:spTgt spid="10"/>
                                        </p:tgtEl>
                                      </p:cBhvr>
                                    </p:animEffect>
                                    <p:anim calcmode="lin" valueType="num">
                                      <p:cBhvr>
                                        <p:cTn id="93" dur="1000" fill="hold"/>
                                        <p:tgtEl>
                                          <p:spTgt spid="10"/>
                                        </p:tgtEl>
                                        <p:attrNameLst>
                                          <p:attrName>ppt_x</p:attrName>
                                        </p:attrNameLst>
                                      </p:cBhvr>
                                      <p:tavLst>
                                        <p:tav tm="0">
                                          <p:val>
                                            <p:strVal val="#ppt_x"/>
                                          </p:val>
                                        </p:tav>
                                        <p:tav tm="100000">
                                          <p:val>
                                            <p:strVal val="#ppt_x"/>
                                          </p:val>
                                        </p:tav>
                                      </p:tavLst>
                                    </p:anim>
                                    <p:anim calcmode="lin" valueType="num">
                                      <p:cBhvr>
                                        <p:cTn id="94" dur="1000" fill="hold"/>
                                        <p:tgtEl>
                                          <p:spTgt spid="10"/>
                                        </p:tgtEl>
                                        <p:attrNameLst>
                                          <p:attrName>ppt_y</p:attrName>
                                        </p:attrNameLst>
                                      </p:cBhvr>
                                      <p:tavLst>
                                        <p:tav tm="0">
                                          <p:val>
                                            <p:strVal val="#ppt_y+.1"/>
                                          </p:val>
                                        </p:tav>
                                        <p:tav tm="100000">
                                          <p:val>
                                            <p:strVal val="#ppt_y"/>
                                          </p:val>
                                        </p:tav>
                                      </p:tavLst>
                                    </p:anim>
                                  </p:childTnLst>
                                </p:cTn>
                              </p:par>
                            </p:childTnLst>
                          </p:cTn>
                        </p:par>
                        <p:par>
                          <p:cTn id="95" fill="hold">
                            <p:stCondLst>
                              <p:cond delay="9500"/>
                            </p:stCondLst>
                            <p:childTnLst>
                              <p:par>
                                <p:cTn id="96" presetID="53" presetClass="entr" presetSubtype="16" fill="hold" grpId="0" nodeType="afterEffect">
                                  <p:stCondLst>
                                    <p:cond delay="0"/>
                                  </p:stCondLst>
                                  <p:childTnLst>
                                    <p:set>
                                      <p:cBhvr>
                                        <p:cTn id="97" dur="1" fill="hold">
                                          <p:stCondLst>
                                            <p:cond delay="0"/>
                                          </p:stCondLst>
                                        </p:cTn>
                                        <p:tgtEl>
                                          <p:spTgt spid="16"/>
                                        </p:tgtEl>
                                        <p:attrNameLst>
                                          <p:attrName>style.visibility</p:attrName>
                                        </p:attrNameLst>
                                      </p:cBhvr>
                                      <p:to>
                                        <p:strVal val="visible"/>
                                      </p:to>
                                    </p:set>
                                    <p:anim calcmode="lin" valueType="num">
                                      <p:cBhvr>
                                        <p:cTn id="98" dur="500" fill="hold"/>
                                        <p:tgtEl>
                                          <p:spTgt spid="16"/>
                                        </p:tgtEl>
                                        <p:attrNameLst>
                                          <p:attrName>ppt_w</p:attrName>
                                        </p:attrNameLst>
                                      </p:cBhvr>
                                      <p:tavLst>
                                        <p:tav tm="0">
                                          <p:val>
                                            <p:fltVal val="0"/>
                                          </p:val>
                                        </p:tav>
                                        <p:tav tm="100000">
                                          <p:val>
                                            <p:strVal val="#ppt_w"/>
                                          </p:val>
                                        </p:tav>
                                      </p:tavLst>
                                    </p:anim>
                                    <p:anim calcmode="lin" valueType="num">
                                      <p:cBhvr>
                                        <p:cTn id="99" dur="500" fill="hold"/>
                                        <p:tgtEl>
                                          <p:spTgt spid="16"/>
                                        </p:tgtEl>
                                        <p:attrNameLst>
                                          <p:attrName>ppt_h</p:attrName>
                                        </p:attrNameLst>
                                      </p:cBhvr>
                                      <p:tavLst>
                                        <p:tav tm="0">
                                          <p:val>
                                            <p:fltVal val="0"/>
                                          </p:val>
                                        </p:tav>
                                        <p:tav tm="100000">
                                          <p:val>
                                            <p:strVal val="#ppt_h"/>
                                          </p:val>
                                        </p:tav>
                                      </p:tavLst>
                                    </p:anim>
                                    <p:animEffect transition="in" filter="fade">
                                      <p:cBhvr>
                                        <p:cTn id="100" dur="500"/>
                                        <p:tgtEl>
                                          <p:spTgt spid="16"/>
                                        </p:tgtEl>
                                      </p:cBhvr>
                                    </p:animEffect>
                                  </p:childTnLst>
                                </p:cTn>
                              </p:par>
                            </p:childTnLst>
                          </p:cTn>
                        </p:par>
                        <p:par>
                          <p:cTn id="101" fill="hold">
                            <p:stCondLst>
                              <p:cond delay="10000"/>
                            </p:stCondLst>
                            <p:childTnLst>
                              <p:par>
                                <p:cTn id="102" presetID="42" presetClass="entr" presetSubtype="0" fill="hold" grpId="0" nodeType="afterEffect">
                                  <p:stCondLst>
                                    <p:cond delay="0"/>
                                  </p:stCondLst>
                                  <p:childTnLst>
                                    <p:set>
                                      <p:cBhvr>
                                        <p:cTn id="103" dur="1" fill="hold">
                                          <p:stCondLst>
                                            <p:cond delay="0"/>
                                          </p:stCondLst>
                                        </p:cTn>
                                        <p:tgtEl>
                                          <p:spTgt spid="7"/>
                                        </p:tgtEl>
                                        <p:attrNameLst>
                                          <p:attrName>style.visibility</p:attrName>
                                        </p:attrNameLst>
                                      </p:cBhvr>
                                      <p:to>
                                        <p:strVal val="visible"/>
                                      </p:to>
                                    </p:set>
                                    <p:animEffect transition="in" filter="fade">
                                      <p:cBhvr>
                                        <p:cTn id="104" dur="1000"/>
                                        <p:tgtEl>
                                          <p:spTgt spid="7"/>
                                        </p:tgtEl>
                                      </p:cBhvr>
                                    </p:animEffect>
                                    <p:anim calcmode="lin" valueType="num">
                                      <p:cBhvr>
                                        <p:cTn id="105" dur="1000" fill="hold"/>
                                        <p:tgtEl>
                                          <p:spTgt spid="7"/>
                                        </p:tgtEl>
                                        <p:attrNameLst>
                                          <p:attrName>ppt_x</p:attrName>
                                        </p:attrNameLst>
                                      </p:cBhvr>
                                      <p:tavLst>
                                        <p:tav tm="0">
                                          <p:val>
                                            <p:strVal val="#ppt_x"/>
                                          </p:val>
                                        </p:tav>
                                        <p:tav tm="100000">
                                          <p:val>
                                            <p:strVal val="#ppt_x"/>
                                          </p:val>
                                        </p:tav>
                                      </p:tavLst>
                                    </p:anim>
                                    <p:anim calcmode="lin" valueType="num">
                                      <p:cBhvr>
                                        <p:cTn id="106" dur="1000" fill="hold"/>
                                        <p:tgtEl>
                                          <p:spTgt spid="7"/>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11"/>
                                        </p:tgtEl>
                                        <p:attrNameLst>
                                          <p:attrName>style.visibility</p:attrName>
                                        </p:attrNameLst>
                                      </p:cBhvr>
                                      <p:to>
                                        <p:strVal val="visible"/>
                                      </p:to>
                                    </p:set>
                                    <p:animEffect transition="in" filter="fade">
                                      <p:cBhvr>
                                        <p:cTn id="109" dur="1000"/>
                                        <p:tgtEl>
                                          <p:spTgt spid="11"/>
                                        </p:tgtEl>
                                      </p:cBhvr>
                                    </p:animEffect>
                                    <p:anim calcmode="lin" valueType="num">
                                      <p:cBhvr>
                                        <p:cTn id="110" dur="1000" fill="hold"/>
                                        <p:tgtEl>
                                          <p:spTgt spid="11"/>
                                        </p:tgtEl>
                                        <p:attrNameLst>
                                          <p:attrName>ppt_x</p:attrName>
                                        </p:attrNameLst>
                                      </p:cBhvr>
                                      <p:tavLst>
                                        <p:tav tm="0">
                                          <p:val>
                                            <p:strVal val="#ppt_x"/>
                                          </p:val>
                                        </p:tav>
                                        <p:tav tm="100000">
                                          <p:val>
                                            <p:strVal val="#ppt_x"/>
                                          </p:val>
                                        </p:tav>
                                      </p:tavLst>
                                    </p:anim>
                                    <p:anim calcmode="lin" valueType="num">
                                      <p:cBhvr>
                                        <p:cTn id="11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95" grpId="0" animBg="1"/>
      <p:bldP spid="4" grpId="0" animBg="1"/>
      <p:bldP spid="5" grpId="0"/>
      <p:bldP spid="6" grpId="0" animBg="1"/>
      <p:bldP spid="7" grpId="0" animBg="1"/>
      <p:bldP spid="8" grpId="0" animBg="1"/>
      <p:bldP spid="9" grpId="0"/>
      <p:bldP spid="10" grpId="0"/>
      <p:bldP spid="11" grpId="0"/>
      <p:bldP spid="13" grpId="0"/>
      <p:bldP spid="14" grpId="0"/>
      <p:bldP spid="15" grpId="0"/>
      <p:bldP spid="16" grpId="0"/>
      <p:bldP spid="17" grpId="0"/>
      <p:bldP spid="19" grpId="0" animBg="1"/>
      <p:bldP spid="20" grpId="0"/>
      <p:bldP spid="21" grpId="0" animBg="1"/>
      <p:bldP spid="2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EF3425"/>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8397B1"/>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44546B"/>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30" name="Text Box 10">
            <a:extLst>
              <a:ext uri="{FF2B5EF4-FFF2-40B4-BE49-F238E27FC236}">
                <a16:creationId xmlns:a16="http://schemas.microsoft.com/office/drawing/2014/main" id="{6C78851C-D196-4631-99A0-94A255F8A6CD}"/>
              </a:ext>
            </a:extLst>
          </p:cNvPr>
          <p:cNvSpPr txBox="1">
            <a:spLocks noChangeArrowheads="1"/>
          </p:cNvSpPr>
          <p:nvPr/>
        </p:nvSpPr>
        <p:spPr bwMode="auto">
          <a:xfrm>
            <a:off x="349991"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 name="Freeform 10"/>
          <p:cNvSpPr>
            <a:spLocks/>
          </p:cNvSpPr>
          <p:nvPr/>
        </p:nvSpPr>
        <p:spPr bwMode="auto">
          <a:xfrm>
            <a:off x="952551"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rgbClr val="222A49">
              <a:alpha val="75000"/>
            </a:srgbClr>
          </a:solidFill>
          <a:ln w="19050">
            <a:solidFill>
              <a:srgbClr val="EF3425"/>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rot="10800000">
            <a:off x="1642646" y="2329489"/>
            <a:ext cx="280736" cy="1286543"/>
            <a:chOff x="3733817" y="1767034"/>
            <a:chExt cx="213551" cy="978680"/>
          </a:xfrm>
          <a:solidFill>
            <a:srgbClr val="EF3425"/>
          </a:solidFill>
        </p:grpSpPr>
        <p:sp>
          <p:nvSpPr>
            <p:cNvPr id="6" name="Oval 5"/>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 name="Oval 9"/>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6" name="Group 85">
            <a:extLst>
              <a:ext uri="{FF2B5EF4-FFF2-40B4-BE49-F238E27FC236}">
                <a16:creationId xmlns:a16="http://schemas.microsoft.com/office/drawing/2014/main" id="{0D6CF5E2-B9DB-4795-9FF2-610ED4A6F71F}"/>
              </a:ext>
            </a:extLst>
          </p:cNvPr>
          <p:cNvGrpSpPr>
            <a:grpSpLocks noChangeAspect="1"/>
          </p:cNvGrpSpPr>
          <p:nvPr/>
        </p:nvGrpSpPr>
        <p:grpSpPr>
          <a:xfrm>
            <a:off x="1062290" y="3129149"/>
            <a:ext cx="1441442" cy="1441443"/>
            <a:chOff x="5567079" y="1351967"/>
            <a:chExt cx="3749040" cy="3749047"/>
          </a:xfrm>
          <a:solidFill>
            <a:srgbClr val="EF3425"/>
          </a:solidFill>
        </p:grpSpPr>
        <p:sp>
          <p:nvSpPr>
            <p:cNvPr id="87" name="Freeform: Shape 86">
              <a:extLst>
                <a:ext uri="{FF2B5EF4-FFF2-40B4-BE49-F238E27FC236}">
                  <a16:creationId xmlns:a16="http://schemas.microsoft.com/office/drawing/2014/main" id="{B364F7CC-D96B-4BA0-BAB8-C7B3000285C7}"/>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EF3425">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34FA8939-1B88-46BB-AE33-523FC291648E}"/>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EF3425">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A97178DB-C441-4D2D-91B6-8ACEE98FD7D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EF3425">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8E1055C0-6034-4654-A7E2-66A7B043EC45}"/>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ED955032-36EC-44C8-8896-5647E0298DD8}"/>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17892352-C6EC-47DC-BC9E-DF2D6CB76023}"/>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409E6B7F-C6E7-4239-9CC5-D6485AA7678D}"/>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Shape 93">
              <a:extLst>
                <a:ext uri="{FF2B5EF4-FFF2-40B4-BE49-F238E27FC236}">
                  <a16:creationId xmlns:a16="http://schemas.microsoft.com/office/drawing/2014/main" id="{D9797F64-6A98-4487-841A-EC4880F2E374}"/>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05F0C696-6D9F-4EAE-95CC-3AE9899E1A81}"/>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FFF56CB6-D621-4C2D-B47B-688FF50593B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TextBox 47">
            <a:extLst>
              <a:ext uri="{FF2B5EF4-FFF2-40B4-BE49-F238E27FC236}">
                <a16:creationId xmlns:a16="http://schemas.microsoft.com/office/drawing/2014/main" id="{6643C6FB-9DE5-4C13-8D34-FA364DC75CDB}"/>
              </a:ext>
            </a:extLst>
          </p:cNvPr>
          <p:cNvSpPr txBox="1"/>
          <p:nvPr/>
        </p:nvSpPr>
        <p:spPr>
          <a:xfrm>
            <a:off x="1291459" y="3658470"/>
            <a:ext cx="1003404" cy="584775"/>
          </a:xfrm>
          <a:prstGeom prst="rect">
            <a:avLst/>
          </a:prstGeom>
          <a:noFill/>
        </p:spPr>
        <p:txBody>
          <a:bodyPr wrap="square" rtlCol="0">
            <a:spAutoFit/>
          </a:bodyPr>
          <a:lstStyle/>
          <a:p>
            <a:pPr algn="ctr"/>
            <a:r>
              <a:rPr lang="en-US" sz="3200" dirty="0">
                <a:solidFill>
                  <a:schemeClr val="bg1"/>
                </a:solidFill>
              </a:rPr>
              <a:t>73%</a:t>
            </a:r>
          </a:p>
        </p:txBody>
      </p:sp>
      <p:sp>
        <p:nvSpPr>
          <p:cNvPr id="131" name="Text Box 10">
            <a:extLst>
              <a:ext uri="{FF2B5EF4-FFF2-40B4-BE49-F238E27FC236}">
                <a16:creationId xmlns:a16="http://schemas.microsoft.com/office/drawing/2014/main" id="{4B79E0AA-C498-401D-ACF8-EE24F5769EC4}"/>
              </a:ext>
            </a:extLst>
          </p:cNvPr>
          <p:cNvSpPr txBox="1">
            <a:spLocks noChangeArrowheads="1"/>
          </p:cNvSpPr>
          <p:nvPr/>
        </p:nvSpPr>
        <p:spPr bwMode="auto">
          <a:xfrm>
            <a:off x="3271186"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5" name="Freeform 10">
            <a:extLst>
              <a:ext uri="{FF2B5EF4-FFF2-40B4-BE49-F238E27FC236}">
                <a16:creationId xmlns:a16="http://schemas.microsoft.com/office/drawing/2014/main" id="{FBC0CD8A-0C95-4C23-9E7C-63D5425F967C}"/>
              </a:ext>
            </a:extLst>
          </p:cNvPr>
          <p:cNvSpPr>
            <a:spLocks/>
          </p:cNvSpPr>
          <p:nvPr/>
        </p:nvSpPr>
        <p:spPr bwMode="auto">
          <a:xfrm>
            <a:off x="3873746"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rgbClr val="222A49">
              <a:alpha val="75000"/>
            </a:srgbClr>
          </a:solidFill>
          <a:ln w="19050">
            <a:solidFill>
              <a:srgbClr val="8397B1"/>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a:extLst>
              <a:ext uri="{FF2B5EF4-FFF2-40B4-BE49-F238E27FC236}">
                <a16:creationId xmlns:a16="http://schemas.microsoft.com/office/drawing/2014/main" id="{68A93967-D9B9-46A4-A6F5-F9ECEC6A803F}"/>
              </a:ext>
            </a:extLst>
          </p:cNvPr>
          <p:cNvGrpSpPr/>
          <p:nvPr/>
        </p:nvGrpSpPr>
        <p:grpSpPr>
          <a:xfrm rot="10800000">
            <a:off x="4563841" y="2329489"/>
            <a:ext cx="280736" cy="1286543"/>
            <a:chOff x="3733817" y="1767034"/>
            <a:chExt cx="213551" cy="978680"/>
          </a:xfrm>
          <a:solidFill>
            <a:srgbClr val="8397B1"/>
          </a:solidFill>
        </p:grpSpPr>
        <p:sp>
          <p:nvSpPr>
            <p:cNvPr id="148" name="Oval 147">
              <a:extLst>
                <a:ext uri="{FF2B5EF4-FFF2-40B4-BE49-F238E27FC236}">
                  <a16:creationId xmlns:a16="http://schemas.microsoft.com/office/drawing/2014/main" id="{B2AA89EA-56B4-42C6-A15F-F9F7A7FD4125}"/>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Oval 148">
              <a:extLst>
                <a:ext uri="{FF2B5EF4-FFF2-40B4-BE49-F238E27FC236}">
                  <a16:creationId xmlns:a16="http://schemas.microsoft.com/office/drawing/2014/main" id="{E9CB1B80-2A0F-4971-B028-609EAB5DF05C}"/>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Oval 149">
              <a:extLst>
                <a:ext uri="{FF2B5EF4-FFF2-40B4-BE49-F238E27FC236}">
                  <a16:creationId xmlns:a16="http://schemas.microsoft.com/office/drawing/2014/main" id="{29867FE3-4FCA-4970-82A8-A52F2C3898ED}"/>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Oval 150">
              <a:extLst>
                <a:ext uri="{FF2B5EF4-FFF2-40B4-BE49-F238E27FC236}">
                  <a16:creationId xmlns:a16="http://schemas.microsoft.com/office/drawing/2014/main" id="{FCD0493D-933C-4A11-9CFF-D144BACEF149}"/>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Oval 151">
              <a:extLst>
                <a:ext uri="{FF2B5EF4-FFF2-40B4-BE49-F238E27FC236}">
                  <a16:creationId xmlns:a16="http://schemas.microsoft.com/office/drawing/2014/main" id="{4C4381FD-346B-456C-91C7-EFB0AFD8C9C4}"/>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Oval 152">
              <a:extLst>
                <a:ext uri="{FF2B5EF4-FFF2-40B4-BE49-F238E27FC236}">
                  <a16:creationId xmlns:a16="http://schemas.microsoft.com/office/drawing/2014/main" id="{083129CC-9932-4BBB-A5F0-7FC2356556A2}"/>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4" name="Oval 153">
              <a:extLst>
                <a:ext uri="{FF2B5EF4-FFF2-40B4-BE49-F238E27FC236}">
                  <a16:creationId xmlns:a16="http://schemas.microsoft.com/office/drawing/2014/main" id="{CE119009-0CA3-4F04-9267-BC7494135EE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37" name="Group 136">
            <a:extLst>
              <a:ext uri="{FF2B5EF4-FFF2-40B4-BE49-F238E27FC236}">
                <a16:creationId xmlns:a16="http://schemas.microsoft.com/office/drawing/2014/main" id="{97044BC9-4D41-4EA8-BC11-B638FDE7031C}"/>
              </a:ext>
            </a:extLst>
          </p:cNvPr>
          <p:cNvGrpSpPr>
            <a:grpSpLocks noChangeAspect="1"/>
          </p:cNvGrpSpPr>
          <p:nvPr/>
        </p:nvGrpSpPr>
        <p:grpSpPr>
          <a:xfrm>
            <a:off x="3983485" y="3129149"/>
            <a:ext cx="1441442" cy="1441443"/>
            <a:chOff x="5567079" y="1351967"/>
            <a:chExt cx="3749040" cy="3749047"/>
          </a:xfrm>
          <a:solidFill>
            <a:srgbClr val="8397B1"/>
          </a:solidFill>
        </p:grpSpPr>
        <p:sp>
          <p:nvSpPr>
            <p:cNvPr id="138" name="Freeform: Shape 137">
              <a:extLst>
                <a:ext uri="{FF2B5EF4-FFF2-40B4-BE49-F238E27FC236}">
                  <a16:creationId xmlns:a16="http://schemas.microsoft.com/office/drawing/2014/main" id="{1FADF310-D7CA-4026-AF47-4830299F4A1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8397B1">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0B1AAB6-3B46-4194-9728-229F6E2A65A1}"/>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8397B1">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reeform: Shape 139">
              <a:extLst>
                <a:ext uri="{FF2B5EF4-FFF2-40B4-BE49-F238E27FC236}">
                  <a16:creationId xmlns:a16="http://schemas.microsoft.com/office/drawing/2014/main" id="{607A060D-14FB-4D28-A793-507A88645CF1}"/>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Shape 140">
              <a:extLst>
                <a:ext uri="{FF2B5EF4-FFF2-40B4-BE49-F238E27FC236}">
                  <a16:creationId xmlns:a16="http://schemas.microsoft.com/office/drawing/2014/main" id="{4595BF8B-EF86-49EF-8745-1608C43887B4}"/>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2E2096E9-B64C-44FC-B978-6EE74B494043}"/>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18111643-9922-4014-83A8-B9EDA79E6848}"/>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F5FBA856-7300-4D18-B346-FCB83B188520}"/>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C49D8554-9555-43E8-A442-99A176E08B7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24126E97-2E65-4331-A2FD-75939F2A3DA7}"/>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422B772A-6C28-473A-B74C-43F39C28AFAD}"/>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4" name="TextBox 133">
            <a:extLst>
              <a:ext uri="{FF2B5EF4-FFF2-40B4-BE49-F238E27FC236}">
                <a16:creationId xmlns:a16="http://schemas.microsoft.com/office/drawing/2014/main" id="{8A6E9EDE-A6BE-4D5A-9454-F740CD284233}"/>
              </a:ext>
            </a:extLst>
          </p:cNvPr>
          <p:cNvSpPr txBox="1"/>
          <p:nvPr/>
        </p:nvSpPr>
        <p:spPr>
          <a:xfrm>
            <a:off x="4212654" y="3658470"/>
            <a:ext cx="1003404" cy="584775"/>
          </a:xfrm>
          <a:prstGeom prst="rect">
            <a:avLst/>
          </a:prstGeom>
          <a:noFill/>
        </p:spPr>
        <p:txBody>
          <a:bodyPr wrap="square" rtlCol="0">
            <a:spAutoFit/>
          </a:bodyPr>
          <a:lstStyle/>
          <a:p>
            <a:pPr algn="ctr"/>
            <a:r>
              <a:rPr lang="en-US" sz="3200" dirty="0">
                <a:solidFill>
                  <a:schemeClr val="bg1"/>
                </a:solidFill>
              </a:rPr>
              <a:t>82%</a:t>
            </a:r>
          </a:p>
        </p:txBody>
      </p:sp>
      <p:sp>
        <p:nvSpPr>
          <p:cNvPr id="155" name="Text Box 10">
            <a:extLst>
              <a:ext uri="{FF2B5EF4-FFF2-40B4-BE49-F238E27FC236}">
                <a16:creationId xmlns:a16="http://schemas.microsoft.com/office/drawing/2014/main" id="{99834442-245B-4D90-AA06-0AB10F9E5159}"/>
              </a:ext>
            </a:extLst>
          </p:cNvPr>
          <p:cNvSpPr txBox="1">
            <a:spLocks noChangeArrowheads="1"/>
          </p:cNvSpPr>
          <p:nvPr/>
        </p:nvSpPr>
        <p:spPr bwMode="auto">
          <a:xfrm>
            <a:off x="6186259" y="4854586"/>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59" name="Freeform 10">
            <a:extLst>
              <a:ext uri="{FF2B5EF4-FFF2-40B4-BE49-F238E27FC236}">
                <a16:creationId xmlns:a16="http://schemas.microsoft.com/office/drawing/2014/main" id="{DC578B92-FD9B-4F7D-84F5-C97EC3B21FEA}"/>
              </a:ext>
            </a:extLst>
          </p:cNvPr>
          <p:cNvSpPr>
            <a:spLocks/>
          </p:cNvSpPr>
          <p:nvPr/>
        </p:nvSpPr>
        <p:spPr bwMode="auto">
          <a:xfrm>
            <a:off x="6788819" y="1856527"/>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rgbClr val="222A49">
              <a:alpha val="75000"/>
            </a:srgbClr>
          </a:solidFill>
          <a:ln w="19050">
            <a:solidFill>
              <a:srgbClr val="44546B"/>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60" name="Group 159">
            <a:extLst>
              <a:ext uri="{FF2B5EF4-FFF2-40B4-BE49-F238E27FC236}">
                <a16:creationId xmlns:a16="http://schemas.microsoft.com/office/drawing/2014/main" id="{CEF68DF3-3F31-4AF4-AD7E-F411C696A867}"/>
              </a:ext>
            </a:extLst>
          </p:cNvPr>
          <p:cNvGrpSpPr/>
          <p:nvPr/>
        </p:nvGrpSpPr>
        <p:grpSpPr>
          <a:xfrm rot="10800000">
            <a:off x="7478914" y="2331077"/>
            <a:ext cx="280736" cy="1286543"/>
            <a:chOff x="3733817" y="1767034"/>
            <a:chExt cx="213551" cy="978680"/>
          </a:xfrm>
          <a:solidFill>
            <a:srgbClr val="44546B"/>
          </a:solidFill>
        </p:grpSpPr>
        <p:sp>
          <p:nvSpPr>
            <p:cNvPr id="172" name="Oval 171">
              <a:extLst>
                <a:ext uri="{FF2B5EF4-FFF2-40B4-BE49-F238E27FC236}">
                  <a16:creationId xmlns:a16="http://schemas.microsoft.com/office/drawing/2014/main" id="{F365F625-6D1D-4C58-8C75-338794486514}"/>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3" name="Oval 172">
              <a:extLst>
                <a:ext uri="{FF2B5EF4-FFF2-40B4-BE49-F238E27FC236}">
                  <a16:creationId xmlns:a16="http://schemas.microsoft.com/office/drawing/2014/main" id="{C44B4166-1EF4-4442-8708-AE1C078881B9}"/>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4" name="Oval 173">
              <a:extLst>
                <a:ext uri="{FF2B5EF4-FFF2-40B4-BE49-F238E27FC236}">
                  <a16:creationId xmlns:a16="http://schemas.microsoft.com/office/drawing/2014/main" id="{136E189C-8305-4A91-8C0B-A2BDD60531CA}"/>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5" name="Oval 174">
              <a:extLst>
                <a:ext uri="{FF2B5EF4-FFF2-40B4-BE49-F238E27FC236}">
                  <a16:creationId xmlns:a16="http://schemas.microsoft.com/office/drawing/2014/main" id="{B5C1FE3D-C3CC-46F3-90BF-1A7821301F7A}"/>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6" name="Oval 175">
              <a:extLst>
                <a:ext uri="{FF2B5EF4-FFF2-40B4-BE49-F238E27FC236}">
                  <a16:creationId xmlns:a16="http://schemas.microsoft.com/office/drawing/2014/main" id="{AF5E1B50-5BC7-49A8-BEF2-1BBA2265BD27}"/>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Oval 176">
              <a:extLst>
                <a:ext uri="{FF2B5EF4-FFF2-40B4-BE49-F238E27FC236}">
                  <a16:creationId xmlns:a16="http://schemas.microsoft.com/office/drawing/2014/main" id="{911E50A5-55A7-40E9-AA41-E88F03B88F0C}"/>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Oval 177">
              <a:extLst>
                <a:ext uri="{FF2B5EF4-FFF2-40B4-BE49-F238E27FC236}">
                  <a16:creationId xmlns:a16="http://schemas.microsoft.com/office/drawing/2014/main" id="{F9CBD5C8-9C13-4D2E-A1C4-846EC99445A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1" name="Group 160">
            <a:extLst>
              <a:ext uri="{FF2B5EF4-FFF2-40B4-BE49-F238E27FC236}">
                <a16:creationId xmlns:a16="http://schemas.microsoft.com/office/drawing/2014/main" id="{1445A73C-77F6-4774-A2E0-B3F95210E039}"/>
              </a:ext>
            </a:extLst>
          </p:cNvPr>
          <p:cNvGrpSpPr>
            <a:grpSpLocks noChangeAspect="1"/>
          </p:cNvGrpSpPr>
          <p:nvPr/>
        </p:nvGrpSpPr>
        <p:grpSpPr>
          <a:xfrm>
            <a:off x="6898558" y="3130737"/>
            <a:ext cx="1441442" cy="1441443"/>
            <a:chOff x="5567079" y="1351967"/>
            <a:chExt cx="3749040" cy="3749047"/>
          </a:xfrm>
          <a:solidFill>
            <a:srgbClr val="44546B"/>
          </a:solidFill>
        </p:grpSpPr>
        <p:sp>
          <p:nvSpPr>
            <p:cNvPr id="162" name="Freeform: Shape 161">
              <a:extLst>
                <a:ext uri="{FF2B5EF4-FFF2-40B4-BE49-F238E27FC236}">
                  <a16:creationId xmlns:a16="http://schemas.microsoft.com/office/drawing/2014/main" id="{90F828A4-0E42-4BDA-9D27-4FC0AC853E0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Freeform: Shape 162">
              <a:extLst>
                <a:ext uri="{FF2B5EF4-FFF2-40B4-BE49-F238E27FC236}">
                  <a16:creationId xmlns:a16="http://schemas.microsoft.com/office/drawing/2014/main" id="{003E947E-DD34-4581-A966-2F06504C00B9}"/>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22D754E1-AFA0-4EF4-AE2F-864C77FC5339}"/>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0E49D1D1-6B5D-44F2-A97F-5DE83CD6D0D2}"/>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9746B189-F242-4292-BABA-EBF956B29AEC}"/>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153B0C81-7C19-42C2-9622-619763B0E2AE}"/>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Shape 167">
              <a:extLst>
                <a:ext uri="{FF2B5EF4-FFF2-40B4-BE49-F238E27FC236}">
                  <a16:creationId xmlns:a16="http://schemas.microsoft.com/office/drawing/2014/main" id="{8ED01995-AB78-4039-802C-8E5E39A7D6A7}"/>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5B543CFA-904E-4CEA-B27E-769B99F0CD0D}"/>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3E0B37AC-01E2-4124-B1DB-0A546260D549}"/>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FD5D7677-FFAF-4B57-A592-FD0F2B23C76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8" name="TextBox 157">
            <a:extLst>
              <a:ext uri="{FF2B5EF4-FFF2-40B4-BE49-F238E27FC236}">
                <a16:creationId xmlns:a16="http://schemas.microsoft.com/office/drawing/2014/main" id="{0CE20D3D-408C-4A7E-809E-0B31CDEA9538}"/>
              </a:ext>
            </a:extLst>
          </p:cNvPr>
          <p:cNvSpPr txBox="1"/>
          <p:nvPr/>
        </p:nvSpPr>
        <p:spPr>
          <a:xfrm>
            <a:off x="7127727" y="3660058"/>
            <a:ext cx="1003404" cy="584775"/>
          </a:xfrm>
          <a:prstGeom prst="rect">
            <a:avLst/>
          </a:prstGeom>
          <a:noFill/>
        </p:spPr>
        <p:txBody>
          <a:bodyPr wrap="square" rtlCol="0">
            <a:spAutoFit/>
          </a:bodyPr>
          <a:lstStyle/>
          <a:p>
            <a:pPr algn="ctr"/>
            <a:r>
              <a:rPr lang="en-US" sz="3200" dirty="0">
                <a:solidFill>
                  <a:schemeClr val="bg1"/>
                </a:solidFill>
              </a:rPr>
              <a:t>61%</a:t>
            </a:r>
          </a:p>
        </p:txBody>
      </p:sp>
      <p:sp>
        <p:nvSpPr>
          <p:cNvPr id="179" name="Text Box 10">
            <a:extLst>
              <a:ext uri="{FF2B5EF4-FFF2-40B4-BE49-F238E27FC236}">
                <a16:creationId xmlns:a16="http://schemas.microsoft.com/office/drawing/2014/main" id="{E86078C6-42C3-4A10-89D9-D8ED747F7526}"/>
              </a:ext>
            </a:extLst>
          </p:cNvPr>
          <p:cNvSpPr txBox="1">
            <a:spLocks noChangeArrowheads="1"/>
          </p:cNvSpPr>
          <p:nvPr/>
        </p:nvSpPr>
        <p:spPr bwMode="auto">
          <a:xfrm>
            <a:off x="9098945"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3" name="Freeform 10">
            <a:extLst>
              <a:ext uri="{FF2B5EF4-FFF2-40B4-BE49-F238E27FC236}">
                <a16:creationId xmlns:a16="http://schemas.microsoft.com/office/drawing/2014/main" id="{9D803836-22E2-45DA-8DE4-6D398A0D8CE0}"/>
              </a:ext>
            </a:extLst>
          </p:cNvPr>
          <p:cNvSpPr>
            <a:spLocks/>
          </p:cNvSpPr>
          <p:nvPr/>
        </p:nvSpPr>
        <p:spPr bwMode="auto">
          <a:xfrm>
            <a:off x="9701505"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rgbClr val="222A49">
              <a:alpha val="75000"/>
            </a:srgbClr>
          </a:solidFill>
          <a:ln w="19050">
            <a:solidFill>
              <a:srgbClr val="2C3749"/>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84" name="Group 183">
            <a:extLst>
              <a:ext uri="{FF2B5EF4-FFF2-40B4-BE49-F238E27FC236}">
                <a16:creationId xmlns:a16="http://schemas.microsoft.com/office/drawing/2014/main" id="{C77F0D3D-5F07-4D84-92F1-0E58C167D10D}"/>
              </a:ext>
            </a:extLst>
          </p:cNvPr>
          <p:cNvGrpSpPr/>
          <p:nvPr/>
        </p:nvGrpSpPr>
        <p:grpSpPr>
          <a:xfrm rot="10800000">
            <a:off x="10391600" y="2329489"/>
            <a:ext cx="280736" cy="1286543"/>
            <a:chOff x="3733817" y="1767034"/>
            <a:chExt cx="213551" cy="978680"/>
          </a:xfrm>
          <a:solidFill>
            <a:srgbClr val="2C3749"/>
          </a:solidFill>
        </p:grpSpPr>
        <p:sp>
          <p:nvSpPr>
            <p:cNvPr id="196" name="Oval 195">
              <a:extLst>
                <a:ext uri="{FF2B5EF4-FFF2-40B4-BE49-F238E27FC236}">
                  <a16:creationId xmlns:a16="http://schemas.microsoft.com/office/drawing/2014/main" id="{71E1ABCA-EC44-4DEE-BF72-4D7D6639B3B2}"/>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Oval 196">
              <a:extLst>
                <a:ext uri="{FF2B5EF4-FFF2-40B4-BE49-F238E27FC236}">
                  <a16:creationId xmlns:a16="http://schemas.microsoft.com/office/drawing/2014/main" id="{C7234D8E-ED35-458B-90CB-F504BAF1462A}"/>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8" name="Oval 197">
              <a:extLst>
                <a:ext uri="{FF2B5EF4-FFF2-40B4-BE49-F238E27FC236}">
                  <a16:creationId xmlns:a16="http://schemas.microsoft.com/office/drawing/2014/main" id="{3A294EDA-A483-4A17-9754-9EF2E7F5EE3E}"/>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9" name="Oval 198">
              <a:extLst>
                <a:ext uri="{FF2B5EF4-FFF2-40B4-BE49-F238E27FC236}">
                  <a16:creationId xmlns:a16="http://schemas.microsoft.com/office/drawing/2014/main" id="{2718EB82-A860-495E-B5F2-1149566C6837}"/>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0" name="Oval 199">
              <a:extLst>
                <a:ext uri="{FF2B5EF4-FFF2-40B4-BE49-F238E27FC236}">
                  <a16:creationId xmlns:a16="http://schemas.microsoft.com/office/drawing/2014/main" id="{F7220FE1-C7A5-4CBA-A7E1-40564BB1D671}"/>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1" name="Oval 200">
              <a:extLst>
                <a:ext uri="{FF2B5EF4-FFF2-40B4-BE49-F238E27FC236}">
                  <a16:creationId xmlns:a16="http://schemas.microsoft.com/office/drawing/2014/main" id="{44B19932-3640-428B-A116-CF65E04E8938}"/>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2" name="Oval 201">
              <a:extLst>
                <a:ext uri="{FF2B5EF4-FFF2-40B4-BE49-F238E27FC236}">
                  <a16:creationId xmlns:a16="http://schemas.microsoft.com/office/drawing/2014/main" id="{C1892F5F-68E9-494D-999C-F2E79788D4B9}"/>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85" name="Group 184">
            <a:extLst>
              <a:ext uri="{FF2B5EF4-FFF2-40B4-BE49-F238E27FC236}">
                <a16:creationId xmlns:a16="http://schemas.microsoft.com/office/drawing/2014/main" id="{7C178475-10F5-4189-A07F-67B26617038D}"/>
              </a:ext>
            </a:extLst>
          </p:cNvPr>
          <p:cNvGrpSpPr>
            <a:grpSpLocks noChangeAspect="1"/>
          </p:cNvGrpSpPr>
          <p:nvPr/>
        </p:nvGrpSpPr>
        <p:grpSpPr>
          <a:xfrm>
            <a:off x="9811244" y="3129149"/>
            <a:ext cx="1441442" cy="1441443"/>
            <a:chOff x="5567079" y="1351967"/>
            <a:chExt cx="3749040" cy="3749047"/>
          </a:xfrm>
          <a:solidFill>
            <a:srgbClr val="2C3749"/>
          </a:solidFill>
        </p:grpSpPr>
        <p:sp>
          <p:nvSpPr>
            <p:cNvPr id="186" name="Freeform: Shape 185">
              <a:extLst>
                <a:ext uri="{FF2B5EF4-FFF2-40B4-BE49-F238E27FC236}">
                  <a16:creationId xmlns:a16="http://schemas.microsoft.com/office/drawing/2014/main" id="{FCC90D7E-46B4-419D-B071-9183CDE6812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2C37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Shape 186">
              <a:extLst>
                <a:ext uri="{FF2B5EF4-FFF2-40B4-BE49-F238E27FC236}">
                  <a16:creationId xmlns:a16="http://schemas.microsoft.com/office/drawing/2014/main" id="{9CEB8B26-2D85-4D5A-BBD0-B95A6A00DB7D}"/>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2C37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Shape 187">
              <a:extLst>
                <a:ext uri="{FF2B5EF4-FFF2-40B4-BE49-F238E27FC236}">
                  <a16:creationId xmlns:a16="http://schemas.microsoft.com/office/drawing/2014/main" id="{6DEEB08F-0F60-4C2A-B78B-667C4378795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2C37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Shape 188">
              <a:extLst>
                <a:ext uri="{FF2B5EF4-FFF2-40B4-BE49-F238E27FC236}">
                  <a16:creationId xmlns:a16="http://schemas.microsoft.com/office/drawing/2014/main" id="{AF187C7D-E7BB-4F30-B2F1-268A381B6601}"/>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2C37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2B7102EB-F250-4BAC-9146-258851F14EE0}"/>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2C37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Shape 190">
              <a:extLst>
                <a:ext uri="{FF2B5EF4-FFF2-40B4-BE49-F238E27FC236}">
                  <a16:creationId xmlns:a16="http://schemas.microsoft.com/office/drawing/2014/main" id="{554A87D0-0348-4B23-8937-0313CD40F974}"/>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Shape 191">
              <a:extLst>
                <a:ext uri="{FF2B5EF4-FFF2-40B4-BE49-F238E27FC236}">
                  <a16:creationId xmlns:a16="http://schemas.microsoft.com/office/drawing/2014/main" id="{6674A930-2F6F-4800-B4A7-88582AA4F183}"/>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993D7A71-2EB2-4003-A8D2-BA7BBBF0274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Shape 193">
              <a:extLst>
                <a:ext uri="{FF2B5EF4-FFF2-40B4-BE49-F238E27FC236}">
                  <a16:creationId xmlns:a16="http://schemas.microsoft.com/office/drawing/2014/main" id="{C27E56C5-74E2-40A1-9661-04B6099E1A5A}"/>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Shape 194">
              <a:extLst>
                <a:ext uri="{FF2B5EF4-FFF2-40B4-BE49-F238E27FC236}">
                  <a16:creationId xmlns:a16="http://schemas.microsoft.com/office/drawing/2014/main" id="{6C72E0CE-681D-4969-8247-B27BD4B45FAE}"/>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2" name="TextBox 181">
            <a:extLst>
              <a:ext uri="{FF2B5EF4-FFF2-40B4-BE49-F238E27FC236}">
                <a16:creationId xmlns:a16="http://schemas.microsoft.com/office/drawing/2014/main" id="{BADAC394-4F62-415D-A8B3-721D1F0C780A}"/>
              </a:ext>
            </a:extLst>
          </p:cNvPr>
          <p:cNvSpPr txBox="1"/>
          <p:nvPr/>
        </p:nvSpPr>
        <p:spPr>
          <a:xfrm>
            <a:off x="10040413" y="3658470"/>
            <a:ext cx="1003404" cy="584775"/>
          </a:xfrm>
          <a:prstGeom prst="rect">
            <a:avLst/>
          </a:prstGeom>
          <a:noFill/>
        </p:spPr>
        <p:txBody>
          <a:bodyPr wrap="square" rtlCol="0">
            <a:spAutoFit/>
          </a:bodyPr>
          <a:lstStyle/>
          <a:p>
            <a:pPr algn="ctr"/>
            <a:r>
              <a:rPr lang="en-US" sz="3200" dirty="0">
                <a:solidFill>
                  <a:schemeClr val="bg1"/>
                </a:solidFill>
              </a:rPr>
              <a:t>54%</a:t>
            </a:r>
          </a:p>
        </p:txBody>
      </p:sp>
      <p:sp>
        <p:nvSpPr>
          <p:cNvPr id="203" name="TextBox 202">
            <a:extLst>
              <a:ext uri="{FF2B5EF4-FFF2-40B4-BE49-F238E27FC236}">
                <a16:creationId xmlns:a16="http://schemas.microsoft.com/office/drawing/2014/main" id="{331A745C-701A-4231-B8F1-A2538511E6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840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wipe(left)">
                                      <p:cBhvr>
                                        <p:cTn id="7" dur="500"/>
                                        <p:tgtEl>
                                          <p:spTgt spid="20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6"/>
                                        </p:tgtEl>
                                        <p:attrNameLst>
                                          <p:attrName>style.visibility</p:attrName>
                                        </p:attrNameLst>
                                      </p:cBhvr>
                                      <p:to>
                                        <p:strVal val="visible"/>
                                      </p:to>
                                    </p:set>
                                    <p:animEffect transition="in" filter="wipe(down)">
                                      <p:cBhvr>
                                        <p:cTn id="17" dur="750"/>
                                        <p:tgtEl>
                                          <p:spTgt spid="86"/>
                                        </p:tgtEl>
                                      </p:cBhvr>
                                    </p:animEffect>
                                  </p:childTnLst>
                                </p:cTn>
                              </p:par>
                              <p:par>
                                <p:cTn id="18" presetID="42" presetClass="entr" presetSubtype="0" fill="hold" nodeType="withEffect">
                                  <p:stCondLst>
                                    <p:cond delay="50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48"/>
                                        </p:tgtEl>
                                        <p:attrNameLst>
                                          <p:attrName>style.visibility</p:attrName>
                                        </p:attrNameLst>
                                      </p:cBhvr>
                                      <p:to>
                                        <p:strVal val="visible"/>
                                      </p:to>
                                    </p:set>
                                    <p:anim calcmode="lin" valueType="num">
                                      <p:cBhvr>
                                        <p:cTn id="26" dur="500" fill="hold"/>
                                        <p:tgtEl>
                                          <p:spTgt spid="48"/>
                                        </p:tgtEl>
                                        <p:attrNameLst>
                                          <p:attrName>ppt_w</p:attrName>
                                        </p:attrNameLst>
                                      </p:cBhvr>
                                      <p:tavLst>
                                        <p:tav tm="0">
                                          <p:val>
                                            <p:fltVal val="0"/>
                                          </p:val>
                                        </p:tav>
                                        <p:tav tm="100000">
                                          <p:val>
                                            <p:strVal val="#ppt_w"/>
                                          </p:val>
                                        </p:tav>
                                      </p:tavLst>
                                    </p:anim>
                                    <p:anim calcmode="lin" valueType="num">
                                      <p:cBhvr>
                                        <p:cTn id="27" dur="500" fill="hold"/>
                                        <p:tgtEl>
                                          <p:spTgt spid="48"/>
                                        </p:tgtEl>
                                        <p:attrNameLst>
                                          <p:attrName>ppt_h</p:attrName>
                                        </p:attrNameLst>
                                      </p:cBhvr>
                                      <p:tavLst>
                                        <p:tav tm="0">
                                          <p:val>
                                            <p:fltVal val="0"/>
                                          </p:val>
                                        </p:tav>
                                        <p:tav tm="100000">
                                          <p:val>
                                            <p:strVal val="#ppt_h"/>
                                          </p:val>
                                        </p:tav>
                                      </p:tavLst>
                                    </p:anim>
                                    <p:animEffect transition="in" filter="fade">
                                      <p:cBhvr>
                                        <p:cTn id="28" dur="500"/>
                                        <p:tgtEl>
                                          <p:spTgt spid="48"/>
                                        </p:tgtEl>
                                      </p:cBhvr>
                                    </p:animEffect>
                                  </p:childTnLst>
                                </p:cTn>
                              </p:par>
                            </p:childTnLst>
                          </p:cTn>
                        </p:par>
                        <p:par>
                          <p:cTn id="29" fill="hold">
                            <p:stCondLst>
                              <p:cond delay="3500"/>
                            </p:stCondLst>
                            <p:childTnLst>
                              <p:par>
                                <p:cTn id="30" presetID="22" presetClass="entr" presetSubtype="1" fill="hold" grpId="0" nodeType="afterEffect">
                                  <p:stCondLst>
                                    <p:cond delay="0"/>
                                  </p:stCondLst>
                                  <p:childTnLst>
                                    <p:set>
                                      <p:cBhvr>
                                        <p:cTn id="31" dur="1" fill="hold">
                                          <p:stCondLst>
                                            <p:cond delay="0"/>
                                          </p:stCondLst>
                                        </p:cTn>
                                        <p:tgtEl>
                                          <p:spTgt spid="130"/>
                                        </p:tgtEl>
                                        <p:attrNameLst>
                                          <p:attrName>style.visibility</p:attrName>
                                        </p:attrNameLst>
                                      </p:cBhvr>
                                      <p:to>
                                        <p:strVal val="visible"/>
                                      </p:to>
                                    </p:set>
                                    <p:animEffect transition="in" filter="wipe(up)">
                                      <p:cBhvr>
                                        <p:cTn id="32" dur="750"/>
                                        <p:tgtEl>
                                          <p:spTgt spid="130"/>
                                        </p:tgtEl>
                                      </p:cBhvr>
                                    </p:animEffect>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35"/>
                                        </p:tgtEl>
                                        <p:attrNameLst>
                                          <p:attrName>style.visibility</p:attrName>
                                        </p:attrNameLst>
                                      </p:cBhvr>
                                      <p:to>
                                        <p:strVal val="visible"/>
                                      </p:to>
                                    </p:set>
                                    <p:animEffect transition="in" filter="fade">
                                      <p:cBhvr>
                                        <p:cTn id="36" dur="1000"/>
                                        <p:tgtEl>
                                          <p:spTgt spid="135"/>
                                        </p:tgtEl>
                                      </p:cBhvr>
                                    </p:animEffect>
                                    <p:anim calcmode="lin" valueType="num">
                                      <p:cBhvr>
                                        <p:cTn id="37" dur="1000" fill="hold"/>
                                        <p:tgtEl>
                                          <p:spTgt spid="135"/>
                                        </p:tgtEl>
                                        <p:attrNameLst>
                                          <p:attrName>ppt_x</p:attrName>
                                        </p:attrNameLst>
                                      </p:cBhvr>
                                      <p:tavLst>
                                        <p:tav tm="0">
                                          <p:val>
                                            <p:strVal val="#ppt_x"/>
                                          </p:val>
                                        </p:tav>
                                        <p:tav tm="100000">
                                          <p:val>
                                            <p:strVal val="#ppt_x"/>
                                          </p:val>
                                        </p:tav>
                                      </p:tavLst>
                                    </p:anim>
                                    <p:anim calcmode="lin" valueType="num">
                                      <p:cBhvr>
                                        <p:cTn id="38" dur="1000" fill="hold"/>
                                        <p:tgtEl>
                                          <p:spTgt spid="135"/>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22" presetClass="entr" presetSubtype="4" fill="hold" nodeType="afterEffect">
                                  <p:stCondLst>
                                    <p:cond delay="0"/>
                                  </p:stCondLst>
                                  <p:childTnLst>
                                    <p:set>
                                      <p:cBhvr>
                                        <p:cTn id="41" dur="1" fill="hold">
                                          <p:stCondLst>
                                            <p:cond delay="0"/>
                                          </p:stCondLst>
                                        </p:cTn>
                                        <p:tgtEl>
                                          <p:spTgt spid="137"/>
                                        </p:tgtEl>
                                        <p:attrNameLst>
                                          <p:attrName>style.visibility</p:attrName>
                                        </p:attrNameLst>
                                      </p:cBhvr>
                                      <p:to>
                                        <p:strVal val="visible"/>
                                      </p:to>
                                    </p:set>
                                    <p:animEffect transition="in" filter="wipe(down)">
                                      <p:cBhvr>
                                        <p:cTn id="42" dur="750"/>
                                        <p:tgtEl>
                                          <p:spTgt spid="137"/>
                                        </p:tgtEl>
                                      </p:cBhvr>
                                    </p:animEffect>
                                  </p:childTnLst>
                                </p:cTn>
                              </p:par>
                              <p:par>
                                <p:cTn id="43" presetID="42" presetClass="entr" presetSubtype="0" fill="hold" nodeType="withEffect">
                                  <p:stCondLst>
                                    <p:cond delay="500"/>
                                  </p:stCondLst>
                                  <p:childTnLst>
                                    <p:set>
                                      <p:cBhvr>
                                        <p:cTn id="44" dur="1" fill="hold">
                                          <p:stCondLst>
                                            <p:cond delay="0"/>
                                          </p:stCondLst>
                                        </p:cTn>
                                        <p:tgtEl>
                                          <p:spTgt spid="136"/>
                                        </p:tgtEl>
                                        <p:attrNameLst>
                                          <p:attrName>style.visibility</p:attrName>
                                        </p:attrNameLst>
                                      </p:cBhvr>
                                      <p:to>
                                        <p:strVal val="visible"/>
                                      </p:to>
                                    </p:set>
                                    <p:animEffect transition="in" filter="fade">
                                      <p:cBhvr>
                                        <p:cTn id="45" dur="1000"/>
                                        <p:tgtEl>
                                          <p:spTgt spid="136"/>
                                        </p:tgtEl>
                                      </p:cBhvr>
                                    </p:animEffect>
                                    <p:anim calcmode="lin" valueType="num">
                                      <p:cBhvr>
                                        <p:cTn id="46" dur="1000" fill="hold"/>
                                        <p:tgtEl>
                                          <p:spTgt spid="136"/>
                                        </p:tgtEl>
                                        <p:attrNameLst>
                                          <p:attrName>ppt_x</p:attrName>
                                        </p:attrNameLst>
                                      </p:cBhvr>
                                      <p:tavLst>
                                        <p:tav tm="0">
                                          <p:val>
                                            <p:strVal val="#ppt_x"/>
                                          </p:val>
                                        </p:tav>
                                        <p:tav tm="100000">
                                          <p:val>
                                            <p:strVal val="#ppt_x"/>
                                          </p:val>
                                        </p:tav>
                                      </p:tavLst>
                                    </p:anim>
                                    <p:anim calcmode="lin" valueType="num">
                                      <p:cBhvr>
                                        <p:cTn id="47" dur="1000" fill="hold"/>
                                        <p:tgtEl>
                                          <p:spTgt spid="136"/>
                                        </p:tgtEl>
                                        <p:attrNameLst>
                                          <p:attrName>ppt_y</p:attrName>
                                        </p:attrNameLst>
                                      </p:cBhvr>
                                      <p:tavLst>
                                        <p:tav tm="0">
                                          <p:val>
                                            <p:strVal val="#ppt_y+.1"/>
                                          </p:val>
                                        </p:tav>
                                        <p:tav tm="100000">
                                          <p:val>
                                            <p:strVal val="#ppt_y"/>
                                          </p:val>
                                        </p:tav>
                                      </p:tavLst>
                                    </p:anim>
                                  </p:childTnLst>
                                </p:cTn>
                              </p:par>
                            </p:childTnLst>
                          </p:cTn>
                        </p:par>
                        <p:par>
                          <p:cTn id="48" fill="hold">
                            <p:stCondLst>
                              <p:cond delay="6750"/>
                            </p:stCondLst>
                            <p:childTnLst>
                              <p:par>
                                <p:cTn id="49" presetID="53" presetClass="entr" presetSubtype="16" fill="hold" grpId="0" nodeType="afterEffect">
                                  <p:stCondLst>
                                    <p:cond delay="0"/>
                                  </p:stCondLst>
                                  <p:childTnLst>
                                    <p:set>
                                      <p:cBhvr>
                                        <p:cTn id="50" dur="1" fill="hold">
                                          <p:stCondLst>
                                            <p:cond delay="0"/>
                                          </p:stCondLst>
                                        </p:cTn>
                                        <p:tgtEl>
                                          <p:spTgt spid="134"/>
                                        </p:tgtEl>
                                        <p:attrNameLst>
                                          <p:attrName>style.visibility</p:attrName>
                                        </p:attrNameLst>
                                      </p:cBhvr>
                                      <p:to>
                                        <p:strVal val="visible"/>
                                      </p:to>
                                    </p:set>
                                    <p:anim calcmode="lin" valueType="num">
                                      <p:cBhvr>
                                        <p:cTn id="51" dur="500" fill="hold"/>
                                        <p:tgtEl>
                                          <p:spTgt spid="134"/>
                                        </p:tgtEl>
                                        <p:attrNameLst>
                                          <p:attrName>ppt_w</p:attrName>
                                        </p:attrNameLst>
                                      </p:cBhvr>
                                      <p:tavLst>
                                        <p:tav tm="0">
                                          <p:val>
                                            <p:fltVal val="0"/>
                                          </p:val>
                                        </p:tav>
                                        <p:tav tm="100000">
                                          <p:val>
                                            <p:strVal val="#ppt_w"/>
                                          </p:val>
                                        </p:tav>
                                      </p:tavLst>
                                    </p:anim>
                                    <p:anim calcmode="lin" valueType="num">
                                      <p:cBhvr>
                                        <p:cTn id="52" dur="500" fill="hold"/>
                                        <p:tgtEl>
                                          <p:spTgt spid="134"/>
                                        </p:tgtEl>
                                        <p:attrNameLst>
                                          <p:attrName>ppt_h</p:attrName>
                                        </p:attrNameLst>
                                      </p:cBhvr>
                                      <p:tavLst>
                                        <p:tav tm="0">
                                          <p:val>
                                            <p:fltVal val="0"/>
                                          </p:val>
                                        </p:tav>
                                        <p:tav tm="100000">
                                          <p:val>
                                            <p:strVal val="#ppt_h"/>
                                          </p:val>
                                        </p:tav>
                                      </p:tavLst>
                                    </p:anim>
                                    <p:animEffect transition="in" filter="fade">
                                      <p:cBhvr>
                                        <p:cTn id="53" dur="500"/>
                                        <p:tgtEl>
                                          <p:spTgt spid="134"/>
                                        </p:tgtEl>
                                      </p:cBhvr>
                                    </p:animEffect>
                                  </p:childTnLst>
                                </p:cTn>
                              </p:par>
                            </p:childTnLst>
                          </p:cTn>
                        </p:par>
                        <p:par>
                          <p:cTn id="54" fill="hold">
                            <p:stCondLst>
                              <p:cond delay="7250"/>
                            </p:stCondLst>
                            <p:childTnLst>
                              <p:par>
                                <p:cTn id="55" presetID="22" presetClass="entr" presetSubtype="1" fill="hold" grpId="0" nodeType="afterEffect">
                                  <p:stCondLst>
                                    <p:cond delay="0"/>
                                  </p:stCondLst>
                                  <p:childTnLst>
                                    <p:set>
                                      <p:cBhvr>
                                        <p:cTn id="56" dur="1" fill="hold">
                                          <p:stCondLst>
                                            <p:cond delay="0"/>
                                          </p:stCondLst>
                                        </p:cTn>
                                        <p:tgtEl>
                                          <p:spTgt spid="131"/>
                                        </p:tgtEl>
                                        <p:attrNameLst>
                                          <p:attrName>style.visibility</p:attrName>
                                        </p:attrNameLst>
                                      </p:cBhvr>
                                      <p:to>
                                        <p:strVal val="visible"/>
                                      </p:to>
                                    </p:set>
                                    <p:animEffect transition="in" filter="wipe(up)">
                                      <p:cBhvr>
                                        <p:cTn id="57" dur="750"/>
                                        <p:tgtEl>
                                          <p:spTgt spid="131"/>
                                        </p:tgtEl>
                                      </p:cBhvr>
                                    </p:animEffect>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159"/>
                                        </p:tgtEl>
                                        <p:attrNameLst>
                                          <p:attrName>style.visibility</p:attrName>
                                        </p:attrNameLst>
                                      </p:cBhvr>
                                      <p:to>
                                        <p:strVal val="visible"/>
                                      </p:to>
                                    </p:set>
                                    <p:animEffect transition="in" filter="fade">
                                      <p:cBhvr>
                                        <p:cTn id="61" dur="1000"/>
                                        <p:tgtEl>
                                          <p:spTgt spid="159"/>
                                        </p:tgtEl>
                                      </p:cBhvr>
                                    </p:animEffect>
                                    <p:anim calcmode="lin" valueType="num">
                                      <p:cBhvr>
                                        <p:cTn id="62" dur="1000" fill="hold"/>
                                        <p:tgtEl>
                                          <p:spTgt spid="159"/>
                                        </p:tgtEl>
                                        <p:attrNameLst>
                                          <p:attrName>ppt_x</p:attrName>
                                        </p:attrNameLst>
                                      </p:cBhvr>
                                      <p:tavLst>
                                        <p:tav tm="0">
                                          <p:val>
                                            <p:strVal val="#ppt_x"/>
                                          </p:val>
                                        </p:tav>
                                        <p:tav tm="100000">
                                          <p:val>
                                            <p:strVal val="#ppt_x"/>
                                          </p:val>
                                        </p:tav>
                                      </p:tavLst>
                                    </p:anim>
                                    <p:anim calcmode="lin" valueType="num">
                                      <p:cBhvr>
                                        <p:cTn id="63" dur="1000" fill="hold"/>
                                        <p:tgtEl>
                                          <p:spTgt spid="159"/>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22" presetClass="entr" presetSubtype="4" fill="hold" nodeType="afterEffect">
                                  <p:stCondLst>
                                    <p:cond delay="0"/>
                                  </p:stCondLst>
                                  <p:childTnLst>
                                    <p:set>
                                      <p:cBhvr>
                                        <p:cTn id="66" dur="1" fill="hold">
                                          <p:stCondLst>
                                            <p:cond delay="0"/>
                                          </p:stCondLst>
                                        </p:cTn>
                                        <p:tgtEl>
                                          <p:spTgt spid="161"/>
                                        </p:tgtEl>
                                        <p:attrNameLst>
                                          <p:attrName>style.visibility</p:attrName>
                                        </p:attrNameLst>
                                      </p:cBhvr>
                                      <p:to>
                                        <p:strVal val="visible"/>
                                      </p:to>
                                    </p:set>
                                    <p:animEffect transition="in" filter="wipe(down)">
                                      <p:cBhvr>
                                        <p:cTn id="67" dur="750"/>
                                        <p:tgtEl>
                                          <p:spTgt spid="161"/>
                                        </p:tgtEl>
                                      </p:cBhvr>
                                    </p:animEffect>
                                  </p:childTnLst>
                                </p:cTn>
                              </p:par>
                              <p:par>
                                <p:cTn id="68" presetID="42" presetClass="entr" presetSubtype="0" fill="hold" nodeType="withEffect">
                                  <p:stCondLst>
                                    <p:cond delay="500"/>
                                  </p:stCondLst>
                                  <p:childTnLst>
                                    <p:set>
                                      <p:cBhvr>
                                        <p:cTn id="69" dur="1" fill="hold">
                                          <p:stCondLst>
                                            <p:cond delay="0"/>
                                          </p:stCondLst>
                                        </p:cTn>
                                        <p:tgtEl>
                                          <p:spTgt spid="160"/>
                                        </p:tgtEl>
                                        <p:attrNameLst>
                                          <p:attrName>style.visibility</p:attrName>
                                        </p:attrNameLst>
                                      </p:cBhvr>
                                      <p:to>
                                        <p:strVal val="visible"/>
                                      </p:to>
                                    </p:set>
                                    <p:animEffect transition="in" filter="fade">
                                      <p:cBhvr>
                                        <p:cTn id="70" dur="1000"/>
                                        <p:tgtEl>
                                          <p:spTgt spid="160"/>
                                        </p:tgtEl>
                                      </p:cBhvr>
                                    </p:animEffect>
                                    <p:anim calcmode="lin" valueType="num">
                                      <p:cBhvr>
                                        <p:cTn id="71" dur="1000" fill="hold"/>
                                        <p:tgtEl>
                                          <p:spTgt spid="160"/>
                                        </p:tgtEl>
                                        <p:attrNameLst>
                                          <p:attrName>ppt_x</p:attrName>
                                        </p:attrNameLst>
                                      </p:cBhvr>
                                      <p:tavLst>
                                        <p:tav tm="0">
                                          <p:val>
                                            <p:strVal val="#ppt_x"/>
                                          </p:val>
                                        </p:tav>
                                        <p:tav tm="100000">
                                          <p:val>
                                            <p:strVal val="#ppt_x"/>
                                          </p:val>
                                        </p:tav>
                                      </p:tavLst>
                                    </p:anim>
                                    <p:anim calcmode="lin" valueType="num">
                                      <p:cBhvr>
                                        <p:cTn id="72" dur="1000" fill="hold"/>
                                        <p:tgtEl>
                                          <p:spTgt spid="160"/>
                                        </p:tgtEl>
                                        <p:attrNameLst>
                                          <p:attrName>ppt_y</p:attrName>
                                        </p:attrNameLst>
                                      </p:cBhvr>
                                      <p:tavLst>
                                        <p:tav tm="0">
                                          <p:val>
                                            <p:strVal val="#ppt_y+.1"/>
                                          </p:val>
                                        </p:tav>
                                        <p:tav tm="100000">
                                          <p:val>
                                            <p:strVal val="#ppt_y"/>
                                          </p:val>
                                        </p:tav>
                                      </p:tavLst>
                                    </p:anim>
                                  </p:childTnLst>
                                </p:cTn>
                              </p:par>
                            </p:childTnLst>
                          </p:cTn>
                        </p:par>
                        <p:par>
                          <p:cTn id="73" fill="hold">
                            <p:stCondLst>
                              <p:cond delay="10500"/>
                            </p:stCondLst>
                            <p:childTnLst>
                              <p:par>
                                <p:cTn id="74" presetID="53" presetClass="entr" presetSubtype="16" fill="hold" grpId="0" nodeType="afterEffect">
                                  <p:stCondLst>
                                    <p:cond delay="0"/>
                                  </p:stCondLst>
                                  <p:childTnLst>
                                    <p:set>
                                      <p:cBhvr>
                                        <p:cTn id="75" dur="1" fill="hold">
                                          <p:stCondLst>
                                            <p:cond delay="0"/>
                                          </p:stCondLst>
                                        </p:cTn>
                                        <p:tgtEl>
                                          <p:spTgt spid="158"/>
                                        </p:tgtEl>
                                        <p:attrNameLst>
                                          <p:attrName>style.visibility</p:attrName>
                                        </p:attrNameLst>
                                      </p:cBhvr>
                                      <p:to>
                                        <p:strVal val="visible"/>
                                      </p:to>
                                    </p:set>
                                    <p:anim calcmode="lin" valueType="num">
                                      <p:cBhvr>
                                        <p:cTn id="76" dur="500" fill="hold"/>
                                        <p:tgtEl>
                                          <p:spTgt spid="158"/>
                                        </p:tgtEl>
                                        <p:attrNameLst>
                                          <p:attrName>ppt_w</p:attrName>
                                        </p:attrNameLst>
                                      </p:cBhvr>
                                      <p:tavLst>
                                        <p:tav tm="0">
                                          <p:val>
                                            <p:fltVal val="0"/>
                                          </p:val>
                                        </p:tav>
                                        <p:tav tm="100000">
                                          <p:val>
                                            <p:strVal val="#ppt_w"/>
                                          </p:val>
                                        </p:tav>
                                      </p:tavLst>
                                    </p:anim>
                                    <p:anim calcmode="lin" valueType="num">
                                      <p:cBhvr>
                                        <p:cTn id="77" dur="500" fill="hold"/>
                                        <p:tgtEl>
                                          <p:spTgt spid="158"/>
                                        </p:tgtEl>
                                        <p:attrNameLst>
                                          <p:attrName>ppt_h</p:attrName>
                                        </p:attrNameLst>
                                      </p:cBhvr>
                                      <p:tavLst>
                                        <p:tav tm="0">
                                          <p:val>
                                            <p:fltVal val="0"/>
                                          </p:val>
                                        </p:tav>
                                        <p:tav tm="100000">
                                          <p:val>
                                            <p:strVal val="#ppt_h"/>
                                          </p:val>
                                        </p:tav>
                                      </p:tavLst>
                                    </p:anim>
                                    <p:animEffect transition="in" filter="fade">
                                      <p:cBhvr>
                                        <p:cTn id="78" dur="500"/>
                                        <p:tgtEl>
                                          <p:spTgt spid="158"/>
                                        </p:tgtEl>
                                      </p:cBhvr>
                                    </p:animEffect>
                                  </p:childTnLst>
                                </p:cTn>
                              </p:par>
                            </p:childTnLst>
                          </p:cTn>
                        </p:par>
                        <p:par>
                          <p:cTn id="79" fill="hold">
                            <p:stCondLst>
                              <p:cond delay="11000"/>
                            </p:stCondLst>
                            <p:childTnLst>
                              <p:par>
                                <p:cTn id="80" presetID="22" presetClass="entr" presetSubtype="1" fill="hold" grpId="0" nodeType="afterEffect">
                                  <p:stCondLst>
                                    <p:cond delay="0"/>
                                  </p:stCondLst>
                                  <p:childTnLst>
                                    <p:set>
                                      <p:cBhvr>
                                        <p:cTn id="81" dur="1" fill="hold">
                                          <p:stCondLst>
                                            <p:cond delay="0"/>
                                          </p:stCondLst>
                                        </p:cTn>
                                        <p:tgtEl>
                                          <p:spTgt spid="155"/>
                                        </p:tgtEl>
                                        <p:attrNameLst>
                                          <p:attrName>style.visibility</p:attrName>
                                        </p:attrNameLst>
                                      </p:cBhvr>
                                      <p:to>
                                        <p:strVal val="visible"/>
                                      </p:to>
                                    </p:set>
                                    <p:animEffect transition="in" filter="wipe(up)">
                                      <p:cBhvr>
                                        <p:cTn id="82" dur="750"/>
                                        <p:tgtEl>
                                          <p:spTgt spid="155"/>
                                        </p:tgtEl>
                                      </p:cBhvr>
                                    </p:animEffect>
                                  </p:childTnLst>
                                </p:cTn>
                              </p:par>
                            </p:childTnLst>
                          </p:cTn>
                        </p:par>
                        <p:par>
                          <p:cTn id="83" fill="hold">
                            <p:stCondLst>
                              <p:cond delay="11750"/>
                            </p:stCondLst>
                            <p:childTnLst>
                              <p:par>
                                <p:cTn id="84" presetID="42" presetClass="entr" presetSubtype="0" fill="hold" grpId="0" nodeType="afterEffect">
                                  <p:stCondLst>
                                    <p:cond delay="0"/>
                                  </p:stCondLst>
                                  <p:childTnLst>
                                    <p:set>
                                      <p:cBhvr>
                                        <p:cTn id="85" dur="1" fill="hold">
                                          <p:stCondLst>
                                            <p:cond delay="0"/>
                                          </p:stCondLst>
                                        </p:cTn>
                                        <p:tgtEl>
                                          <p:spTgt spid="183"/>
                                        </p:tgtEl>
                                        <p:attrNameLst>
                                          <p:attrName>style.visibility</p:attrName>
                                        </p:attrNameLst>
                                      </p:cBhvr>
                                      <p:to>
                                        <p:strVal val="visible"/>
                                      </p:to>
                                    </p:set>
                                    <p:animEffect transition="in" filter="fade">
                                      <p:cBhvr>
                                        <p:cTn id="86" dur="1000"/>
                                        <p:tgtEl>
                                          <p:spTgt spid="183"/>
                                        </p:tgtEl>
                                      </p:cBhvr>
                                    </p:animEffect>
                                    <p:anim calcmode="lin" valueType="num">
                                      <p:cBhvr>
                                        <p:cTn id="87" dur="1000" fill="hold"/>
                                        <p:tgtEl>
                                          <p:spTgt spid="183"/>
                                        </p:tgtEl>
                                        <p:attrNameLst>
                                          <p:attrName>ppt_x</p:attrName>
                                        </p:attrNameLst>
                                      </p:cBhvr>
                                      <p:tavLst>
                                        <p:tav tm="0">
                                          <p:val>
                                            <p:strVal val="#ppt_x"/>
                                          </p:val>
                                        </p:tav>
                                        <p:tav tm="100000">
                                          <p:val>
                                            <p:strVal val="#ppt_x"/>
                                          </p:val>
                                        </p:tav>
                                      </p:tavLst>
                                    </p:anim>
                                    <p:anim calcmode="lin" valueType="num">
                                      <p:cBhvr>
                                        <p:cTn id="88" dur="1000" fill="hold"/>
                                        <p:tgtEl>
                                          <p:spTgt spid="183"/>
                                        </p:tgtEl>
                                        <p:attrNameLst>
                                          <p:attrName>ppt_y</p:attrName>
                                        </p:attrNameLst>
                                      </p:cBhvr>
                                      <p:tavLst>
                                        <p:tav tm="0">
                                          <p:val>
                                            <p:strVal val="#ppt_y+.1"/>
                                          </p:val>
                                        </p:tav>
                                        <p:tav tm="100000">
                                          <p:val>
                                            <p:strVal val="#ppt_y"/>
                                          </p:val>
                                        </p:tav>
                                      </p:tavLst>
                                    </p:anim>
                                  </p:childTnLst>
                                </p:cTn>
                              </p:par>
                            </p:childTnLst>
                          </p:cTn>
                        </p:par>
                        <p:par>
                          <p:cTn id="89" fill="hold">
                            <p:stCondLst>
                              <p:cond delay="12750"/>
                            </p:stCondLst>
                            <p:childTnLst>
                              <p:par>
                                <p:cTn id="90" presetID="22" presetClass="entr" presetSubtype="4" fill="hold" nodeType="afterEffect">
                                  <p:stCondLst>
                                    <p:cond delay="0"/>
                                  </p:stCondLst>
                                  <p:childTnLst>
                                    <p:set>
                                      <p:cBhvr>
                                        <p:cTn id="91" dur="1" fill="hold">
                                          <p:stCondLst>
                                            <p:cond delay="0"/>
                                          </p:stCondLst>
                                        </p:cTn>
                                        <p:tgtEl>
                                          <p:spTgt spid="185"/>
                                        </p:tgtEl>
                                        <p:attrNameLst>
                                          <p:attrName>style.visibility</p:attrName>
                                        </p:attrNameLst>
                                      </p:cBhvr>
                                      <p:to>
                                        <p:strVal val="visible"/>
                                      </p:to>
                                    </p:set>
                                    <p:animEffect transition="in" filter="wipe(down)">
                                      <p:cBhvr>
                                        <p:cTn id="92" dur="750"/>
                                        <p:tgtEl>
                                          <p:spTgt spid="185"/>
                                        </p:tgtEl>
                                      </p:cBhvr>
                                    </p:animEffect>
                                  </p:childTnLst>
                                </p:cTn>
                              </p:par>
                              <p:par>
                                <p:cTn id="93" presetID="42" presetClass="entr" presetSubtype="0" fill="hold" nodeType="withEffect">
                                  <p:stCondLst>
                                    <p:cond delay="500"/>
                                  </p:stCondLst>
                                  <p:childTnLst>
                                    <p:set>
                                      <p:cBhvr>
                                        <p:cTn id="94" dur="1" fill="hold">
                                          <p:stCondLst>
                                            <p:cond delay="0"/>
                                          </p:stCondLst>
                                        </p:cTn>
                                        <p:tgtEl>
                                          <p:spTgt spid="184"/>
                                        </p:tgtEl>
                                        <p:attrNameLst>
                                          <p:attrName>style.visibility</p:attrName>
                                        </p:attrNameLst>
                                      </p:cBhvr>
                                      <p:to>
                                        <p:strVal val="visible"/>
                                      </p:to>
                                    </p:set>
                                    <p:animEffect transition="in" filter="fade">
                                      <p:cBhvr>
                                        <p:cTn id="95" dur="1000"/>
                                        <p:tgtEl>
                                          <p:spTgt spid="184"/>
                                        </p:tgtEl>
                                      </p:cBhvr>
                                    </p:animEffect>
                                    <p:anim calcmode="lin" valueType="num">
                                      <p:cBhvr>
                                        <p:cTn id="96" dur="1000" fill="hold"/>
                                        <p:tgtEl>
                                          <p:spTgt spid="184"/>
                                        </p:tgtEl>
                                        <p:attrNameLst>
                                          <p:attrName>ppt_x</p:attrName>
                                        </p:attrNameLst>
                                      </p:cBhvr>
                                      <p:tavLst>
                                        <p:tav tm="0">
                                          <p:val>
                                            <p:strVal val="#ppt_x"/>
                                          </p:val>
                                        </p:tav>
                                        <p:tav tm="100000">
                                          <p:val>
                                            <p:strVal val="#ppt_x"/>
                                          </p:val>
                                        </p:tav>
                                      </p:tavLst>
                                    </p:anim>
                                    <p:anim calcmode="lin" valueType="num">
                                      <p:cBhvr>
                                        <p:cTn id="97" dur="1000" fill="hold"/>
                                        <p:tgtEl>
                                          <p:spTgt spid="184"/>
                                        </p:tgtEl>
                                        <p:attrNameLst>
                                          <p:attrName>ppt_y</p:attrName>
                                        </p:attrNameLst>
                                      </p:cBhvr>
                                      <p:tavLst>
                                        <p:tav tm="0">
                                          <p:val>
                                            <p:strVal val="#ppt_y+.1"/>
                                          </p:val>
                                        </p:tav>
                                        <p:tav tm="100000">
                                          <p:val>
                                            <p:strVal val="#ppt_y"/>
                                          </p:val>
                                        </p:tav>
                                      </p:tavLst>
                                    </p:anim>
                                  </p:childTnLst>
                                </p:cTn>
                              </p:par>
                            </p:childTnLst>
                          </p:cTn>
                        </p:par>
                        <p:par>
                          <p:cTn id="98" fill="hold">
                            <p:stCondLst>
                              <p:cond delay="14250"/>
                            </p:stCondLst>
                            <p:childTnLst>
                              <p:par>
                                <p:cTn id="99" presetID="53" presetClass="entr" presetSubtype="16" fill="hold" grpId="0" nodeType="afterEffect">
                                  <p:stCondLst>
                                    <p:cond delay="0"/>
                                  </p:stCondLst>
                                  <p:childTnLst>
                                    <p:set>
                                      <p:cBhvr>
                                        <p:cTn id="100" dur="1" fill="hold">
                                          <p:stCondLst>
                                            <p:cond delay="0"/>
                                          </p:stCondLst>
                                        </p:cTn>
                                        <p:tgtEl>
                                          <p:spTgt spid="182"/>
                                        </p:tgtEl>
                                        <p:attrNameLst>
                                          <p:attrName>style.visibility</p:attrName>
                                        </p:attrNameLst>
                                      </p:cBhvr>
                                      <p:to>
                                        <p:strVal val="visible"/>
                                      </p:to>
                                    </p:set>
                                    <p:anim calcmode="lin" valueType="num">
                                      <p:cBhvr>
                                        <p:cTn id="101" dur="500" fill="hold"/>
                                        <p:tgtEl>
                                          <p:spTgt spid="182"/>
                                        </p:tgtEl>
                                        <p:attrNameLst>
                                          <p:attrName>ppt_w</p:attrName>
                                        </p:attrNameLst>
                                      </p:cBhvr>
                                      <p:tavLst>
                                        <p:tav tm="0">
                                          <p:val>
                                            <p:fltVal val="0"/>
                                          </p:val>
                                        </p:tav>
                                        <p:tav tm="100000">
                                          <p:val>
                                            <p:strVal val="#ppt_w"/>
                                          </p:val>
                                        </p:tav>
                                      </p:tavLst>
                                    </p:anim>
                                    <p:anim calcmode="lin" valueType="num">
                                      <p:cBhvr>
                                        <p:cTn id="102" dur="500" fill="hold"/>
                                        <p:tgtEl>
                                          <p:spTgt spid="182"/>
                                        </p:tgtEl>
                                        <p:attrNameLst>
                                          <p:attrName>ppt_h</p:attrName>
                                        </p:attrNameLst>
                                      </p:cBhvr>
                                      <p:tavLst>
                                        <p:tav tm="0">
                                          <p:val>
                                            <p:fltVal val="0"/>
                                          </p:val>
                                        </p:tav>
                                        <p:tav tm="100000">
                                          <p:val>
                                            <p:strVal val="#ppt_h"/>
                                          </p:val>
                                        </p:tav>
                                      </p:tavLst>
                                    </p:anim>
                                    <p:animEffect transition="in" filter="fade">
                                      <p:cBhvr>
                                        <p:cTn id="103" dur="500"/>
                                        <p:tgtEl>
                                          <p:spTgt spid="182"/>
                                        </p:tgtEl>
                                      </p:cBhvr>
                                    </p:animEffect>
                                  </p:childTnLst>
                                </p:cTn>
                              </p:par>
                            </p:childTnLst>
                          </p:cTn>
                        </p:par>
                        <p:par>
                          <p:cTn id="104" fill="hold">
                            <p:stCondLst>
                              <p:cond delay="14750"/>
                            </p:stCondLst>
                            <p:childTnLst>
                              <p:par>
                                <p:cTn id="105" presetID="22" presetClass="entr" presetSubtype="1" fill="hold" grpId="0" nodeType="afterEffect">
                                  <p:stCondLst>
                                    <p:cond delay="0"/>
                                  </p:stCondLst>
                                  <p:childTnLst>
                                    <p:set>
                                      <p:cBhvr>
                                        <p:cTn id="106" dur="1" fill="hold">
                                          <p:stCondLst>
                                            <p:cond delay="0"/>
                                          </p:stCondLst>
                                        </p:cTn>
                                        <p:tgtEl>
                                          <p:spTgt spid="179"/>
                                        </p:tgtEl>
                                        <p:attrNameLst>
                                          <p:attrName>style.visibility</p:attrName>
                                        </p:attrNameLst>
                                      </p:cBhvr>
                                      <p:to>
                                        <p:strVal val="visible"/>
                                      </p:to>
                                    </p:set>
                                    <p:animEffect transition="in" filter="wipe(up)">
                                      <p:cBhvr>
                                        <p:cTn id="107" dur="75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p:bldP spid="4" grpId="0" animBg="1"/>
      <p:bldP spid="48" grpId="0"/>
      <p:bldP spid="131" grpId="0"/>
      <p:bldP spid="135" grpId="0" animBg="1"/>
      <p:bldP spid="134" grpId="0"/>
      <p:bldP spid="155" grpId="0"/>
      <p:bldP spid="159" grpId="0" animBg="1"/>
      <p:bldP spid="158" grpId="0"/>
      <p:bldP spid="179" grpId="0"/>
      <p:bldP spid="183" grpId="0" animBg="1"/>
      <p:bldP spid="182" grpId="0"/>
      <p:bldP spid="203"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30F8161F-7B2C-4531-A3EE-00205FB21C02}"/>
              </a:ext>
            </a:extLst>
          </p:cNvPr>
          <p:cNvGrpSpPr/>
          <p:nvPr/>
        </p:nvGrpSpPr>
        <p:grpSpPr>
          <a:xfrm rot="4574688">
            <a:off x="765806" y="1565450"/>
            <a:ext cx="3167404" cy="4219295"/>
            <a:chOff x="4572000" y="2209800"/>
            <a:chExt cx="3167404" cy="4219295"/>
          </a:xfrm>
          <a:effectLst>
            <a:outerShdw blurRad="76200" dist="12700" dir="2700000" sy="-23000" kx="-800400" algn="bl" rotWithShape="0">
              <a:prstClr val="black">
                <a:alpha val="20000"/>
              </a:prstClr>
            </a:outerShdw>
          </a:effectLst>
        </p:grpSpPr>
        <p:sp>
          <p:nvSpPr>
            <p:cNvPr id="9" name="Freeform: Shape 8">
              <a:extLst>
                <a:ext uri="{FF2B5EF4-FFF2-40B4-BE49-F238E27FC236}">
                  <a16:creationId xmlns:a16="http://schemas.microsoft.com/office/drawing/2014/main" id="{A16855CD-7FB3-4346-A097-96EB6938646E}"/>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79F0A476-6604-4A53-8B87-D2C1A82C5359}"/>
                </a:ext>
              </a:extLst>
            </p:cNvPr>
            <p:cNvSpPr/>
            <p:nvPr/>
          </p:nvSpPr>
          <p:spPr>
            <a:xfrm rot="19602570">
              <a:off x="7157021" y="5174921"/>
              <a:ext cx="582383" cy="1254174"/>
            </a:xfrm>
            <a:prstGeom prst="roundRect">
              <a:avLst/>
            </a:pr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75EE867E-22EC-420C-BA5D-8EACAE9C7634}"/>
                </a:ext>
              </a:extLst>
            </p:cNvPr>
            <p:cNvSpPr>
              <a:spLocks noChangeAspect="1"/>
            </p:cNvSpPr>
            <p:nvPr/>
          </p:nvSpPr>
          <p:spPr>
            <a:xfrm>
              <a:off x="4937760" y="2586219"/>
              <a:ext cx="2103120" cy="2103120"/>
            </a:xfrm>
            <a:prstGeom prst="ellipse">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CCDF802-9D4E-4C4D-8222-95A765586A6E}"/>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00E3C3F-A58D-46C6-A8B7-0004E1CC55F0}"/>
                </a:ext>
              </a:extLst>
            </p:cNvPr>
            <p:cNvSpPr txBox="1"/>
            <p:nvPr/>
          </p:nvSpPr>
          <p:spPr>
            <a:xfrm rot="17025312">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sp>
        <p:nvSpPr>
          <p:cNvPr id="14" name="Oval 13">
            <a:extLst>
              <a:ext uri="{FF2B5EF4-FFF2-40B4-BE49-F238E27FC236}">
                <a16:creationId xmlns:a16="http://schemas.microsoft.com/office/drawing/2014/main" id="{7E0247F1-3A5D-49DC-B29B-382073E9FD5C}"/>
              </a:ext>
            </a:extLst>
          </p:cNvPr>
          <p:cNvSpPr>
            <a:spLocks noChangeAspect="1"/>
          </p:cNvSpPr>
          <p:nvPr/>
        </p:nvSpPr>
        <p:spPr>
          <a:xfrm>
            <a:off x="3137069" y="1496282"/>
            <a:ext cx="822960" cy="822960"/>
          </a:xfrm>
          <a:prstGeom prst="ellipse">
            <a:avLst/>
          </a:prstGeom>
          <a:solidFill>
            <a:srgbClr val="EF3425"/>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38131605-2341-4890-B0E2-BCCE50C2CE7B}"/>
              </a:ext>
            </a:extLst>
          </p:cNvPr>
          <p:cNvSpPr>
            <a:spLocks noChangeAspect="1"/>
          </p:cNvSpPr>
          <p:nvPr/>
        </p:nvSpPr>
        <p:spPr>
          <a:xfrm>
            <a:off x="3994430" y="2441202"/>
            <a:ext cx="822960" cy="822960"/>
          </a:xfrm>
          <a:prstGeom prst="ellipse">
            <a:avLst/>
          </a:prstGeom>
          <a:solidFill>
            <a:srgbClr val="8397B1"/>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660F5F2A-35C5-4264-A1AF-C1E64D989E59}"/>
              </a:ext>
            </a:extLst>
          </p:cNvPr>
          <p:cNvSpPr>
            <a:spLocks noChangeAspect="1"/>
          </p:cNvSpPr>
          <p:nvPr/>
        </p:nvSpPr>
        <p:spPr>
          <a:xfrm>
            <a:off x="3010843" y="4389121"/>
            <a:ext cx="822960" cy="822960"/>
          </a:xfrm>
          <a:prstGeom prst="ellipse">
            <a:avLst/>
          </a:prstGeom>
          <a:solidFill>
            <a:srgbClr val="2C3749"/>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F6F073F-9BD3-4502-A4EB-8AFD119EE60A}"/>
              </a:ext>
            </a:extLst>
          </p:cNvPr>
          <p:cNvSpPr>
            <a:spLocks noChangeAspect="1"/>
          </p:cNvSpPr>
          <p:nvPr/>
        </p:nvSpPr>
        <p:spPr>
          <a:xfrm>
            <a:off x="3952452" y="3625396"/>
            <a:ext cx="822960" cy="822960"/>
          </a:xfrm>
          <a:prstGeom prst="ellipse">
            <a:avLst/>
          </a:prstGeom>
          <a:solidFill>
            <a:srgbClr val="44546B"/>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A3B6F60-69DE-419B-A3C4-FF2A772E9B6F}"/>
              </a:ext>
            </a:extLst>
          </p:cNvPr>
          <p:cNvSpPr txBox="1"/>
          <p:nvPr/>
        </p:nvSpPr>
        <p:spPr>
          <a:xfrm>
            <a:off x="4530624" y="1113331"/>
            <a:ext cx="6871634" cy="1138773"/>
          </a:xfrm>
          <a:prstGeom prst="rect">
            <a:avLst/>
          </a:prstGeom>
          <a:noFill/>
        </p:spPr>
        <p:txBody>
          <a:bodyPr wrap="square" rtlCol="0">
            <a:spAutoFit/>
          </a:bodyPr>
          <a:lstStyle/>
          <a:p>
            <a:r>
              <a:rPr lang="en-US" sz="1500" b="1" dirty="0">
                <a:solidFill>
                  <a:srgbClr val="EF342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9" name="TextBox 18">
            <a:extLst>
              <a:ext uri="{FF2B5EF4-FFF2-40B4-BE49-F238E27FC236}">
                <a16:creationId xmlns:a16="http://schemas.microsoft.com/office/drawing/2014/main" id="{E9A9D74F-CD33-4E65-9F5F-CBA34A76AB05}"/>
              </a:ext>
            </a:extLst>
          </p:cNvPr>
          <p:cNvSpPr txBox="1"/>
          <p:nvPr/>
        </p:nvSpPr>
        <p:spPr>
          <a:xfrm>
            <a:off x="5217443" y="2391018"/>
            <a:ext cx="6203910" cy="1138773"/>
          </a:xfrm>
          <a:prstGeom prst="rect">
            <a:avLst/>
          </a:prstGeom>
          <a:noFill/>
        </p:spPr>
        <p:txBody>
          <a:bodyPr wrap="square" rtlCol="0">
            <a:spAutoFit/>
          </a:bodyPr>
          <a:lstStyle/>
          <a:p>
            <a:r>
              <a:rPr lang="en-US" sz="1500" b="1" dirty="0">
                <a:solidFill>
                  <a:srgbClr val="8397B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9D5B194B-B6BA-47C4-A975-4D9A6241FC2A}"/>
              </a:ext>
            </a:extLst>
          </p:cNvPr>
          <p:cNvSpPr txBox="1"/>
          <p:nvPr/>
        </p:nvSpPr>
        <p:spPr>
          <a:xfrm>
            <a:off x="5198348" y="3582735"/>
            <a:ext cx="6203910" cy="1138773"/>
          </a:xfrm>
          <a:prstGeom prst="rect">
            <a:avLst/>
          </a:prstGeom>
          <a:noFill/>
        </p:spPr>
        <p:txBody>
          <a:bodyPr wrap="square" rtlCol="0">
            <a:spAutoFit/>
          </a:bodyPr>
          <a:lstStyle/>
          <a:p>
            <a:r>
              <a:rPr lang="en-US" sz="1500" b="1" dirty="0">
                <a:solidFill>
                  <a:srgbClr val="44546B"/>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TextBox 20">
            <a:extLst>
              <a:ext uri="{FF2B5EF4-FFF2-40B4-BE49-F238E27FC236}">
                <a16:creationId xmlns:a16="http://schemas.microsoft.com/office/drawing/2014/main" id="{6D148FAC-EF57-4793-A788-30C0FB2B3ABA}"/>
              </a:ext>
            </a:extLst>
          </p:cNvPr>
          <p:cNvSpPr txBox="1"/>
          <p:nvPr/>
        </p:nvSpPr>
        <p:spPr>
          <a:xfrm>
            <a:off x="4454424" y="4804827"/>
            <a:ext cx="6947833" cy="1138773"/>
          </a:xfrm>
          <a:prstGeom prst="rect">
            <a:avLst/>
          </a:prstGeom>
          <a:noFill/>
        </p:spPr>
        <p:txBody>
          <a:bodyPr wrap="square" rtlCol="0">
            <a:spAutoFit/>
          </a:bodyPr>
          <a:lstStyle/>
          <a:p>
            <a:r>
              <a:rPr lang="en-US" sz="1500" b="1" dirty="0">
                <a:solidFill>
                  <a:srgbClr val="2C3749"/>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2" name="Freeform 37">
            <a:extLst>
              <a:ext uri="{FF2B5EF4-FFF2-40B4-BE49-F238E27FC236}">
                <a16:creationId xmlns:a16="http://schemas.microsoft.com/office/drawing/2014/main" id="{2DAEF662-689C-4B9E-A138-34926325283E}"/>
              </a:ext>
            </a:extLst>
          </p:cNvPr>
          <p:cNvSpPr>
            <a:spLocks noChangeAspect="1" noEditPoints="1"/>
          </p:cNvSpPr>
          <p:nvPr/>
        </p:nvSpPr>
        <p:spPr bwMode="auto">
          <a:xfrm>
            <a:off x="3382294" y="172488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41">
            <a:extLst>
              <a:ext uri="{FF2B5EF4-FFF2-40B4-BE49-F238E27FC236}">
                <a16:creationId xmlns:a16="http://schemas.microsoft.com/office/drawing/2014/main" id="{8B33B3A3-EB58-45AB-9A97-FE4945BD6646}"/>
              </a:ext>
            </a:extLst>
          </p:cNvPr>
          <p:cNvSpPr>
            <a:spLocks noChangeAspect="1" noEditPoints="1"/>
          </p:cNvSpPr>
          <p:nvPr/>
        </p:nvSpPr>
        <p:spPr bwMode="auto">
          <a:xfrm>
            <a:off x="3187213" y="461216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101">
            <a:extLst>
              <a:ext uri="{FF2B5EF4-FFF2-40B4-BE49-F238E27FC236}">
                <a16:creationId xmlns:a16="http://schemas.microsoft.com/office/drawing/2014/main" id="{531F97A4-48DA-4D8F-B833-F9364316CE8D}"/>
              </a:ext>
            </a:extLst>
          </p:cNvPr>
          <p:cNvSpPr>
            <a:spLocks noChangeAspect="1" noEditPoints="1"/>
          </p:cNvSpPr>
          <p:nvPr/>
        </p:nvSpPr>
        <p:spPr bwMode="auto">
          <a:xfrm>
            <a:off x="4156376" y="266105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91">
            <a:extLst>
              <a:ext uri="{FF2B5EF4-FFF2-40B4-BE49-F238E27FC236}">
                <a16:creationId xmlns:a16="http://schemas.microsoft.com/office/drawing/2014/main" id="{C8292DC0-2A6C-4369-819F-F129D7394A46}"/>
              </a:ext>
            </a:extLst>
          </p:cNvPr>
          <p:cNvSpPr>
            <a:spLocks noChangeAspect="1" noEditPoints="1"/>
          </p:cNvSpPr>
          <p:nvPr/>
        </p:nvSpPr>
        <p:spPr bwMode="auto">
          <a:xfrm>
            <a:off x="4179270" y="385399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69191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Scale>
                                      <p:cBhvr>
                                        <p:cTn id="11"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7"/>
                                        </p:tgtEl>
                                        <p:attrNameLst>
                                          <p:attrName>ppt_x</p:attrName>
                                          <p:attrName>ppt_y</p:attrName>
                                        </p:attrNameLst>
                                      </p:cBhvr>
                                    </p:animMotion>
                                    <p:animEffect transition="in" filter="fade">
                                      <p:cBhvr>
                                        <p:cTn id="13" dur="1000"/>
                                        <p:tgtEl>
                                          <p:spTgt spid="7"/>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8">
                                            <p:txEl>
                                              <p:pRg st="0" end="0"/>
                                            </p:txEl>
                                          </p:spTgt>
                                        </p:tgtEl>
                                        <p:attrNameLst>
                                          <p:attrName>style.visibility</p:attrName>
                                        </p:attrNameLst>
                                      </p:cBhvr>
                                      <p:to>
                                        <p:strVal val="visible"/>
                                      </p:to>
                                    </p:set>
                                    <p:animEffect transition="in" filter="fade">
                                      <p:cBhvr>
                                        <p:cTn id="28" dur="500"/>
                                        <p:tgtEl>
                                          <p:spTgt spid="18">
                                            <p:txEl>
                                              <p:pRg st="0" end="0"/>
                                            </p:txEl>
                                          </p:spTgt>
                                        </p:tgtEl>
                                      </p:cBhvr>
                                    </p:animEffect>
                                    <p:anim calcmode="lin" valueType="num">
                                      <p:cBhvr>
                                        <p:cTn id="2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30"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8">
                                            <p:txEl>
                                              <p:pRg st="2" end="2"/>
                                            </p:txEl>
                                          </p:spTgt>
                                        </p:tgtEl>
                                        <p:attrNameLst>
                                          <p:attrName>style.visibility</p:attrName>
                                        </p:attrNameLst>
                                      </p:cBhvr>
                                      <p:to>
                                        <p:strVal val="visible"/>
                                      </p:to>
                                    </p:set>
                                    <p:animEffect transition="in" filter="fade">
                                      <p:cBhvr>
                                        <p:cTn id="34" dur="500"/>
                                        <p:tgtEl>
                                          <p:spTgt spid="18">
                                            <p:txEl>
                                              <p:pRg st="2" end="2"/>
                                            </p:txEl>
                                          </p:spTgt>
                                        </p:tgtEl>
                                      </p:cBhvr>
                                    </p:animEffect>
                                    <p:anim calcmode="lin" valueType="num">
                                      <p:cBhvr>
                                        <p:cTn id="35"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36"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42" presetClass="entr" presetSubtype="0" fill="hold" grpId="0" nodeType="afterEffect">
                                  <p:stCondLst>
                                    <p:cond delay="0"/>
                                  </p:stCondLst>
                                  <p:childTnLst>
                                    <p:set>
                                      <p:cBhvr>
                                        <p:cTn id="39" dur="1" fill="hold">
                                          <p:stCondLst>
                                            <p:cond delay="0"/>
                                          </p:stCondLst>
                                        </p:cTn>
                                        <p:tgtEl>
                                          <p:spTgt spid="18">
                                            <p:txEl>
                                              <p:pRg st="4" end="4"/>
                                            </p:txEl>
                                          </p:spTgt>
                                        </p:tgtEl>
                                        <p:attrNameLst>
                                          <p:attrName>style.visibility</p:attrName>
                                        </p:attrNameLst>
                                      </p:cBhvr>
                                      <p:to>
                                        <p:strVal val="visible"/>
                                      </p:to>
                                    </p:set>
                                    <p:animEffect transition="in" filter="fade">
                                      <p:cBhvr>
                                        <p:cTn id="40" dur="500"/>
                                        <p:tgtEl>
                                          <p:spTgt spid="18">
                                            <p:txEl>
                                              <p:pRg st="4" end="4"/>
                                            </p:txEl>
                                          </p:spTgt>
                                        </p:tgtEl>
                                      </p:cBhvr>
                                    </p:animEffect>
                                    <p:anim calcmode="lin" valueType="num">
                                      <p:cBhvr>
                                        <p:cTn id="41"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42"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53" presetClass="entr" presetSubtype="16"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 calcmode="lin" valueType="num">
                                      <p:cBhvr>
                                        <p:cTn id="46" dur="500" fill="hold"/>
                                        <p:tgtEl>
                                          <p:spTgt spid="15"/>
                                        </p:tgtEl>
                                        <p:attrNameLst>
                                          <p:attrName>ppt_w</p:attrName>
                                        </p:attrNameLst>
                                      </p:cBhvr>
                                      <p:tavLst>
                                        <p:tav tm="0">
                                          <p:val>
                                            <p:fltVal val="0"/>
                                          </p:val>
                                        </p:tav>
                                        <p:tav tm="100000">
                                          <p:val>
                                            <p:strVal val="#ppt_w"/>
                                          </p:val>
                                        </p:tav>
                                      </p:tavLst>
                                    </p:anim>
                                    <p:anim calcmode="lin" valueType="num">
                                      <p:cBhvr>
                                        <p:cTn id="47" dur="500" fill="hold"/>
                                        <p:tgtEl>
                                          <p:spTgt spid="15"/>
                                        </p:tgtEl>
                                        <p:attrNameLst>
                                          <p:attrName>ppt_h</p:attrName>
                                        </p:attrNameLst>
                                      </p:cBhvr>
                                      <p:tavLst>
                                        <p:tav tm="0">
                                          <p:val>
                                            <p:fltVal val="0"/>
                                          </p:val>
                                        </p:tav>
                                        <p:tav tm="100000">
                                          <p:val>
                                            <p:strVal val="#ppt_h"/>
                                          </p:val>
                                        </p:tav>
                                      </p:tavLst>
                                    </p:anim>
                                    <p:animEffect transition="in" filter="fade">
                                      <p:cBhvr>
                                        <p:cTn id="48" dur="500"/>
                                        <p:tgtEl>
                                          <p:spTgt spid="15"/>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4000"/>
                            </p:stCondLst>
                            <p:childTnLst>
                              <p:par>
                                <p:cTn id="55" presetID="42" presetClass="entr" presetSubtype="0" fill="hold" grpId="0" nodeType="afterEffect">
                                  <p:stCondLst>
                                    <p:cond delay="0"/>
                                  </p:stCondLst>
                                  <p:childTnLst>
                                    <p:set>
                                      <p:cBhvr>
                                        <p:cTn id="56" dur="1" fill="hold">
                                          <p:stCondLst>
                                            <p:cond delay="0"/>
                                          </p:stCondLst>
                                        </p:cTn>
                                        <p:tgtEl>
                                          <p:spTgt spid="19">
                                            <p:txEl>
                                              <p:pRg st="0" end="0"/>
                                            </p:txEl>
                                          </p:spTgt>
                                        </p:tgtEl>
                                        <p:attrNameLst>
                                          <p:attrName>style.visibility</p:attrName>
                                        </p:attrNameLst>
                                      </p:cBhvr>
                                      <p:to>
                                        <p:strVal val="visible"/>
                                      </p:to>
                                    </p:set>
                                    <p:animEffect transition="in" filter="fade">
                                      <p:cBhvr>
                                        <p:cTn id="57" dur="500"/>
                                        <p:tgtEl>
                                          <p:spTgt spid="19">
                                            <p:txEl>
                                              <p:pRg st="0" end="0"/>
                                            </p:txEl>
                                          </p:spTgt>
                                        </p:tgtEl>
                                      </p:cBhvr>
                                    </p:animEffect>
                                    <p:anim calcmode="lin" valueType="num">
                                      <p:cBhvr>
                                        <p:cTn id="58"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59" dur="5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9">
                                            <p:txEl>
                                              <p:pRg st="2" end="2"/>
                                            </p:txEl>
                                          </p:spTgt>
                                        </p:tgtEl>
                                        <p:attrNameLst>
                                          <p:attrName>style.visibility</p:attrName>
                                        </p:attrNameLst>
                                      </p:cBhvr>
                                      <p:to>
                                        <p:strVal val="visible"/>
                                      </p:to>
                                    </p:set>
                                    <p:animEffect transition="in" filter="fade">
                                      <p:cBhvr>
                                        <p:cTn id="63" dur="500"/>
                                        <p:tgtEl>
                                          <p:spTgt spid="19">
                                            <p:txEl>
                                              <p:pRg st="2" end="2"/>
                                            </p:txEl>
                                          </p:spTgt>
                                        </p:tgtEl>
                                      </p:cBhvr>
                                    </p:animEffect>
                                    <p:anim calcmode="lin" valueType="num">
                                      <p:cBhvr>
                                        <p:cTn id="64" dur="5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65" dur="5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9">
                                            <p:txEl>
                                              <p:pRg st="4" end="4"/>
                                            </p:txEl>
                                          </p:spTgt>
                                        </p:tgtEl>
                                        <p:attrNameLst>
                                          <p:attrName>style.visibility</p:attrName>
                                        </p:attrNameLst>
                                      </p:cBhvr>
                                      <p:to>
                                        <p:strVal val="visible"/>
                                      </p:to>
                                    </p:set>
                                    <p:animEffect transition="in" filter="fade">
                                      <p:cBhvr>
                                        <p:cTn id="69" dur="500"/>
                                        <p:tgtEl>
                                          <p:spTgt spid="19">
                                            <p:txEl>
                                              <p:pRg st="4" end="4"/>
                                            </p:txEl>
                                          </p:spTgt>
                                        </p:tgtEl>
                                      </p:cBhvr>
                                    </p:animEffect>
                                    <p:anim calcmode="lin" valueType="num">
                                      <p:cBhvr>
                                        <p:cTn id="70" dur="5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71" dur="5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17"/>
                                        </p:tgtEl>
                                        <p:attrNameLst>
                                          <p:attrName>style.visibility</p:attrName>
                                        </p:attrNameLst>
                                      </p:cBhvr>
                                      <p:to>
                                        <p:strVal val="visible"/>
                                      </p:to>
                                    </p:set>
                                    <p:anim calcmode="lin" valueType="num">
                                      <p:cBhvr>
                                        <p:cTn id="75" dur="500" fill="hold"/>
                                        <p:tgtEl>
                                          <p:spTgt spid="17"/>
                                        </p:tgtEl>
                                        <p:attrNameLst>
                                          <p:attrName>ppt_w</p:attrName>
                                        </p:attrNameLst>
                                      </p:cBhvr>
                                      <p:tavLst>
                                        <p:tav tm="0">
                                          <p:val>
                                            <p:fltVal val="0"/>
                                          </p:val>
                                        </p:tav>
                                        <p:tav tm="100000">
                                          <p:val>
                                            <p:strVal val="#ppt_w"/>
                                          </p:val>
                                        </p:tav>
                                      </p:tavLst>
                                    </p:anim>
                                    <p:anim calcmode="lin" valueType="num">
                                      <p:cBhvr>
                                        <p:cTn id="76" dur="500" fill="hold"/>
                                        <p:tgtEl>
                                          <p:spTgt spid="17"/>
                                        </p:tgtEl>
                                        <p:attrNameLst>
                                          <p:attrName>ppt_h</p:attrName>
                                        </p:attrNameLst>
                                      </p:cBhvr>
                                      <p:tavLst>
                                        <p:tav tm="0">
                                          <p:val>
                                            <p:fltVal val="0"/>
                                          </p:val>
                                        </p:tav>
                                        <p:tav tm="100000">
                                          <p:val>
                                            <p:strVal val="#ppt_h"/>
                                          </p:val>
                                        </p:tav>
                                      </p:tavLst>
                                    </p:anim>
                                    <p:animEffect transition="in" filter="fade">
                                      <p:cBhvr>
                                        <p:cTn id="77" dur="500"/>
                                        <p:tgtEl>
                                          <p:spTgt spid="1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p:cTn id="80" dur="500" fill="hold"/>
                                        <p:tgtEl>
                                          <p:spTgt spid="25"/>
                                        </p:tgtEl>
                                        <p:attrNameLst>
                                          <p:attrName>ppt_w</p:attrName>
                                        </p:attrNameLst>
                                      </p:cBhvr>
                                      <p:tavLst>
                                        <p:tav tm="0">
                                          <p:val>
                                            <p:fltVal val="0"/>
                                          </p:val>
                                        </p:tav>
                                        <p:tav tm="100000">
                                          <p:val>
                                            <p:strVal val="#ppt_w"/>
                                          </p:val>
                                        </p:tav>
                                      </p:tavLst>
                                    </p:anim>
                                    <p:anim calcmode="lin" valueType="num">
                                      <p:cBhvr>
                                        <p:cTn id="81" dur="500" fill="hold"/>
                                        <p:tgtEl>
                                          <p:spTgt spid="25"/>
                                        </p:tgtEl>
                                        <p:attrNameLst>
                                          <p:attrName>ppt_h</p:attrName>
                                        </p:attrNameLst>
                                      </p:cBhvr>
                                      <p:tavLst>
                                        <p:tav tm="0">
                                          <p:val>
                                            <p:fltVal val="0"/>
                                          </p:val>
                                        </p:tav>
                                        <p:tav tm="100000">
                                          <p:val>
                                            <p:strVal val="#ppt_h"/>
                                          </p:val>
                                        </p:tav>
                                      </p:tavLst>
                                    </p:anim>
                                    <p:animEffect transition="in" filter="fade">
                                      <p:cBhvr>
                                        <p:cTn id="82" dur="500"/>
                                        <p:tgtEl>
                                          <p:spTgt spid="25"/>
                                        </p:tgtEl>
                                      </p:cBhvr>
                                    </p:animEffect>
                                  </p:childTnLst>
                                </p:cTn>
                              </p:par>
                            </p:childTnLst>
                          </p:cTn>
                        </p:par>
                        <p:par>
                          <p:cTn id="83" fill="hold">
                            <p:stCondLst>
                              <p:cond delay="600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500"/>
                                        <p:tgtEl>
                                          <p:spTgt spid="20">
                                            <p:txEl>
                                              <p:pRg st="0" end="0"/>
                                            </p:txEl>
                                          </p:spTgt>
                                        </p:tgtEl>
                                      </p:cBhvr>
                                    </p:animEffect>
                                    <p:anim calcmode="lin" valueType="num">
                                      <p:cBhvr>
                                        <p:cTn id="87"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0">
                                            <p:txEl>
                                              <p:pRg st="2" end="2"/>
                                            </p:txEl>
                                          </p:spTgt>
                                        </p:tgtEl>
                                        <p:attrNameLst>
                                          <p:attrName>style.visibility</p:attrName>
                                        </p:attrNameLst>
                                      </p:cBhvr>
                                      <p:to>
                                        <p:strVal val="visible"/>
                                      </p:to>
                                    </p:set>
                                    <p:animEffect transition="in" filter="fade">
                                      <p:cBhvr>
                                        <p:cTn id="92" dur="500"/>
                                        <p:tgtEl>
                                          <p:spTgt spid="20">
                                            <p:txEl>
                                              <p:pRg st="2" end="2"/>
                                            </p:txEl>
                                          </p:spTgt>
                                        </p:tgtEl>
                                      </p:cBhvr>
                                    </p:animEffect>
                                    <p:anim calcmode="lin" valueType="num">
                                      <p:cBhvr>
                                        <p:cTn id="93"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94"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0">
                                            <p:txEl>
                                              <p:pRg st="4" end="4"/>
                                            </p:txEl>
                                          </p:spTgt>
                                        </p:tgtEl>
                                        <p:attrNameLst>
                                          <p:attrName>style.visibility</p:attrName>
                                        </p:attrNameLst>
                                      </p:cBhvr>
                                      <p:to>
                                        <p:strVal val="visible"/>
                                      </p:to>
                                    </p:set>
                                    <p:animEffect transition="in" filter="fade">
                                      <p:cBhvr>
                                        <p:cTn id="98" dur="500"/>
                                        <p:tgtEl>
                                          <p:spTgt spid="20">
                                            <p:txEl>
                                              <p:pRg st="4" end="4"/>
                                            </p:txEl>
                                          </p:spTgt>
                                        </p:tgtEl>
                                      </p:cBhvr>
                                    </p:animEffect>
                                    <p:anim calcmode="lin" valueType="num">
                                      <p:cBhvr>
                                        <p:cTn id="99" dur="500" fill="hold"/>
                                        <p:tgtEl>
                                          <p:spTgt spid="20">
                                            <p:txEl>
                                              <p:pRg st="4" end="4"/>
                                            </p:txEl>
                                          </p:spTgt>
                                        </p:tgtEl>
                                        <p:attrNameLst>
                                          <p:attrName>ppt_x</p:attrName>
                                        </p:attrNameLst>
                                      </p:cBhvr>
                                      <p:tavLst>
                                        <p:tav tm="0">
                                          <p:val>
                                            <p:strVal val="#ppt_x"/>
                                          </p:val>
                                        </p:tav>
                                        <p:tav tm="100000">
                                          <p:val>
                                            <p:strVal val="#ppt_x"/>
                                          </p:val>
                                        </p:tav>
                                      </p:tavLst>
                                    </p:anim>
                                    <p:anim calcmode="lin" valueType="num">
                                      <p:cBhvr>
                                        <p:cTn id="100" dur="500" fill="hold"/>
                                        <p:tgtEl>
                                          <p:spTgt spid="20">
                                            <p:txEl>
                                              <p:pRg st="4" end="4"/>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53" presetClass="entr" presetSubtype="16" fill="hold" grpId="0" nodeType="afterEffect">
                                  <p:stCondLst>
                                    <p:cond delay="0"/>
                                  </p:stCondLst>
                                  <p:childTnLst>
                                    <p:set>
                                      <p:cBhvr>
                                        <p:cTn id="103" dur="1" fill="hold">
                                          <p:stCondLst>
                                            <p:cond delay="0"/>
                                          </p:stCondLst>
                                        </p:cTn>
                                        <p:tgtEl>
                                          <p:spTgt spid="16"/>
                                        </p:tgtEl>
                                        <p:attrNameLst>
                                          <p:attrName>style.visibility</p:attrName>
                                        </p:attrNameLst>
                                      </p:cBhvr>
                                      <p:to>
                                        <p:strVal val="visible"/>
                                      </p:to>
                                    </p:set>
                                    <p:anim calcmode="lin" valueType="num">
                                      <p:cBhvr>
                                        <p:cTn id="104" dur="500" fill="hold"/>
                                        <p:tgtEl>
                                          <p:spTgt spid="16"/>
                                        </p:tgtEl>
                                        <p:attrNameLst>
                                          <p:attrName>ppt_w</p:attrName>
                                        </p:attrNameLst>
                                      </p:cBhvr>
                                      <p:tavLst>
                                        <p:tav tm="0">
                                          <p:val>
                                            <p:fltVal val="0"/>
                                          </p:val>
                                        </p:tav>
                                        <p:tav tm="100000">
                                          <p:val>
                                            <p:strVal val="#ppt_w"/>
                                          </p:val>
                                        </p:tav>
                                      </p:tavLst>
                                    </p:anim>
                                    <p:anim calcmode="lin" valueType="num">
                                      <p:cBhvr>
                                        <p:cTn id="105" dur="500" fill="hold"/>
                                        <p:tgtEl>
                                          <p:spTgt spid="16"/>
                                        </p:tgtEl>
                                        <p:attrNameLst>
                                          <p:attrName>ppt_h</p:attrName>
                                        </p:attrNameLst>
                                      </p:cBhvr>
                                      <p:tavLst>
                                        <p:tav tm="0">
                                          <p:val>
                                            <p:fltVal val="0"/>
                                          </p:val>
                                        </p:tav>
                                        <p:tav tm="100000">
                                          <p:val>
                                            <p:strVal val="#ppt_h"/>
                                          </p:val>
                                        </p:tav>
                                      </p:tavLst>
                                    </p:anim>
                                    <p:animEffect transition="in" filter="fade">
                                      <p:cBhvr>
                                        <p:cTn id="106" dur="500"/>
                                        <p:tgtEl>
                                          <p:spTgt spid="1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23"/>
                                        </p:tgtEl>
                                        <p:attrNameLst>
                                          <p:attrName>style.visibility</p:attrName>
                                        </p:attrNameLst>
                                      </p:cBhvr>
                                      <p:to>
                                        <p:strVal val="visible"/>
                                      </p:to>
                                    </p:set>
                                    <p:anim calcmode="lin" valueType="num">
                                      <p:cBhvr>
                                        <p:cTn id="109" dur="500" fill="hold"/>
                                        <p:tgtEl>
                                          <p:spTgt spid="23"/>
                                        </p:tgtEl>
                                        <p:attrNameLst>
                                          <p:attrName>ppt_w</p:attrName>
                                        </p:attrNameLst>
                                      </p:cBhvr>
                                      <p:tavLst>
                                        <p:tav tm="0">
                                          <p:val>
                                            <p:fltVal val="0"/>
                                          </p:val>
                                        </p:tav>
                                        <p:tav tm="100000">
                                          <p:val>
                                            <p:strVal val="#ppt_w"/>
                                          </p:val>
                                        </p:tav>
                                      </p:tavLst>
                                    </p:anim>
                                    <p:anim calcmode="lin" valueType="num">
                                      <p:cBhvr>
                                        <p:cTn id="110" dur="500" fill="hold"/>
                                        <p:tgtEl>
                                          <p:spTgt spid="23"/>
                                        </p:tgtEl>
                                        <p:attrNameLst>
                                          <p:attrName>ppt_h</p:attrName>
                                        </p:attrNameLst>
                                      </p:cBhvr>
                                      <p:tavLst>
                                        <p:tav tm="0">
                                          <p:val>
                                            <p:fltVal val="0"/>
                                          </p:val>
                                        </p:tav>
                                        <p:tav tm="100000">
                                          <p:val>
                                            <p:strVal val="#ppt_h"/>
                                          </p:val>
                                        </p:tav>
                                      </p:tavLst>
                                    </p:anim>
                                    <p:animEffect transition="in" filter="fade">
                                      <p:cBhvr>
                                        <p:cTn id="111" dur="500"/>
                                        <p:tgtEl>
                                          <p:spTgt spid="23"/>
                                        </p:tgtEl>
                                      </p:cBhvr>
                                    </p:animEffect>
                                  </p:childTnLst>
                                </p:cTn>
                              </p:par>
                            </p:childTnLst>
                          </p:cTn>
                        </p:par>
                        <p:par>
                          <p:cTn id="112" fill="hold">
                            <p:stCondLst>
                              <p:cond delay="8000"/>
                            </p:stCondLst>
                            <p:childTnLst>
                              <p:par>
                                <p:cTn id="113" presetID="42" presetClass="entr" presetSubtype="0" fill="hold" grpId="0" nodeType="afterEffect">
                                  <p:stCondLst>
                                    <p:cond delay="0"/>
                                  </p:stCondLst>
                                  <p:childTnLst>
                                    <p:set>
                                      <p:cBhvr>
                                        <p:cTn id="114" dur="1" fill="hold">
                                          <p:stCondLst>
                                            <p:cond delay="0"/>
                                          </p:stCondLst>
                                        </p:cTn>
                                        <p:tgtEl>
                                          <p:spTgt spid="21">
                                            <p:txEl>
                                              <p:pRg st="0" end="0"/>
                                            </p:txEl>
                                          </p:spTgt>
                                        </p:tgtEl>
                                        <p:attrNameLst>
                                          <p:attrName>style.visibility</p:attrName>
                                        </p:attrNameLst>
                                      </p:cBhvr>
                                      <p:to>
                                        <p:strVal val="visible"/>
                                      </p:to>
                                    </p:set>
                                    <p:animEffect transition="in" filter="fade">
                                      <p:cBhvr>
                                        <p:cTn id="115" dur="500"/>
                                        <p:tgtEl>
                                          <p:spTgt spid="21">
                                            <p:txEl>
                                              <p:pRg st="0" end="0"/>
                                            </p:txEl>
                                          </p:spTgt>
                                        </p:tgtEl>
                                      </p:cBhvr>
                                    </p:animEffect>
                                    <p:anim calcmode="lin" valueType="num">
                                      <p:cBhvr>
                                        <p:cTn id="116"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117"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42" presetClass="entr" presetSubtype="0" fill="hold" grpId="0" nodeType="afterEffect">
                                  <p:stCondLst>
                                    <p:cond delay="0"/>
                                  </p:stCondLst>
                                  <p:childTnLst>
                                    <p:set>
                                      <p:cBhvr>
                                        <p:cTn id="120" dur="1" fill="hold">
                                          <p:stCondLst>
                                            <p:cond delay="0"/>
                                          </p:stCondLst>
                                        </p:cTn>
                                        <p:tgtEl>
                                          <p:spTgt spid="21">
                                            <p:txEl>
                                              <p:pRg st="2" end="2"/>
                                            </p:txEl>
                                          </p:spTgt>
                                        </p:tgtEl>
                                        <p:attrNameLst>
                                          <p:attrName>style.visibility</p:attrName>
                                        </p:attrNameLst>
                                      </p:cBhvr>
                                      <p:to>
                                        <p:strVal val="visible"/>
                                      </p:to>
                                    </p:set>
                                    <p:animEffect transition="in" filter="fade">
                                      <p:cBhvr>
                                        <p:cTn id="121" dur="500"/>
                                        <p:tgtEl>
                                          <p:spTgt spid="21">
                                            <p:txEl>
                                              <p:pRg st="2" end="2"/>
                                            </p:txEl>
                                          </p:spTgt>
                                        </p:tgtEl>
                                      </p:cBhvr>
                                    </p:animEffect>
                                    <p:anim calcmode="lin" valueType="num">
                                      <p:cBhvr>
                                        <p:cTn id="122"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123"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124" fill="hold">
                            <p:stCondLst>
                              <p:cond delay="9000"/>
                            </p:stCondLst>
                            <p:childTnLst>
                              <p:par>
                                <p:cTn id="125" presetID="42" presetClass="entr" presetSubtype="0" fill="hold" grpId="0" nodeType="afterEffect">
                                  <p:stCondLst>
                                    <p:cond delay="0"/>
                                  </p:stCondLst>
                                  <p:childTnLst>
                                    <p:set>
                                      <p:cBhvr>
                                        <p:cTn id="126" dur="1" fill="hold">
                                          <p:stCondLst>
                                            <p:cond delay="0"/>
                                          </p:stCondLst>
                                        </p:cTn>
                                        <p:tgtEl>
                                          <p:spTgt spid="21">
                                            <p:txEl>
                                              <p:pRg st="4" end="4"/>
                                            </p:txEl>
                                          </p:spTgt>
                                        </p:tgtEl>
                                        <p:attrNameLst>
                                          <p:attrName>style.visibility</p:attrName>
                                        </p:attrNameLst>
                                      </p:cBhvr>
                                      <p:to>
                                        <p:strVal val="visible"/>
                                      </p:to>
                                    </p:set>
                                    <p:animEffect transition="in" filter="fade">
                                      <p:cBhvr>
                                        <p:cTn id="127" dur="500"/>
                                        <p:tgtEl>
                                          <p:spTgt spid="21">
                                            <p:txEl>
                                              <p:pRg st="4" end="4"/>
                                            </p:txEl>
                                          </p:spTgt>
                                        </p:tgtEl>
                                      </p:cBhvr>
                                    </p:animEffect>
                                    <p:anim calcmode="lin" valueType="num">
                                      <p:cBhvr>
                                        <p:cTn id="128" dur="5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129" dur="5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5" grpId="0" animBg="1"/>
      <p:bldP spid="16" grpId="0" animBg="1"/>
      <p:bldP spid="17" grpId="0" animBg="1"/>
      <p:bldP spid="18" grpId="0" build="p"/>
      <p:bldP spid="19" grpId="0" build="p"/>
      <p:bldP spid="20" grpId="0" build="p"/>
      <p:bldP spid="21" grpId="0" build="p"/>
      <p:bldP spid="22" grpId="0" animBg="1"/>
      <p:bldP spid="23" grpId="0" animBg="1"/>
      <p:bldP spid="24" grpId="0" animBg="1"/>
      <p:bldP spid="2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rgbClr val="222A49">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62768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B5B5B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EF3425"/>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EF3425"/>
                </a:solidFill>
              </a:rPr>
              <a:t>$312</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62768F"/>
                </a:solidFill>
              </a:rPr>
              <a:t>$307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44546B"/>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B5B5B5"/>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1"/>
          </a:solidFill>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1"/>
          </a:solidFill>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1"/>
          </a:solidFill>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1"/>
          </a:solidFill>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09282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TextBox 10"/>
            <p:cNvSpPr txBox="1"/>
            <p:nvPr/>
          </p:nvSpPr>
          <p:spPr>
            <a:xfrm>
              <a:off x="967009" y="1332778"/>
              <a:ext cx="729767" cy="184666"/>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Our Clients</a:t>
              </a:r>
            </a:p>
          </p:txBody>
        </p:sp>
      </p:grpSp>
      <p:sp>
        <p:nvSpPr>
          <p:cNvPr id="12" name="Sev01"/>
          <p:cNvSpPr>
            <a:spLocks noChangeAspect="1"/>
          </p:cNvSpPr>
          <p:nvPr/>
        </p:nvSpPr>
        <p:spPr>
          <a:xfrm>
            <a:off x="3673348" y="2003569"/>
            <a:ext cx="963275" cy="963272"/>
          </a:xfrm>
          <a:prstGeom prst="ellipse">
            <a:avLst/>
          </a:prstGeom>
          <a:solidFill>
            <a:schemeClr val="bg1"/>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chemeClr val="bg1"/>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chemeClr val="bg1"/>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EF3425"/>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EF3425"/>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8397B1"/>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rgbClr val="EF3425"/>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rgbClr val="8397B1"/>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rgbClr val="44546B"/>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chemeClr val="bg1"/>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chemeClr val="bg1"/>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chemeClr val="bg1"/>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2C3749"/>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2C3749"/>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62768F"/>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B5B5B5"/>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B5B5B5"/>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rgbClr val="2C3749"/>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rgbClr val="62768F"/>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rgbClr val="B5B5B5"/>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rgbClr val="B5B5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843705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EF3425"/>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8397B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rgbClr val="222A49">
              <a:alpha val="75000"/>
            </a:srgb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rgbClr val="222A49">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rgbClr val="222A49">
              <a:alpha val="75000"/>
            </a:srgb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rgbClr val="222A49">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rgbClr val="222A49">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rgbClr val="222A49">
              <a:alpha val="75000"/>
            </a:srgb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0" name="Freeform 19"/>
          <p:cNvSpPr>
            <a:spLocks/>
          </p:cNvSpPr>
          <p:nvPr/>
        </p:nvSpPr>
        <p:spPr bwMode="auto">
          <a:xfrm>
            <a:off x="4524547" y="1790944"/>
            <a:ext cx="1438677" cy="1235134"/>
          </a:xfrm>
          <a:custGeom>
            <a:avLst/>
            <a:gdLst/>
            <a:ahLst/>
            <a:cxnLst>
              <a:cxn ang="0">
                <a:pos x="142" y="510"/>
              </a:cxn>
              <a:cxn ang="0">
                <a:pos x="143" y="512"/>
              </a:cxn>
              <a:cxn ang="0">
                <a:pos x="143" y="514"/>
              </a:cxn>
              <a:cxn ang="0">
                <a:pos x="142" y="516"/>
              </a:cxn>
              <a:cxn ang="0">
                <a:pos x="141" y="518"/>
              </a:cxn>
              <a:cxn ang="0">
                <a:pos x="141" y="519"/>
              </a:cxn>
              <a:cxn ang="0">
                <a:pos x="141" y="520"/>
              </a:cxn>
              <a:cxn ang="0">
                <a:pos x="112" y="557"/>
              </a:cxn>
              <a:cxn ang="0">
                <a:pos x="112" y="557"/>
              </a:cxn>
              <a:cxn ang="0">
                <a:pos x="112" y="557"/>
              </a:cxn>
              <a:cxn ang="0">
                <a:pos x="112" y="557"/>
              </a:cxn>
              <a:cxn ang="0">
                <a:pos x="98" y="561"/>
              </a:cxn>
              <a:cxn ang="0">
                <a:pos x="45" y="639"/>
              </a:cxn>
              <a:cxn ang="0">
                <a:pos x="70" y="696"/>
              </a:cxn>
              <a:cxn ang="0">
                <a:pos x="186" y="697"/>
              </a:cxn>
              <a:cxn ang="0">
                <a:pos x="209" y="659"/>
              </a:cxn>
              <a:cxn ang="0">
                <a:pos x="221" y="641"/>
              </a:cxn>
              <a:cxn ang="0">
                <a:pos x="251" y="625"/>
              </a:cxn>
              <a:cxn ang="0">
                <a:pos x="252" y="625"/>
              </a:cxn>
              <a:cxn ang="0">
                <a:pos x="253" y="625"/>
              </a:cxn>
              <a:cxn ang="0">
                <a:pos x="256" y="624"/>
              </a:cxn>
              <a:cxn ang="0">
                <a:pos x="257" y="624"/>
              </a:cxn>
              <a:cxn ang="0">
                <a:pos x="262" y="626"/>
              </a:cxn>
              <a:cxn ang="0">
                <a:pos x="261" y="628"/>
              </a:cxn>
              <a:cxn ang="0">
                <a:pos x="400" y="767"/>
              </a:cxn>
              <a:cxn ang="0">
                <a:pos x="892" y="373"/>
              </a:cxn>
              <a:cxn ang="0">
                <a:pos x="891" y="372"/>
              </a:cxn>
              <a:cxn ang="0">
                <a:pos x="890" y="371"/>
              </a:cxn>
              <a:cxn ang="0">
                <a:pos x="860" y="369"/>
              </a:cxn>
              <a:cxn ang="0">
                <a:pos x="860" y="369"/>
              </a:cxn>
              <a:cxn ang="0">
                <a:pos x="855" y="372"/>
              </a:cxn>
              <a:cxn ang="0">
                <a:pos x="855" y="372"/>
              </a:cxn>
              <a:cxn ang="0">
                <a:pos x="809" y="383"/>
              </a:cxn>
              <a:cxn ang="0">
                <a:pos x="735" y="351"/>
              </a:cxn>
              <a:cxn ang="0">
                <a:pos x="723" y="226"/>
              </a:cxn>
              <a:cxn ang="0">
                <a:pos x="809" y="179"/>
              </a:cxn>
              <a:cxn ang="0">
                <a:pos x="852" y="188"/>
              </a:cxn>
              <a:cxn ang="0">
                <a:pos x="863" y="194"/>
              </a:cxn>
              <a:cxn ang="0">
                <a:pos x="893" y="190"/>
              </a:cxn>
              <a:cxn ang="0">
                <a:pos x="0" y="366"/>
              </a:cxn>
              <a:cxn ang="0">
                <a:pos x="139" y="505"/>
              </a:cxn>
            </a:cxnLst>
            <a:rect l="0" t="0" r="r" b="b"/>
            <a:pathLst>
              <a:path w="893" h="767">
                <a:moveTo>
                  <a:pt x="142" y="510"/>
                </a:moveTo>
                <a:cubicBezTo>
                  <a:pt x="142" y="510"/>
                  <a:pt x="142" y="510"/>
                  <a:pt x="142" y="510"/>
                </a:cubicBezTo>
                <a:cubicBezTo>
                  <a:pt x="143" y="511"/>
                  <a:pt x="143" y="511"/>
                  <a:pt x="143" y="511"/>
                </a:cubicBezTo>
                <a:cubicBezTo>
                  <a:pt x="143" y="512"/>
                  <a:pt x="143" y="512"/>
                  <a:pt x="143" y="512"/>
                </a:cubicBezTo>
                <a:cubicBezTo>
                  <a:pt x="143" y="512"/>
                  <a:pt x="143" y="512"/>
                  <a:pt x="143" y="512"/>
                </a:cubicBezTo>
                <a:cubicBezTo>
                  <a:pt x="143" y="513"/>
                  <a:pt x="143" y="514"/>
                  <a:pt x="143" y="514"/>
                </a:cubicBezTo>
                <a:cubicBezTo>
                  <a:pt x="142" y="515"/>
                  <a:pt x="142" y="515"/>
                  <a:pt x="142" y="515"/>
                </a:cubicBezTo>
                <a:cubicBezTo>
                  <a:pt x="142" y="516"/>
                  <a:pt x="142" y="516"/>
                  <a:pt x="142" y="516"/>
                </a:cubicBezTo>
                <a:cubicBezTo>
                  <a:pt x="142" y="517"/>
                  <a:pt x="142" y="517"/>
                  <a:pt x="142" y="517"/>
                </a:cubicBezTo>
                <a:cubicBezTo>
                  <a:pt x="141" y="518"/>
                  <a:pt x="141" y="518"/>
                  <a:pt x="141" y="518"/>
                </a:cubicBezTo>
                <a:cubicBezTo>
                  <a:pt x="141" y="518"/>
                  <a:pt x="141" y="518"/>
                  <a:pt x="141" y="518"/>
                </a:cubicBezTo>
                <a:cubicBezTo>
                  <a:pt x="141" y="519"/>
                  <a:pt x="141" y="519"/>
                  <a:pt x="141" y="519"/>
                </a:cubicBezTo>
                <a:cubicBezTo>
                  <a:pt x="141" y="519"/>
                  <a:pt x="141" y="519"/>
                  <a:pt x="141" y="519"/>
                </a:cubicBezTo>
                <a:cubicBezTo>
                  <a:pt x="141" y="519"/>
                  <a:pt x="141" y="520"/>
                  <a:pt x="141" y="520"/>
                </a:cubicBezTo>
                <a:cubicBezTo>
                  <a:pt x="139" y="530"/>
                  <a:pt x="134" y="539"/>
                  <a:pt x="126" y="547"/>
                </a:cubicBezTo>
                <a:cubicBezTo>
                  <a:pt x="122" y="551"/>
                  <a:pt x="117" y="554"/>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06" y="559"/>
                  <a:pt x="102" y="560"/>
                  <a:pt x="98" y="561"/>
                </a:cubicBezTo>
                <a:cubicBezTo>
                  <a:pt x="87" y="565"/>
                  <a:pt x="77" y="572"/>
                  <a:pt x="69" y="580"/>
                </a:cubicBezTo>
                <a:cubicBezTo>
                  <a:pt x="53" y="596"/>
                  <a:pt x="45" y="617"/>
                  <a:pt x="45" y="639"/>
                </a:cubicBezTo>
                <a:cubicBezTo>
                  <a:pt x="45" y="641"/>
                  <a:pt x="45" y="643"/>
                  <a:pt x="45" y="646"/>
                </a:cubicBezTo>
                <a:cubicBezTo>
                  <a:pt x="47" y="664"/>
                  <a:pt x="56" y="682"/>
                  <a:pt x="70" y="696"/>
                </a:cubicBezTo>
                <a:cubicBezTo>
                  <a:pt x="86" y="713"/>
                  <a:pt x="108" y="721"/>
                  <a:pt x="130" y="721"/>
                </a:cubicBezTo>
                <a:cubicBezTo>
                  <a:pt x="150" y="721"/>
                  <a:pt x="171" y="713"/>
                  <a:pt x="186" y="697"/>
                </a:cubicBezTo>
                <a:cubicBezTo>
                  <a:pt x="195" y="688"/>
                  <a:pt x="202" y="677"/>
                  <a:pt x="206" y="666"/>
                </a:cubicBezTo>
                <a:cubicBezTo>
                  <a:pt x="206" y="663"/>
                  <a:pt x="208" y="661"/>
                  <a:pt x="209" y="659"/>
                </a:cubicBezTo>
                <a:cubicBezTo>
                  <a:pt x="211" y="652"/>
                  <a:pt x="216" y="647"/>
                  <a:pt x="221" y="641"/>
                </a:cubicBezTo>
                <a:cubicBezTo>
                  <a:pt x="221" y="641"/>
                  <a:pt x="221" y="641"/>
                  <a:pt x="221" y="641"/>
                </a:cubicBezTo>
                <a:cubicBezTo>
                  <a:pt x="229" y="634"/>
                  <a:pt x="238" y="628"/>
                  <a:pt x="248" y="626"/>
                </a:cubicBezTo>
                <a:cubicBezTo>
                  <a:pt x="249" y="626"/>
                  <a:pt x="250" y="625"/>
                  <a:pt x="251" y="625"/>
                </a:cubicBezTo>
                <a:cubicBezTo>
                  <a:pt x="251" y="625"/>
                  <a:pt x="251" y="625"/>
                  <a:pt x="251" y="625"/>
                </a:cubicBezTo>
                <a:cubicBezTo>
                  <a:pt x="252" y="625"/>
                  <a:pt x="252" y="625"/>
                  <a:pt x="252" y="625"/>
                </a:cubicBezTo>
                <a:cubicBezTo>
                  <a:pt x="252" y="625"/>
                  <a:pt x="252" y="625"/>
                  <a:pt x="252" y="625"/>
                </a:cubicBezTo>
                <a:cubicBezTo>
                  <a:pt x="253" y="625"/>
                  <a:pt x="253" y="625"/>
                  <a:pt x="253" y="625"/>
                </a:cubicBezTo>
                <a:cubicBezTo>
                  <a:pt x="253" y="625"/>
                  <a:pt x="253" y="625"/>
                  <a:pt x="253" y="625"/>
                </a:cubicBezTo>
                <a:cubicBezTo>
                  <a:pt x="254" y="625"/>
                  <a:pt x="255" y="624"/>
                  <a:pt x="256" y="624"/>
                </a:cubicBezTo>
                <a:cubicBezTo>
                  <a:pt x="257" y="624"/>
                  <a:pt x="257" y="624"/>
                  <a:pt x="257" y="624"/>
                </a:cubicBezTo>
                <a:cubicBezTo>
                  <a:pt x="257" y="624"/>
                  <a:pt x="257" y="624"/>
                  <a:pt x="257" y="624"/>
                </a:cubicBezTo>
                <a:cubicBezTo>
                  <a:pt x="258" y="624"/>
                  <a:pt x="258" y="624"/>
                  <a:pt x="258" y="624"/>
                </a:cubicBezTo>
                <a:cubicBezTo>
                  <a:pt x="259" y="624"/>
                  <a:pt x="261" y="625"/>
                  <a:pt x="262" y="626"/>
                </a:cubicBezTo>
                <a:cubicBezTo>
                  <a:pt x="262" y="626"/>
                  <a:pt x="261" y="627"/>
                  <a:pt x="262" y="627"/>
                </a:cubicBezTo>
                <a:cubicBezTo>
                  <a:pt x="262" y="627"/>
                  <a:pt x="261" y="628"/>
                  <a:pt x="261" y="628"/>
                </a:cubicBezTo>
                <a:cubicBezTo>
                  <a:pt x="262" y="628"/>
                  <a:pt x="262" y="628"/>
                  <a:pt x="262" y="628"/>
                </a:cubicBezTo>
                <a:cubicBezTo>
                  <a:pt x="400" y="767"/>
                  <a:pt x="400" y="767"/>
                  <a:pt x="400" y="767"/>
                </a:cubicBezTo>
                <a:cubicBezTo>
                  <a:pt x="536" y="635"/>
                  <a:pt x="715" y="567"/>
                  <a:pt x="892" y="566"/>
                </a:cubicBezTo>
                <a:cubicBezTo>
                  <a:pt x="892" y="373"/>
                  <a:pt x="892" y="373"/>
                  <a:pt x="892" y="373"/>
                </a:cubicBezTo>
                <a:cubicBezTo>
                  <a:pt x="892" y="373"/>
                  <a:pt x="893" y="373"/>
                  <a:pt x="893" y="373"/>
                </a:cubicBezTo>
                <a:cubicBezTo>
                  <a:pt x="892" y="373"/>
                  <a:pt x="892" y="372"/>
                  <a:pt x="891" y="372"/>
                </a:cubicBezTo>
                <a:cubicBezTo>
                  <a:pt x="891" y="372"/>
                  <a:pt x="891" y="372"/>
                  <a:pt x="891" y="372"/>
                </a:cubicBezTo>
                <a:cubicBezTo>
                  <a:pt x="891" y="371"/>
                  <a:pt x="890" y="371"/>
                  <a:pt x="890" y="371"/>
                </a:cubicBezTo>
                <a:cubicBezTo>
                  <a:pt x="885" y="368"/>
                  <a:pt x="880" y="367"/>
                  <a:pt x="874" y="367"/>
                </a:cubicBezTo>
                <a:cubicBezTo>
                  <a:pt x="869" y="367"/>
                  <a:pt x="864" y="368"/>
                  <a:pt x="860" y="369"/>
                </a:cubicBezTo>
                <a:cubicBezTo>
                  <a:pt x="860" y="369"/>
                  <a:pt x="860" y="369"/>
                  <a:pt x="860" y="369"/>
                </a:cubicBezTo>
                <a:cubicBezTo>
                  <a:pt x="860" y="369"/>
                  <a:pt x="860" y="369"/>
                  <a:pt x="860" y="369"/>
                </a:cubicBezTo>
                <a:cubicBezTo>
                  <a:pt x="860" y="369"/>
                  <a:pt x="860" y="369"/>
                  <a:pt x="860" y="369"/>
                </a:cubicBezTo>
                <a:cubicBezTo>
                  <a:pt x="858" y="370"/>
                  <a:pt x="857" y="371"/>
                  <a:pt x="855" y="372"/>
                </a:cubicBezTo>
                <a:cubicBezTo>
                  <a:pt x="855" y="372"/>
                  <a:pt x="855" y="372"/>
                  <a:pt x="855" y="372"/>
                </a:cubicBezTo>
                <a:cubicBezTo>
                  <a:pt x="855" y="372"/>
                  <a:pt x="855" y="372"/>
                  <a:pt x="855" y="372"/>
                </a:cubicBezTo>
                <a:cubicBezTo>
                  <a:pt x="854" y="373"/>
                  <a:pt x="854" y="373"/>
                  <a:pt x="854" y="373"/>
                </a:cubicBezTo>
                <a:cubicBezTo>
                  <a:pt x="841" y="379"/>
                  <a:pt x="825" y="383"/>
                  <a:pt x="809" y="383"/>
                </a:cubicBezTo>
                <a:cubicBezTo>
                  <a:pt x="785" y="383"/>
                  <a:pt x="762" y="374"/>
                  <a:pt x="745" y="360"/>
                </a:cubicBezTo>
                <a:cubicBezTo>
                  <a:pt x="741" y="357"/>
                  <a:pt x="738" y="354"/>
                  <a:pt x="735" y="351"/>
                </a:cubicBezTo>
                <a:cubicBezTo>
                  <a:pt x="717" y="334"/>
                  <a:pt x="706" y="309"/>
                  <a:pt x="706" y="282"/>
                </a:cubicBezTo>
                <a:cubicBezTo>
                  <a:pt x="706" y="261"/>
                  <a:pt x="712" y="242"/>
                  <a:pt x="723" y="226"/>
                </a:cubicBezTo>
                <a:cubicBezTo>
                  <a:pt x="727" y="220"/>
                  <a:pt x="732" y="213"/>
                  <a:pt x="738" y="208"/>
                </a:cubicBezTo>
                <a:cubicBezTo>
                  <a:pt x="756" y="190"/>
                  <a:pt x="782" y="179"/>
                  <a:pt x="809" y="179"/>
                </a:cubicBezTo>
                <a:cubicBezTo>
                  <a:pt x="824" y="179"/>
                  <a:pt x="838" y="182"/>
                  <a:pt x="851" y="188"/>
                </a:cubicBezTo>
                <a:cubicBezTo>
                  <a:pt x="851" y="188"/>
                  <a:pt x="851" y="188"/>
                  <a:pt x="852" y="188"/>
                </a:cubicBezTo>
                <a:cubicBezTo>
                  <a:pt x="852" y="188"/>
                  <a:pt x="852" y="188"/>
                  <a:pt x="852" y="188"/>
                </a:cubicBezTo>
                <a:cubicBezTo>
                  <a:pt x="856" y="191"/>
                  <a:pt x="859" y="192"/>
                  <a:pt x="863" y="194"/>
                </a:cubicBezTo>
                <a:cubicBezTo>
                  <a:pt x="866" y="195"/>
                  <a:pt x="870" y="196"/>
                  <a:pt x="874" y="196"/>
                </a:cubicBezTo>
                <a:cubicBezTo>
                  <a:pt x="881" y="196"/>
                  <a:pt x="887" y="193"/>
                  <a:pt x="893" y="190"/>
                </a:cubicBezTo>
                <a:cubicBezTo>
                  <a:pt x="892" y="0"/>
                  <a:pt x="892" y="0"/>
                  <a:pt x="892" y="0"/>
                </a:cubicBezTo>
                <a:cubicBezTo>
                  <a:pt x="570" y="1"/>
                  <a:pt x="249" y="122"/>
                  <a:pt x="0" y="366"/>
                </a:cubicBezTo>
                <a:cubicBezTo>
                  <a:pt x="138" y="504"/>
                  <a:pt x="138" y="504"/>
                  <a:pt x="138" y="504"/>
                </a:cubicBezTo>
                <a:cubicBezTo>
                  <a:pt x="139" y="505"/>
                  <a:pt x="139" y="505"/>
                  <a:pt x="139" y="505"/>
                </a:cubicBezTo>
                <a:cubicBezTo>
                  <a:pt x="140" y="507"/>
                  <a:pt x="142" y="508"/>
                  <a:pt x="142" y="510"/>
                </a:cubicBezTo>
                <a:close/>
              </a:path>
            </a:pathLst>
          </a:custGeom>
          <a:solidFill>
            <a:srgbClr val="657989"/>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20"/>
          <p:cNvSpPr>
            <a:spLocks/>
          </p:cNvSpPr>
          <p:nvPr/>
        </p:nvSpPr>
        <p:spPr bwMode="auto">
          <a:xfrm>
            <a:off x="4519920" y="4690943"/>
            <a:ext cx="1732426" cy="1244386"/>
          </a:xfrm>
          <a:custGeom>
            <a:avLst/>
            <a:gdLst/>
            <a:ahLst/>
            <a:cxnLst>
              <a:cxn ang="0">
                <a:pos x="892" y="570"/>
              </a:cxn>
              <a:cxn ang="0">
                <a:pos x="893" y="567"/>
              </a:cxn>
              <a:cxn ang="0">
                <a:pos x="895" y="567"/>
              </a:cxn>
              <a:cxn ang="0">
                <a:pos x="897" y="566"/>
              </a:cxn>
              <a:cxn ang="0">
                <a:pos x="898" y="565"/>
              </a:cxn>
              <a:cxn ang="0">
                <a:pos x="899" y="564"/>
              </a:cxn>
              <a:cxn ang="0">
                <a:pos x="901" y="563"/>
              </a:cxn>
              <a:cxn ang="0">
                <a:pos x="947" y="558"/>
              </a:cxn>
              <a:cxn ang="0">
                <a:pos x="947" y="558"/>
              </a:cxn>
              <a:cxn ang="0">
                <a:pos x="947" y="558"/>
              </a:cxn>
              <a:cxn ang="0">
                <a:pos x="947" y="558"/>
              </a:cxn>
              <a:cxn ang="0">
                <a:pos x="960" y="565"/>
              </a:cxn>
              <a:cxn ang="0">
                <a:pos x="1052" y="548"/>
              </a:cxn>
              <a:cxn ang="0">
                <a:pos x="1075" y="489"/>
              </a:cxn>
              <a:cxn ang="0">
                <a:pos x="994" y="406"/>
              </a:cxn>
              <a:cxn ang="0">
                <a:pos x="951" y="418"/>
              </a:cxn>
              <a:cxn ang="0">
                <a:pos x="929" y="423"/>
              </a:cxn>
              <a:cxn ang="0">
                <a:pos x="897" y="412"/>
              </a:cxn>
              <a:cxn ang="0">
                <a:pos x="896" y="410"/>
              </a:cxn>
              <a:cxn ang="0">
                <a:pos x="896" y="410"/>
              </a:cxn>
              <a:cxn ang="0">
                <a:pos x="893" y="408"/>
              </a:cxn>
              <a:cxn ang="0">
                <a:pos x="892" y="407"/>
              </a:cxn>
              <a:cxn ang="0">
                <a:pos x="889" y="403"/>
              </a:cxn>
              <a:cxn ang="0">
                <a:pos x="888" y="402"/>
              </a:cxn>
              <a:cxn ang="0">
                <a:pos x="888" y="206"/>
              </a:cxn>
              <a:cxn ang="0">
                <a:pos x="264" y="136"/>
              </a:cxn>
              <a:cxn ang="0">
                <a:pos x="265" y="137"/>
              </a:cxn>
              <a:cxn ang="0">
                <a:pos x="265" y="139"/>
              </a:cxn>
              <a:cxn ang="0">
                <a:pos x="285" y="161"/>
              </a:cxn>
              <a:cxn ang="0">
                <a:pos x="291" y="163"/>
              </a:cxn>
              <a:cxn ang="0">
                <a:pos x="291" y="163"/>
              </a:cxn>
              <a:cxn ang="0">
                <a:pos x="331" y="188"/>
              </a:cxn>
              <a:cxn ang="0">
                <a:pos x="361" y="263"/>
              </a:cxn>
              <a:cxn ang="0">
                <a:pos x="282" y="359"/>
              </a:cxn>
              <a:cxn ang="0">
                <a:pos x="186" y="332"/>
              </a:cxn>
              <a:cxn ang="0">
                <a:pos x="163" y="296"/>
              </a:cxn>
              <a:cxn ang="0">
                <a:pos x="159" y="284"/>
              </a:cxn>
              <a:cxn ang="0">
                <a:pos x="135" y="265"/>
              </a:cxn>
              <a:cxn ang="0">
                <a:pos x="888" y="772"/>
              </a:cxn>
              <a:cxn ang="0">
                <a:pos x="888" y="576"/>
              </a:cxn>
            </a:cxnLst>
            <a:rect l="0" t="0" r="r" b="b"/>
            <a:pathLst>
              <a:path w="1075" h="772">
                <a:moveTo>
                  <a:pt x="891" y="570"/>
                </a:moveTo>
                <a:cubicBezTo>
                  <a:pt x="892" y="570"/>
                  <a:pt x="892" y="570"/>
                  <a:pt x="892" y="570"/>
                </a:cubicBezTo>
                <a:cubicBezTo>
                  <a:pt x="892" y="568"/>
                  <a:pt x="892" y="568"/>
                  <a:pt x="892" y="568"/>
                </a:cubicBezTo>
                <a:cubicBezTo>
                  <a:pt x="893" y="567"/>
                  <a:pt x="893" y="567"/>
                  <a:pt x="893" y="567"/>
                </a:cubicBezTo>
                <a:cubicBezTo>
                  <a:pt x="893" y="567"/>
                  <a:pt x="893" y="567"/>
                  <a:pt x="893" y="567"/>
                </a:cubicBezTo>
                <a:cubicBezTo>
                  <a:pt x="894" y="567"/>
                  <a:pt x="894" y="567"/>
                  <a:pt x="895" y="567"/>
                </a:cubicBezTo>
                <a:cubicBezTo>
                  <a:pt x="896" y="567"/>
                  <a:pt x="896" y="567"/>
                  <a:pt x="896" y="567"/>
                </a:cubicBezTo>
                <a:cubicBezTo>
                  <a:pt x="897" y="566"/>
                  <a:pt x="897" y="566"/>
                  <a:pt x="897" y="566"/>
                </a:cubicBezTo>
                <a:cubicBezTo>
                  <a:pt x="898" y="565"/>
                  <a:pt x="898" y="565"/>
                  <a:pt x="898" y="565"/>
                </a:cubicBezTo>
                <a:cubicBezTo>
                  <a:pt x="898" y="565"/>
                  <a:pt x="898" y="565"/>
                  <a:pt x="898" y="565"/>
                </a:cubicBezTo>
                <a:cubicBezTo>
                  <a:pt x="899" y="565"/>
                  <a:pt x="899" y="565"/>
                  <a:pt x="899" y="565"/>
                </a:cubicBezTo>
                <a:cubicBezTo>
                  <a:pt x="899" y="564"/>
                  <a:pt x="899" y="564"/>
                  <a:pt x="899" y="564"/>
                </a:cubicBezTo>
                <a:cubicBezTo>
                  <a:pt x="899" y="564"/>
                  <a:pt x="899" y="564"/>
                  <a:pt x="899" y="564"/>
                </a:cubicBezTo>
                <a:cubicBezTo>
                  <a:pt x="900" y="564"/>
                  <a:pt x="900" y="564"/>
                  <a:pt x="901" y="563"/>
                </a:cubicBezTo>
                <a:cubicBezTo>
                  <a:pt x="909" y="558"/>
                  <a:pt x="919" y="555"/>
                  <a:pt x="929" y="555"/>
                </a:cubicBezTo>
                <a:cubicBezTo>
                  <a:pt x="935" y="555"/>
                  <a:pt x="941" y="556"/>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52" y="560"/>
                  <a:pt x="957" y="562"/>
                  <a:pt x="960" y="565"/>
                </a:cubicBezTo>
                <a:cubicBezTo>
                  <a:pt x="970" y="569"/>
                  <a:pt x="982" y="572"/>
                  <a:pt x="994" y="572"/>
                </a:cubicBezTo>
                <a:cubicBezTo>
                  <a:pt x="1016" y="572"/>
                  <a:pt x="1037" y="563"/>
                  <a:pt x="1052" y="548"/>
                </a:cubicBezTo>
                <a:cubicBezTo>
                  <a:pt x="1054" y="546"/>
                  <a:pt x="1055" y="544"/>
                  <a:pt x="1057" y="542"/>
                </a:cubicBezTo>
                <a:cubicBezTo>
                  <a:pt x="1068" y="528"/>
                  <a:pt x="1075" y="509"/>
                  <a:pt x="1075" y="489"/>
                </a:cubicBezTo>
                <a:cubicBezTo>
                  <a:pt x="1075" y="466"/>
                  <a:pt x="1065" y="444"/>
                  <a:pt x="1050" y="429"/>
                </a:cubicBezTo>
                <a:cubicBezTo>
                  <a:pt x="1035" y="415"/>
                  <a:pt x="1016" y="406"/>
                  <a:pt x="994" y="406"/>
                </a:cubicBezTo>
                <a:cubicBezTo>
                  <a:pt x="981" y="406"/>
                  <a:pt x="968" y="409"/>
                  <a:pt x="957" y="414"/>
                </a:cubicBezTo>
                <a:cubicBezTo>
                  <a:pt x="955" y="416"/>
                  <a:pt x="953" y="417"/>
                  <a:pt x="951" y="418"/>
                </a:cubicBezTo>
                <a:cubicBezTo>
                  <a:pt x="944" y="421"/>
                  <a:pt x="937" y="423"/>
                  <a:pt x="929" y="423"/>
                </a:cubicBezTo>
                <a:cubicBezTo>
                  <a:pt x="929" y="423"/>
                  <a:pt x="929" y="423"/>
                  <a:pt x="929" y="423"/>
                </a:cubicBezTo>
                <a:cubicBezTo>
                  <a:pt x="918" y="423"/>
                  <a:pt x="908" y="419"/>
                  <a:pt x="900" y="413"/>
                </a:cubicBezTo>
                <a:cubicBezTo>
                  <a:pt x="899" y="413"/>
                  <a:pt x="898" y="412"/>
                  <a:pt x="897" y="412"/>
                </a:cubicBezTo>
                <a:cubicBezTo>
                  <a:pt x="897" y="411"/>
                  <a:pt x="897" y="411"/>
                  <a:pt x="897" y="411"/>
                </a:cubicBezTo>
                <a:cubicBezTo>
                  <a:pt x="896" y="410"/>
                  <a:pt x="896" y="410"/>
                  <a:pt x="896" y="410"/>
                </a:cubicBezTo>
                <a:cubicBezTo>
                  <a:pt x="896" y="410"/>
                  <a:pt x="896" y="410"/>
                  <a:pt x="896" y="410"/>
                </a:cubicBezTo>
                <a:cubicBezTo>
                  <a:pt x="896" y="410"/>
                  <a:pt x="896" y="410"/>
                  <a:pt x="896" y="410"/>
                </a:cubicBezTo>
                <a:cubicBezTo>
                  <a:pt x="895" y="410"/>
                  <a:pt x="895" y="410"/>
                  <a:pt x="895" y="410"/>
                </a:cubicBezTo>
                <a:cubicBezTo>
                  <a:pt x="894" y="410"/>
                  <a:pt x="894" y="409"/>
                  <a:pt x="893" y="408"/>
                </a:cubicBezTo>
                <a:cubicBezTo>
                  <a:pt x="892" y="408"/>
                  <a:pt x="892" y="408"/>
                  <a:pt x="892" y="408"/>
                </a:cubicBezTo>
                <a:cubicBezTo>
                  <a:pt x="892" y="407"/>
                  <a:pt x="892" y="407"/>
                  <a:pt x="892" y="407"/>
                </a:cubicBezTo>
                <a:cubicBezTo>
                  <a:pt x="891" y="407"/>
                  <a:pt x="891" y="407"/>
                  <a:pt x="891" y="407"/>
                </a:cubicBezTo>
                <a:cubicBezTo>
                  <a:pt x="890" y="406"/>
                  <a:pt x="890" y="404"/>
                  <a:pt x="889" y="403"/>
                </a:cubicBezTo>
                <a:cubicBezTo>
                  <a:pt x="889" y="403"/>
                  <a:pt x="889" y="403"/>
                  <a:pt x="889" y="403"/>
                </a:cubicBezTo>
                <a:cubicBezTo>
                  <a:pt x="889" y="402"/>
                  <a:pt x="888" y="402"/>
                  <a:pt x="888" y="402"/>
                </a:cubicBezTo>
                <a:cubicBezTo>
                  <a:pt x="888" y="401"/>
                  <a:pt x="888" y="401"/>
                  <a:pt x="888" y="401"/>
                </a:cubicBezTo>
                <a:cubicBezTo>
                  <a:pt x="888" y="206"/>
                  <a:pt x="888" y="206"/>
                  <a:pt x="888" y="206"/>
                </a:cubicBezTo>
                <a:cubicBezTo>
                  <a:pt x="696" y="202"/>
                  <a:pt x="526" y="124"/>
                  <a:pt x="400" y="0"/>
                </a:cubicBezTo>
                <a:cubicBezTo>
                  <a:pt x="264" y="136"/>
                  <a:pt x="264" y="136"/>
                  <a:pt x="264" y="136"/>
                </a:cubicBezTo>
                <a:cubicBezTo>
                  <a:pt x="264" y="136"/>
                  <a:pt x="264" y="136"/>
                  <a:pt x="264" y="136"/>
                </a:cubicBezTo>
                <a:cubicBezTo>
                  <a:pt x="264" y="136"/>
                  <a:pt x="265" y="137"/>
                  <a:pt x="265" y="137"/>
                </a:cubicBezTo>
                <a:cubicBezTo>
                  <a:pt x="265" y="138"/>
                  <a:pt x="265" y="138"/>
                  <a:pt x="265" y="138"/>
                </a:cubicBezTo>
                <a:cubicBezTo>
                  <a:pt x="265" y="138"/>
                  <a:pt x="265" y="139"/>
                  <a:pt x="265" y="139"/>
                </a:cubicBezTo>
                <a:cubicBezTo>
                  <a:pt x="267" y="144"/>
                  <a:pt x="269" y="149"/>
                  <a:pt x="274" y="154"/>
                </a:cubicBezTo>
                <a:cubicBezTo>
                  <a:pt x="277" y="157"/>
                  <a:pt x="281" y="160"/>
                  <a:pt x="285" y="161"/>
                </a:cubicBezTo>
                <a:cubicBezTo>
                  <a:pt x="285" y="161"/>
                  <a:pt x="285" y="161"/>
                  <a:pt x="285" y="161"/>
                </a:cubicBezTo>
                <a:cubicBezTo>
                  <a:pt x="287" y="162"/>
                  <a:pt x="289" y="163"/>
                  <a:pt x="291" y="163"/>
                </a:cubicBezTo>
                <a:cubicBezTo>
                  <a:pt x="291" y="163"/>
                  <a:pt x="291" y="163"/>
                  <a:pt x="291" y="163"/>
                </a:cubicBezTo>
                <a:cubicBezTo>
                  <a:pt x="291" y="163"/>
                  <a:pt x="291" y="163"/>
                  <a:pt x="291" y="163"/>
                </a:cubicBezTo>
                <a:cubicBezTo>
                  <a:pt x="292" y="163"/>
                  <a:pt x="292" y="163"/>
                  <a:pt x="292" y="163"/>
                </a:cubicBezTo>
                <a:cubicBezTo>
                  <a:pt x="306" y="168"/>
                  <a:pt x="319" y="176"/>
                  <a:pt x="331" y="188"/>
                </a:cubicBezTo>
                <a:cubicBezTo>
                  <a:pt x="348" y="205"/>
                  <a:pt x="358" y="227"/>
                  <a:pt x="360" y="250"/>
                </a:cubicBezTo>
                <a:cubicBezTo>
                  <a:pt x="361" y="254"/>
                  <a:pt x="361" y="258"/>
                  <a:pt x="361" y="263"/>
                </a:cubicBezTo>
                <a:cubicBezTo>
                  <a:pt x="361" y="288"/>
                  <a:pt x="352" y="313"/>
                  <a:pt x="332" y="332"/>
                </a:cubicBezTo>
                <a:cubicBezTo>
                  <a:pt x="318" y="347"/>
                  <a:pt x="300" y="356"/>
                  <a:pt x="282" y="359"/>
                </a:cubicBezTo>
                <a:cubicBezTo>
                  <a:pt x="274" y="361"/>
                  <a:pt x="266" y="362"/>
                  <a:pt x="258" y="362"/>
                </a:cubicBezTo>
                <a:cubicBezTo>
                  <a:pt x="232" y="362"/>
                  <a:pt x="206" y="352"/>
                  <a:pt x="186" y="332"/>
                </a:cubicBezTo>
                <a:cubicBezTo>
                  <a:pt x="176" y="322"/>
                  <a:pt x="168" y="309"/>
                  <a:pt x="163" y="296"/>
                </a:cubicBezTo>
                <a:cubicBezTo>
                  <a:pt x="163" y="296"/>
                  <a:pt x="163" y="296"/>
                  <a:pt x="163" y="296"/>
                </a:cubicBezTo>
                <a:cubicBezTo>
                  <a:pt x="163" y="295"/>
                  <a:pt x="163" y="295"/>
                  <a:pt x="163" y="295"/>
                </a:cubicBezTo>
                <a:cubicBezTo>
                  <a:pt x="162" y="291"/>
                  <a:pt x="161" y="287"/>
                  <a:pt x="159" y="284"/>
                </a:cubicBezTo>
                <a:cubicBezTo>
                  <a:pt x="158" y="280"/>
                  <a:pt x="155" y="277"/>
                  <a:pt x="153" y="275"/>
                </a:cubicBezTo>
                <a:cubicBezTo>
                  <a:pt x="148" y="270"/>
                  <a:pt x="141" y="267"/>
                  <a:pt x="135" y="265"/>
                </a:cubicBezTo>
                <a:cubicBezTo>
                  <a:pt x="0" y="400"/>
                  <a:pt x="0" y="400"/>
                  <a:pt x="0" y="400"/>
                </a:cubicBezTo>
                <a:cubicBezTo>
                  <a:pt x="228" y="627"/>
                  <a:pt x="540" y="768"/>
                  <a:pt x="888" y="772"/>
                </a:cubicBezTo>
                <a:cubicBezTo>
                  <a:pt x="888" y="577"/>
                  <a:pt x="888" y="577"/>
                  <a:pt x="888" y="577"/>
                </a:cubicBezTo>
                <a:cubicBezTo>
                  <a:pt x="888" y="576"/>
                  <a:pt x="888" y="576"/>
                  <a:pt x="888" y="576"/>
                </a:cubicBezTo>
                <a:cubicBezTo>
                  <a:pt x="888" y="574"/>
                  <a:pt x="889" y="572"/>
                  <a:pt x="891" y="570"/>
                </a:cubicBezTo>
                <a:close/>
              </a:path>
            </a:pathLst>
          </a:custGeom>
          <a:solidFill>
            <a:srgbClr val="62768F"/>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 name="Freeform 23"/>
          <p:cNvSpPr>
            <a:spLocks/>
          </p:cNvSpPr>
          <p:nvPr/>
        </p:nvSpPr>
        <p:spPr bwMode="auto">
          <a:xfrm>
            <a:off x="6814851" y="2416831"/>
            <a:ext cx="1232821" cy="1438677"/>
          </a:xfrm>
          <a:custGeom>
            <a:avLst/>
            <a:gdLst/>
            <a:ahLst/>
            <a:cxnLst>
              <a:cxn ang="0">
                <a:pos x="255" y="140"/>
              </a:cxn>
              <a:cxn ang="0">
                <a:pos x="253" y="141"/>
              </a:cxn>
              <a:cxn ang="0">
                <a:pos x="253" y="141"/>
              </a:cxn>
              <a:cxn ang="0">
                <a:pos x="245" y="140"/>
              </a:cxn>
              <a:cxn ang="0">
                <a:pos x="248" y="140"/>
              </a:cxn>
              <a:cxn ang="0">
                <a:pos x="247" y="139"/>
              </a:cxn>
              <a:cxn ang="0">
                <a:pos x="246" y="139"/>
              </a:cxn>
              <a:cxn ang="0">
                <a:pos x="246" y="138"/>
              </a:cxn>
              <a:cxn ang="0">
                <a:pos x="218" y="124"/>
              </a:cxn>
              <a:cxn ang="0">
                <a:pos x="208" y="110"/>
              </a:cxn>
              <a:cxn ang="0">
                <a:pos x="208" y="110"/>
              </a:cxn>
              <a:cxn ang="0">
                <a:pos x="207" y="109"/>
              </a:cxn>
              <a:cxn ang="0">
                <a:pos x="207" y="109"/>
              </a:cxn>
              <a:cxn ang="0">
                <a:pos x="184" y="66"/>
              </a:cxn>
              <a:cxn ang="0">
                <a:pos x="111" y="44"/>
              </a:cxn>
              <a:cxn ang="0">
                <a:pos x="44" y="129"/>
              </a:cxn>
              <a:cxn ang="0">
                <a:pos x="67" y="184"/>
              </a:cxn>
              <a:cxn ang="0">
                <a:pos x="106" y="206"/>
              </a:cxn>
              <a:cxn ang="0">
                <a:pos x="124" y="217"/>
              </a:cxn>
              <a:cxn ang="0">
                <a:pos x="140" y="248"/>
              </a:cxn>
              <a:cxn ang="0">
                <a:pos x="140" y="249"/>
              </a:cxn>
              <a:cxn ang="0">
                <a:pos x="133" y="253"/>
              </a:cxn>
              <a:cxn ang="0">
                <a:pos x="137" y="254"/>
              </a:cxn>
              <a:cxn ang="0">
                <a:pos x="138" y="258"/>
              </a:cxn>
              <a:cxn ang="0">
                <a:pos x="138" y="260"/>
              </a:cxn>
              <a:cxn ang="0">
                <a:pos x="200" y="893"/>
              </a:cxn>
              <a:cxn ang="0">
                <a:pos x="398" y="872"/>
              </a:cxn>
              <a:cxn ang="0">
                <a:pos x="392" y="852"/>
              </a:cxn>
              <a:cxn ang="0">
                <a:pos x="392" y="852"/>
              </a:cxn>
              <a:cxn ang="0">
                <a:pos x="381" y="806"/>
              </a:cxn>
              <a:cxn ang="0">
                <a:pos x="414" y="731"/>
              </a:cxn>
              <a:cxn ang="0">
                <a:pos x="546" y="726"/>
              </a:cxn>
              <a:cxn ang="0">
                <a:pos x="577" y="848"/>
              </a:cxn>
              <a:cxn ang="0">
                <a:pos x="576" y="849"/>
              </a:cxn>
              <a:cxn ang="0">
                <a:pos x="569" y="872"/>
              </a:cxn>
              <a:cxn ang="0">
                <a:pos x="766" y="893"/>
              </a:cxn>
              <a:cxn ang="0">
                <a:pos x="261" y="138"/>
              </a:cxn>
            </a:cxnLst>
            <a:rect l="0" t="0" r="r" b="b"/>
            <a:pathLst>
              <a:path w="766" h="893">
                <a:moveTo>
                  <a:pt x="255" y="140"/>
                </a:moveTo>
                <a:cubicBezTo>
                  <a:pt x="255" y="140"/>
                  <a:pt x="255" y="140"/>
                  <a:pt x="255" y="140"/>
                </a:cubicBezTo>
                <a:cubicBezTo>
                  <a:pt x="254" y="140"/>
                  <a:pt x="254" y="140"/>
                  <a:pt x="254" y="140"/>
                </a:cubicBezTo>
                <a:cubicBezTo>
                  <a:pt x="253" y="141"/>
                  <a:pt x="253" y="141"/>
                  <a:pt x="253" y="141"/>
                </a:cubicBezTo>
                <a:cubicBezTo>
                  <a:pt x="253" y="141"/>
                  <a:pt x="253" y="141"/>
                  <a:pt x="253" y="141"/>
                </a:cubicBezTo>
                <a:cubicBezTo>
                  <a:pt x="253" y="141"/>
                  <a:pt x="253" y="141"/>
                  <a:pt x="253" y="141"/>
                </a:cubicBezTo>
                <a:cubicBezTo>
                  <a:pt x="245" y="141"/>
                  <a:pt x="245" y="141"/>
                  <a:pt x="245" y="141"/>
                </a:cubicBezTo>
                <a:cubicBezTo>
                  <a:pt x="245" y="140"/>
                  <a:pt x="245" y="140"/>
                  <a:pt x="245" y="140"/>
                </a:cubicBezTo>
                <a:cubicBezTo>
                  <a:pt x="245" y="140"/>
                  <a:pt x="247" y="140"/>
                  <a:pt x="246" y="140"/>
                </a:cubicBezTo>
                <a:cubicBezTo>
                  <a:pt x="248" y="140"/>
                  <a:pt x="248" y="140"/>
                  <a:pt x="248" y="140"/>
                </a:cubicBezTo>
                <a:cubicBezTo>
                  <a:pt x="247" y="139"/>
                  <a:pt x="247" y="139"/>
                  <a:pt x="247" y="139"/>
                </a:cubicBezTo>
                <a:cubicBezTo>
                  <a:pt x="247" y="139"/>
                  <a:pt x="247" y="139"/>
                  <a:pt x="247" y="139"/>
                </a:cubicBezTo>
                <a:cubicBezTo>
                  <a:pt x="246" y="139"/>
                  <a:pt x="246" y="139"/>
                  <a:pt x="246" y="139"/>
                </a:cubicBezTo>
                <a:cubicBezTo>
                  <a:pt x="246" y="139"/>
                  <a:pt x="246" y="139"/>
                  <a:pt x="246" y="139"/>
                </a:cubicBezTo>
                <a:cubicBezTo>
                  <a:pt x="246" y="138"/>
                  <a:pt x="246" y="138"/>
                  <a:pt x="246" y="138"/>
                </a:cubicBezTo>
                <a:cubicBezTo>
                  <a:pt x="246" y="138"/>
                  <a:pt x="246" y="138"/>
                  <a:pt x="246" y="138"/>
                </a:cubicBezTo>
                <a:cubicBezTo>
                  <a:pt x="245" y="138"/>
                  <a:pt x="245" y="138"/>
                  <a:pt x="244" y="138"/>
                </a:cubicBezTo>
                <a:cubicBezTo>
                  <a:pt x="235" y="136"/>
                  <a:pt x="225" y="131"/>
                  <a:pt x="218" y="124"/>
                </a:cubicBezTo>
                <a:cubicBezTo>
                  <a:pt x="214" y="120"/>
                  <a:pt x="210" y="115"/>
                  <a:pt x="208" y="110"/>
                </a:cubicBezTo>
                <a:cubicBezTo>
                  <a:pt x="208" y="110"/>
                  <a:pt x="208" y="110"/>
                  <a:pt x="208" y="110"/>
                </a:cubicBezTo>
                <a:cubicBezTo>
                  <a:pt x="208" y="110"/>
                  <a:pt x="208" y="110"/>
                  <a:pt x="208" y="110"/>
                </a:cubicBezTo>
                <a:cubicBezTo>
                  <a:pt x="208" y="110"/>
                  <a:pt x="208" y="110"/>
                  <a:pt x="208" y="110"/>
                </a:cubicBezTo>
                <a:cubicBezTo>
                  <a:pt x="208" y="109"/>
                  <a:pt x="208" y="109"/>
                  <a:pt x="208" y="109"/>
                </a:cubicBezTo>
                <a:cubicBezTo>
                  <a:pt x="207" y="109"/>
                  <a:pt x="207" y="109"/>
                  <a:pt x="207" y="109"/>
                </a:cubicBezTo>
                <a:cubicBezTo>
                  <a:pt x="207" y="109"/>
                  <a:pt x="207" y="109"/>
                  <a:pt x="207" y="109"/>
                </a:cubicBezTo>
                <a:cubicBezTo>
                  <a:pt x="207" y="109"/>
                  <a:pt x="207" y="109"/>
                  <a:pt x="207" y="109"/>
                </a:cubicBezTo>
                <a:cubicBezTo>
                  <a:pt x="205" y="104"/>
                  <a:pt x="204" y="99"/>
                  <a:pt x="203" y="95"/>
                </a:cubicBezTo>
                <a:cubicBezTo>
                  <a:pt x="199" y="85"/>
                  <a:pt x="193" y="75"/>
                  <a:pt x="184" y="66"/>
                </a:cubicBezTo>
                <a:cubicBezTo>
                  <a:pt x="168" y="50"/>
                  <a:pt x="147" y="42"/>
                  <a:pt x="126" y="42"/>
                </a:cubicBezTo>
                <a:cubicBezTo>
                  <a:pt x="121" y="42"/>
                  <a:pt x="116" y="43"/>
                  <a:pt x="111" y="44"/>
                </a:cubicBezTo>
                <a:cubicBezTo>
                  <a:pt x="96" y="47"/>
                  <a:pt x="81" y="55"/>
                  <a:pt x="69" y="67"/>
                </a:cubicBezTo>
                <a:cubicBezTo>
                  <a:pt x="52" y="84"/>
                  <a:pt x="44" y="106"/>
                  <a:pt x="44" y="129"/>
                </a:cubicBezTo>
                <a:cubicBezTo>
                  <a:pt x="44" y="132"/>
                  <a:pt x="44" y="134"/>
                  <a:pt x="44" y="137"/>
                </a:cubicBezTo>
                <a:cubicBezTo>
                  <a:pt x="46" y="154"/>
                  <a:pt x="54" y="170"/>
                  <a:pt x="67" y="184"/>
                </a:cubicBezTo>
                <a:cubicBezTo>
                  <a:pt x="76" y="193"/>
                  <a:pt x="87" y="199"/>
                  <a:pt x="99" y="203"/>
                </a:cubicBezTo>
                <a:cubicBezTo>
                  <a:pt x="101" y="204"/>
                  <a:pt x="104" y="205"/>
                  <a:pt x="106" y="206"/>
                </a:cubicBezTo>
                <a:cubicBezTo>
                  <a:pt x="113" y="208"/>
                  <a:pt x="119" y="212"/>
                  <a:pt x="124" y="217"/>
                </a:cubicBezTo>
                <a:cubicBezTo>
                  <a:pt x="124" y="217"/>
                  <a:pt x="124" y="217"/>
                  <a:pt x="124" y="217"/>
                </a:cubicBezTo>
                <a:cubicBezTo>
                  <a:pt x="132" y="225"/>
                  <a:pt x="137" y="235"/>
                  <a:pt x="139" y="245"/>
                </a:cubicBezTo>
                <a:cubicBezTo>
                  <a:pt x="139" y="246"/>
                  <a:pt x="140" y="247"/>
                  <a:pt x="140" y="248"/>
                </a:cubicBezTo>
                <a:cubicBezTo>
                  <a:pt x="140" y="249"/>
                  <a:pt x="140" y="249"/>
                  <a:pt x="140" y="249"/>
                </a:cubicBezTo>
                <a:cubicBezTo>
                  <a:pt x="140" y="249"/>
                  <a:pt x="140" y="249"/>
                  <a:pt x="140" y="249"/>
                </a:cubicBezTo>
                <a:cubicBezTo>
                  <a:pt x="140" y="250"/>
                  <a:pt x="136" y="251"/>
                  <a:pt x="136" y="251"/>
                </a:cubicBezTo>
                <a:cubicBezTo>
                  <a:pt x="136" y="252"/>
                  <a:pt x="133" y="253"/>
                  <a:pt x="133" y="253"/>
                </a:cubicBezTo>
                <a:cubicBezTo>
                  <a:pt x="133" y="254"/>
                  <a:pt x="133" y="254"/>
                  <a:pt x="133" y="254"/>
                </a:cubicBezTo>
                <a:cubicBezTo>
                  <a:pt x="133" y="254"/>
                  <a:pt x="137" y="254"/>
                  <a:pt x="137" y="254"/>
                </a:cubicBezTo>
                <a:cubicBezTo>
                  <a:pt x="137" y="256"/>
                  <a:pt x="138" y="257"/>
                  <a:pt x="138" y="258"/>
                </a:cubicBezTo>
                <a:cubicBezTo>
                  <a:pt x="138" y="258"/>
                  <a:pt x="139" y="258"/>
                  <a:pt x="138" y="258"/>
                </a:cubicBezTo>
                <a:cubicBezTo>
                  <a:pt x="138" y="259"/>
                  <a:pt x="138" y="259"/>
                  <a:pt x="138" y="260"/>
                </a:cubicBezTo>
                <a:cubicBezTo>
                  <a:pt x="138" y="260"/>
                  <a:pt x="138" y="260"/>
                  <a:pt x="138" y="260"/>
                </a:cubicBezTo>
                <a:cubicBezTo>
                  <a:pt x="0" y="400"/>
                  <a:pt x="0" y="400"/>
                  <a:pt x="0" y="400"/>
                </a:cubicBezTo>
                <a:cubicBezTo>
                  <a:pt x="132" y="537"/>
                  <a:pt x="199" y="717"/>
                  <a:pt x="200" y="893"/>
                </a:cubicBezTo>
                <a:cubicBezTo>
                  <a:pt x="391" y="893"/>
                  <a:pt x="391" y="893"/>
                  <a:pt x="391" y="893"/>
                </a:cubicBezTo>
                <a:cubicBezTo>
                  <a:pt x="395" y="885"/>
                  <a:pt x="398" y="879"/>
                  <a:pt x="398" y="872"/>
                </a:cubicBezTo>
                <a:cubicBezTo>
                  <a:pt x="398" y="867"/>
                  <a:pt x="397" y="862"/>
                  <a:pt x="395" y="858"/>
                </a:cubicBezTo>
                <a:cubicBezTo>
                  <a:pt x="394" y="856"/>
                  <a:pt x="393" y="854"/>
                  <a:pt x="392" y="852"/>
                </a:cubicBezTo>
                <a:cubicBezTo>
                  <a:pt x="392" y="852"/>
                  <a:pt x="392" y="852"/>
                  <a:pt x="392" y="852"/>
                </a:cubicBezTo>
                <a:cubicBezTo>
                  <a:pt x="392" y="852"/>
                  <a:pt x="392" y="852"/>
                  <a:pt x="392" y="852"/>
                </a:cubicBezTo>
                <a:cubicBezTo>
                  <a:pt x="392" y="851"/>
                  <a:pt x="392" y="851"/>
                  <a:pt x="392" y="851"/>
                </a:cubicBezTo>
                <a:cubicBezTo>
                  <a:pt x="385" y="838"/>
                  <a:pt x="381" y="822"/>
                  <a:pt x="381" y="806"/>
                </a:cubicBezTo>
                <a:cubicBezTo>
                  <a:pt x="381" y="778"/>
                  <a:pt x="393" y="752"/>
                  <a:pt x="412" y="733"/>
                </a:cubicBezTo>
                <a:cubicBezTo>
                  <a:pt x="413" y="733"/>
                  <a:pt x="413" y="732"/>
                  <a:pt x="414" y="731"/>
                </a:cubicBezTo>
                <a:cubicBezTo>
                  <a:pt x="431" y="714"/>
                  <a:pt x="456" y="703"/>
                  <a:pt x="483" y="703"/>
                </a:cubicBezTo>
                <a:cubicBezTo>
                  <a:pt x="507" y="703"/>
                  <a:pt x="529" y="711"/>
                  <a:pt x="546" y="726"/>
                </a:cubicBezTo>
                <a:cubicBezTo>
                  <a:pt x="570" y="744"/>
                  <a:pt x="586" y="774"/>
                  <a:pt x="586" y="806"/>
                </a:cubicBezTo>
                <a:cubicBezTo>
                  <a:pt x="586" y="821"/>
                  <a:pt x="582" y="835"/>
                  <a:pt x="577" y="848"/>
                </a:cubicBezTo>
                <a:cubicBezTo>
                  <a:pt x="577" y="848"/>
                  <a:pt x="576" y="848"/>
                  <a:pt x="576" y="849"/>
                </a:cubicBezTo>
                <a:cubicBezTo>
                  <a:pt x="576" y="849"/>
                  <a:pt x="576" y="849"/>
                  <a:pt x="576" y="849"/>
                </a:cubicBezTo>
                <a:cubicBezTo>
                  <a:pt x="574" y="853"/>
                  <a:pt x="572" y="856"/>
                  <a:pt x="570" y="860"/>
                </a:cubicBezTo>
                <a:cubicBezTo>
                  <a:pt x="569" y="863"/>
                  <a:pt x="569" y="868"/>
                  <a:pt x="569" y="872"/>
                </a:cubicBezTo>
                <a:cubicBezTo>
                  <a:pt x="569" y="879"/>
                  <a:pt x="571" y="885"/>
                  <a:pt x="575" y="893"/>
                </a:cubicBezTo>
                <a:cubicBezTo>
                  <a:pt x="766" y="893"/>
                  <a:pt x="766" y="893"/>
                  <a:pt x="766" y="893"/>
                </a:cubicBezTo>
                <a:cubicBezTo>
                  <a:pt x="765" y="569"/>
                  <a:pt x="643" y="247"/>
                  <a:pt x="400" y="0"/>
                </a:cubicBezTo>
                <a:cubicBezTo>
                  <a:pt x="261" y="138"/>
                  <a:pt x="261" y="138"/>
                  <a:pt x="261" y="138"/>
                </a:cubicBezTo>
                <a:cubicBezTo>
                  <a:pt x="259" y="140"/>
                  <a:pt x="257" y="140"/>
                  <a:pt x="255" y="140"/>
                </a:cubicBezTo>
                <a:close/>
              </a:path>
            </a:pathLst>
          </a:custGeom>
          <a:solidFill>
            <a:srgbClr val="8397B1"/>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22"/>
          <p:cNvSpPr>
            <a:spLocks/>
          </p:cNvSpPr>
          <p:nvPr/>
        </p:nvSpPr>
        <p:spPr bwMode="auto">
          <a:xfrm>
            <a:off x="6805598" y="3586268"/>
            <a:ext cx="1242074" cy="1734738"/>
          </a:xfrm>
          <a:custGeom>
            <a:avLst/>
            <a:gdLst/>
            <a:ahLst/>
            <a:cxnLst>
              <a:cxn ang="0">
                <a:pos x="569" y="184"/>
              </a:cxn>
              <a:cxn ang="0">
                <a:pos x="570" y="182"/>
              </a:cxn>
              <a:cxn ang="0">
                <a:pos x="567" y="180"/>
              </a:cxn>
              <a:cxn ang="0">
                <a:pos x="565" y="178"/>
              </a:cxn>
              <a:cxn ang="0">
                <a:pos x="564" y="177"/>
              </a:cxn>
              <a:cxn ang="0">
                <a:pos x="563" y="176"/>
              </a:cxn>
              <a:cxn ang="0">
                <a:pos x="562" y="175"/>
              </a:cxn>
              <a:cxn ang="0">
                <a:pos x="557" y="129"/>
              </a:cxn>
              <a:cxn ang="0">
                <a:pos x="557" y="129"/>
              </a:cxn>
              <a:cxn ang="0">
                <a:pos x="557" y="128"/>
              </a:cxn>
              <a:cxn ang="0">
                <a:pos x="557" y="128"/>
              </a:cxn>
              <a:cxn ang="0">
                <a:pos x="564" y="115"/>
              </a:cxn>
              <a:cxn ang="0">
                <a:pos x="547" y="23"/>
              </a:cxn>
              <a:cxn ang="0">
                <a:pos x="488" y="0"/>
              </a:cxn>
              <a:cxn ang="0">
                <a:pos x="405" y="82"/>
              </a:cxn>
              <a:cxn ang="0">
                <a:pos x="415" y="125"/>
              </a:cxn>
              <a:cxn ang="0">
                <a:pos x="418" y="146"/>
              </a:cxn>
              <a:cxn ang="0">
                <a:pos x="410" y="179"/>
              </a:cxn>
              <a:cxn ang="0">
                <a:pos x="409" y="182"/>
              </a:cxn>
              <a:cxn ang="0">
                <a:pos x="409" y="181"/>
              </a:cxn>
              <a:cxn ang="0">
                <a:pos x="407" y="183"/>
              </a:cxn>
              <a:cxn ang="0">
                <a:pos x="406" y="184"/>
              </a:cxn>
              <a:cxn ang="0">
                <a:pos x="402" y="186"/>
              </a:cxn>
              <a:cxn ang="0">
                <a:pos x="401" y="190"/>
              </a:cxn>
              <a:cxn ang="0">
                <a:pos x="205" y="190"/>
              </a:cxn>
              <a:cxn ang="0">
                <a:pos x="136" y="811"/>
              </a:cxn>
              <a:cxn ang="0">
                <a:pos x="162" y="789"/>
              </a:cxn>
              <a:cxn ang="0">
                <a:pos x="163" y="783"/>
              </a:cxn>
              <a:cxn ang="0">
                <a:pos x="163" y="782"/>
              </a:cxn>
              <a:cxn ang="0">
                <a:pos x="259" y="713"/>
              </a:cxn>
              <a:cxn ang="0">
                <a:pos x="362" y="816"/>
              </a:cxn>
              <a:cxn ang="0">
                <a:pos x="297" y="911"/>
              </a:cxn>
              <a:cxn ang="0">
                <a:pos x="295" y="911"/>
              </a:cxn>
              <a:cxn ang="0">
                <a:pos x="275" y="921"/>
              </a:cxn>
              <a:cxn ang="0">
                <a:pos x="400" y="1076"/>
              </a:cxn>
              <a:cxn ang="0">
                <a:pos x="576" y="190"/>
              </a:cxn>
              <a:cxn ang="0">
                <a:pos x="569" y="186"/>
              </a:cxn>
            </a:cxnLst>
            <a:rect l="0" t="0" r="r" b="b"/>
            <a:pathLst>
              <a:path w="771" h="1076">
                <a:moveTo>
                  <a:pt x="569" y="186"/>
                </a:moveTo>
                <a:cubicBezTo>
                  <a:pt x="569" y="184"/>
                  <a:pt x="569" y="184"/>
                  <a:pt x="569" y="184"/>
                </a:cubicBezTo>
                <a:cubicBezTo>
                  <a:pt x="569" y="183"/>
                  <a:pt x="569" y="183"/>
                  <a:pt x="569" y="183"/>
                </a:cubicBezTo>
                <a:cubicBezTo>
                  <a:pt x="570" y="182"/>
                  <a:pt x="570" y="182"/>
                  <a:pt x="570" y="182"/>
                </a:cubicBezTo>
                <a:cubicBezTo>
                  <a:pt x="570" y="182"/>
                  <a:pt x="570" y="182"/>
                  <a:pt x="570" y="182"/>
                </a:cubicBezTo>
                <a:cubicBezTo>
                  <a:pt x="566" y="181"/>
                  <a:pt x="567" y="181"/>
                  <a:pt x="567" y="180"/>
                </a:cubicBezTo>
                <a:cubicBezTo>
                  <a:pt x="566" y="180"/>
                  <a:pt x="566" y="180"/>
                  <a:pt x="566" y="180"/>
                </a:cubicBezTo>
                <a:cubicBezTo>
                  <a:pt x="565" y="178"/>
                  <a:pt x="565" y="178"/>
                  <a:pt x="565" y="178"/>
                </a:cubicBezTo>
                <a:cubicBezTo>
                  <a:pt x="564" y="178"/>
                  <a:pt x="564" y="178"/>
                  <a:pt x="564" y="178"/>
                </a:cubicBezTo>
                <a:cubicBezTo>
                  <a:pt x="564" y="177"/>
                  <a:pt x="564" y="177"/>
                  <a:pt x="564" y="177"/>
                </a:cubicBezTo>
                <a:cubicBezTo>
                  <a:pt x="564" y="177"/>
                  <a:pt x="564" y="177"/>
                  <a:pt x="564" y="177"/>
                </a:cubicBezTo>
                <a:cubicBezTo>
                  <a:pt x="563" y="176"/>
                  <a:pt x="563" y="176"/>
                  <a:pt x="563" y="176"/>
                </a:cubicBezTo>
                <a:cubicBezTo>
                  <a:pt x="563" y="176"/>
                  <a:pt x="563" y="176"/>
                  <a:pt x="563" y="176"/>
                </a:cubicBezTo>
                <a:cubicBezTo>
                  <a:pt x="563" y="175"/>
                  <a:pt x="563" y="175"/>
                  <a:pt x="562" y="175"/>
                </a:cubicBezTo>
                <a:cubicBezTo>
                  <a:pt x="557" y="166"/>
                  <a:pt x="554" y="157"/>
                  <a:pt x="554" y="146"/>
                </a:cubicBezTo>
                <a:cubicBezTo>
                  <a:pt x="554" y="140"/>
                  <a:pt x="555" y="134"/>
                  <a:pt x="557" y="129"/>
                </a:cubicBezTo>
                <a:cubicBezTo>
                  <a:pt x="557" y="129"/>
                  <a:pt x="557" y="129"/>
                  <a:pt x="557" y="129"/>
                </a:cubicBezTo>
                <a:cubicBezTo>
                  <a:pt x="557" y="129"/>
                  <a:pt x="557" y="129"/>
                  <a:pt x="557" y="129"/>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9" y="123"/>
                  <a:pt x="561" y="119"/>
                  <a:pt x="564" y="115"/>
                </a:cubicBezTo>
                <a:cubicBezTo>
                  <a:pt x="568" y="105"/>
                  <a:pt x="571" y="94"/>
                  <a:pt x="571" y="82"/>
                </a:cubicBezTo>
                <a:cubicBezTo>
                  <a:pt x="571" y="59"/>
                  <a:pt x="562" y="38"/>
                  <a:pt x="547" y="23"/>
                </a:cubicBezTo>
                <a:cubicBezTo>
                  <a:pt x="545" y="22"/>
                  <a:pt x="543" y="20"/>
                  <a:pt x="541" y="18"/>
                </a:cubicBezTo>
                <a:cubicBezTo>
                  <a:pt x="527" y="7"/>
                  <a:pt x="508" y="0"/>
                  <a:pt x="488" y="0"/>
                </a:cubicBezTo>
                <a:cubicBezTo>
                  <a:pt x="465" y="0"/>
                  <a:pt x="443" y="10"/>
                  <a:pt x="428" y="25"/>
                </a:cubicBezTo>
                <a:cubicBezTo>
                  <a:pt x="414" y="40"/>
                  <a:pt x="405" y="60"/>
                  <a:pt x="405" y="82"/>
                </a:cubicBezTo>
                <a:cubicBezTo>
                  <a:pt x="405" y="95"/>
                  <a:pt x="408" y="107"/>
                  <a:pt x="413" y="118"/>
                </a:cubicBezTo>
                <a:cubicBezTo>
                  <a:pt x="415" y="120"/>
                  <a:pt x="414" y="122"/>
                  <a:pt x="415" y="125"/>
                </a:cubicBezTo>
                <a:cubicBezTo>
                  <a:pt x="418" y="131"/>
                  <a:pt x="418" y="138"/>
                  <a:pt x="418" y="146"/>
                </a:cubicBezTo>
                <a:cubicBezTo>
                  <a:pt x="418" y="146"/>
                  <a:pt x="418" y="146"/>
                  <a:pt x="418" y="146"/>
                </a:cubicBezTo>
                <a:cubicBezTo>
                  <a:pt x="418" y="157"/>
                  <a:pt x="416" y="167"/>
                  <a:pt x="410" y="176"/>
                </a:cubicBezTo>
                <a:cubicBezTo>
                  <a:pt x="410" y="177"/>
                  <a:pt x="410" y="178"/>
                  <a:pt x="410" y="179"/>
                </a:cubicBezTo>
                <a:cubicBezTo>
                  <a:pt x="410" y="180"/>
                  <a:pt x="410" y="180"/>
                  <a:pt x="410" y="180"/>
                </a:cubicBezTo>
                <a:cubicBezTo>
                  <a:pt x="409" y="182"/>
                  <a:pt x="409" y="182"/>
                  <a:pt x="409" y="182"/>
                </a:cubicBezTo>
                <a:cubicBezTo>
                  <a:pt x="409" y="182"/>
                  <a:pt x="409" y="182"/>
                  <a:pt x="409" y="182"/>
                </a:cubicBezTo>
                <a:cubicBezTo>
                  <a:pt x="409" y="181"/>
                  <a:pt x="409" y="181"/>
                  <a:pt x="409" y="181"/>
                </a:cubicBezTo>
                <a:cubicBezTo>
                  <a:pt x="409" y="181"/>
                  <a:pt x="409" y="181"/>
                  <a:pt x="409" y="181"/>
                </a:cubicBezTo>
                <a:cubicBezTo>
                  <a:pt x="409" y="182"/>
                  <a:pt x="408" y="182"/>
                  <a:pt x="407" y="183"/>
                </a:cubicBezTo>
                <a:cubicBezTo>
                  <a:pt x="407" y="184"/>
                  <a:pt x="407" y="184"/>
                  <a:pt x="407" y="184"/>
                </a:cubicBezTo>
                <a:cubicBezTo>
                  <a:pt x="406" y="184"/>
                  <a:pt x="406" y="184"/>
                  <a:pt x="406" y="184"/>
                </a:cubicBezTo>
                <a:cubicBezTo>
                  <a:pt x="406" y="184"/>
                  <a:pt x="406" y="184"/>
                  <a:pt x="406" y="184"/>
                </a:cubicBezTo>
                <a:cubicBezTo>
                  <a:pt x="405" y="185"/>
                  <a:pt x="403" y="186"/>
                  <a:pt x="402" y="186"/>
                </a:cubicBezTo>
                <a:cubicBezTo>
                  <a:pt x="402" y="186"/>
                  <a:pt x="402" y="188"/>
                  <a:pt x="402" y="188"/>
                </a:cubicBezTo>
                <a:cubicBezTo>
                  <a:pt x="401" y="188"/>
                  <a:pt x="401" y="190"/>
                  <a:pt x="401" y="190"/>
                </a:cubicBezTo>
                <a:cubicBezTo>
                  <a:pt x="400" y="190"/>
                  <a:pt x="400" y="190"/>
                  <a:pt x="400" y="190"/>
                </a:cubicBezTo>
                <a:cubicBezTo>
                  <a:pt x="205" y="190"/>
                  <a:pt x="205" y="190"/>
                  <a:pt x="205" y="190"/>
                </a:cubicBezTo>
                <a:cubicBezTo>
                  <a:pt x="201" y="374"/>
                  <a:pt x="124" y="550"/>
                  <a:pt x="0" y="675"/>
                </a:cubicBezTo>
                <a:cubicBezTo>
                  <a:pt x="136" y="811"/>
                  <a:pt x="136" y="811"/>
                  <a:pt x="136" y="811"/>
                </a:cubicBezTo>
                <a:cubicBezTo>
                  <a:pt x="143" y="809"/>
                  <a:pt x="149" y="806"/>
                  <a:pt x="154" y="801"/>
                </a:cubicBezTo>
                <a:cubicBezTo>
                  <a:pt x="157" y="797"/>
                  <a:pt x="160" y="793"/>
                  <a:pt x="162" y="789"/>
                </a:cubicBezTo>
                <a:cubicBezTo>
                  <a:pt x="162" y="787"/>
                  <a:pt x="163" y="785"/>
                  <a:pt x="163" y="783"/>
                </a:cubicBezTo>
                <a:cubicBezTo>
                  <a:pt x="163" y="783"/>
                  <a:pt x="163" y="783"/>
                  <a:pt x="163" y="783"/>
                </a:cubicBezTo>
                <a:cubicBezTo>
                  <a:pt x="163" y="783"/>
                  <a:pt x="163" y="783"/>
                  <a:pt x="163" y="783"/>
                </a:cubicBezTo>
                <a:cubicBezTo>
                  <a:pt x="163" y="782"/>
                  <a:pt x="163" y="782"/>
                  <a:pt x="163" y="782"/>
                </a:cubicBezTo>
                <a:cubicBezTo>
                  <a:pt x="168" y="768"/>
                  <a:pt x="177" y="755"/>
                  <a:pt x="188" y="743"/>
                </a:cubicBezTo>
                <a:cubicBezTo>
                  <a:pt x="208" y="724"/>
                  <a:pt x="233" y="713"/>
                  <a:pt x="259" y="713"/>
                </a:cubicBezTo>
                <a:cubicBezTo>
                  <a:pt x="286" y="713"/>
                  <a:pt x="312" y="723"/>
                  <a:pt x="332" y="743"/>
                </a:cubicBezTo>
                <a:cubicBezTo>
                  <a:pt x="352" y="763"/>
                  <a:pt x="362" y="790"/>
                  <a:pt x="362" y="816"/>
                </a:cubicBezTo>
                <a:cubicBezTo>
                  <a:pt x="362" y="842"/>
                  <a:pt x="352" y="868"/>
                  <a:pt x="332" y="888"/>
                </a:cubicBezTo>
                <a:cubicBezTo>
                  <a:pt x="322" y="898"/>
                  <a:pt x="310" y="906"/>
                  <a:pt x="297" y="911"/>
                </a:cubicBezTo>
                <a:cubicBezTo>
                  <a:pt x="296" y="911"/>
                  <a:pt x="296" y="911"/>
                  <a:pt x="296" y="911"/>
                </a:cubicBezTo>
                <a:cubicBezTo>
                  <a:pt x="296" y="911"/>
                  <a:pt x="296" y="911"/>
                  <a:pt x="295" y="911"/>
                </a:cubicBezTo>
                <a:cubicBezTo>
                  <a:pt x="291" y="912"/>
                  <a:pt x="288" y="913"/>
                  <a:pt x="284" y="915"/>
                </a:cubicBezTo>
                <a:cubicBezTo>
                  <a:pt x="281" y="916"/>
                  <a:pt x="278" y="918"/>
                  <a:pt x="275" y="921"/>
                </a:cubicBezTo>
                <a:cubicBezTo>
                  <a:pt x="270" y="926"/>
                  <a:pt x="267" y="933"/>
                  <a:pt x="266" y="939"/>
                </a:cubicBezTo>
                <a:cubicBezTo>
                  <a:pt x="400" y="1076"/>
                  <a:pt x="400" y="1076"/>
                  <a:pt x="400" y="1076"/>
                </a:cubicBezTo>
                <a:cubicBezTo>
                  <a:pt x="627" y="847"/>
                  <a:pt x="767" y="534"/>
                  <a:pt x="771" y="190"/>
                </a:cubicBezTo>
                <a:cubicBezTo>
                  <a:pt x="576" y="190"/>
                  <a:pt x="576" y="190"/>
                  <a:pt x="576" y="190"/>
                </a:cubicBezTo>
                <a:cubicBezTo>
                  <a:pt x="575" y="190"/>
                  <a:pt x="575" y="190"/>
                  <a:pt x="575" y="190"/>
                </a:cubicBezTo>
                <a:cubicBezTo>
                  <a:pt x="573" y="190"/>
                  <a:pt x="571" y="187"/>
                  <a:pt x="569" y="186"/>
                </a:cubicBezTo>
                <a:close/>
              </a:path>
            </a:pathLst>
          </a:custGeom>
          <a:solidFill>
            <a:srgbClr val="44546B"/>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24"/>
          <p:cNvSpPr>
            <a:spLocks/>
          </p:cNvSpPr>
          <p:nvPr/>
        </p:nvSpPr>
        <p:spPr bwMode="auto">
          <a:xfrm>
            <a:off x="5709245" y="1788630"/>
            <a:ext cx="1727800" cy="1244386"/>
          </a:xfrm>
          <a:custGeom>
            <a:avLst/>
            <a:gdLst/>
            <a:ahLst/>
            <a:cxnLst>
              <a:cxn ang="0">
                <a:pos x="182" y="202"/>
              </a:cxn>
              <a:cxn ang="0">
                <a:pos x="182" y="205"/>
              </a:cxn>
              <a:cxn ang="0">
                <a:pos x="180" y="206"/>
              </a:cxn>
              <a:cxn ang="0">
                <a:pos x="178" y="207"/>
              </a:cxn>
              <a:cxn ang="0">
                <a:pos x="177" y="207"/>
              </a:cxn>
              <a:cxn ang="0">
                <a:pos x="176" y="208"/>
              </a:cxn>
              <a:cxn ang="0">
                <a:pos x="174" y="209"/>
              </a:cxn>
              <a:cxn ang="0">
                <a:pos x="128" y="214"/>
              </a:cxn>
              <a:cxn ang="0">
                <a:pos x="128" y="214"/>
              </a:cxn>
              <a:cxn ang="0">
                <a:pos x="128" y="214"/>
              </a:cxn>
              <a:cxn ang="0">
                <a:pos x="128" y="214"/>
              </a:cxn>
              <a:cxn ang="0">
                <a:pos x="115" y="207"/>
              </a:cxn>
              <a:cxn ang="0">
                <a:pos x="23" y="224"/>
              </a:cxn>
              <a:cxn ang="0">
                <a:pos x="0" y="283"/>
              </a:cxn>
              <a:cxn ang="0">
                <a:pos x="81" y="366"/>
              </a:cxn>
              <a:cxn ang="0">
                <a:pos x="124" y="356"/>
              </a:cxn>
              <a:cxn ang="0">
                <a:pos x="146" y="353"/>
              </a:cxn>
              <a:cxn ang="0">
                <a:pos x="178" y="361"/>
              </a:cxn>
              <a:cxn ang="0">
                <a:pos x="179" y="362"/>
              </a:cxn>
              <a:cxn ang="0">
                <a:pos x="179" y="362"/>
              </a:cxn>
              <a:cxn ang="0">
                <a:pos x="182" y="364"/>
              </a:cxn>
              <a:cxn ang="0">
                <a:pos x="183" y="365"/>
              </a:cxn>
              <a:cxn ang="0">
                <a:pos x="186" y="369"/>
              </a:cxn>
              <a:cxn ang="0">
                <a:pos x="183" y="370"/>
              </a:cxn>
              <a:cxn ang="0">
                <a:pos x="183" y="566"/>
              </a:cxn>
              <a:cxn ang="0">
                <a:pos x="810" y="636"/>
              </a:cxn>
              <a:cxn ang="0">
                <a:pos x="810" y="635"/>
              </a:cxn>
              <a:cxn ang="0">
                <a:pos x="810" y="633"/>
              </a:cxn>
              <a:cxn ang="0">
                <a:pos x="790" y="609"/>
              </a:cxn>
              <a:cxn ang="0">
                <a:pos x="791" y="609"/>
              </a:cxn>
              <a:cxn ang="0">
                <a:pos x="785" y="609"/>
              </a:cxn>
              <a:cxn ang="0">
                <a:pos x="784" y="609"/>
              </a:cxn>
              <a:cxn ang="0">
                <a:pos x="744" y="584"/>
              </a:cxn>
              <a:cxn ang="0">
                <a:pos x="714" y="509"/>
              </a:cxn>
              <a:cxn ang="0">
                <a:pos x="794" y="413"/>
              </a:cxn>
              <a:cxn ang="0">
                <a:pos x="889" y="440"/>
              </a:cxn>
              <a:cxn ang="0">
                <a:pos x="912" y="476"/>
              </a:cxn>
              <a:cxn ang="0">
                <a:pos x="916" y="488"/>
              </a:cxn>
              <a:cxn ang="0">
                <a:pos x="940" y="507"/>
              </a:cxn>
              <a:cxn ang="0">
                <a:pos x="183" y="0"/>
              </a:cxn>
              <a:cxn ang="0">
                <a:pos x="183" y="196"/>
              </a:cxn>
            </a:cxnLst>
            <a:rect l="0" t="0" r="r" b="b"/>
            <a:pathLst>
              <a:path w="1073" h="772">
                <a:moveTo>
                  <a:pt x="182" y="202"/>
                </a:moveTo>
                <a:cubicBezTo>
                  <a:pt x="182" y="202"/>
                  <a:pt x="182" y="202"/>
                  <a:pt x="182" y="202"/>
                </a:cubicBezTo>
                <a:cubicBezTo>
                  <a:pt x="182" y="204"/>
                  <a:pt x="182" y="204"/>
                  <a:pt x="182" y="204"/>
                </a:cubicBezTo>
                <a:cubicBezTo>
                  <a:pt x="182" y="205"/>
                  <a:pt x="182" y="205"/>
                  <a:pt x="182" y="205"/>
                </a:cubicBezTo>
                <a:cubicBezTo>
                  <a:pt x="182" y="205"/>
                  <a:pt x="182" y="205"/>
                  <a:pt x="182" y="205"/>
                </a:cubicBezTo>
                <a:cubicBezTo>
                  <a:pt x="181" y="205"/>
                  <a:pt x="180" y="206"/>
                  <a:pt x="180" y="206"/>
                </a:cubicBezTo>
                <a:cubicBezTo>
                  <a:pt x="179" y="206"/>
                  <a:pt x="179" y="206"/>
                  <a:pt x="179" y="206"/>
                </a:cubicBezTo>
                <a:cubicBezTo>
                  <a:pt x="178" y="207"/>
                  <a:pt x="178" y="207"/>
                  <a:pt x="178" y="207"/>
                </a:cubicBezTo>
                <a:cubicBezTo>
                  <a:pt x="177" y="207"/>
                  <a:pt x="177" y="207"/>
                  <a:pt x="177" y="207"/>
                </a:cubicBezTo>
                <a:cubicBezTo>
                  <a:pt x="177" y="207"/>
                  <a:pt x="177" y="207"/>
                  <a:pt x="177" y="207"/>
                </a:cubicBezTo>
                <a:cubicBezTo>
                  <a:pt x="176" y="207"/>
                  <a:pt x="176" y="207"/>
                  <a:pt x="176" y="207"/>
                </a:cubicBezTo>
                <a:cubicBezTo>
                  <a:pt x="176" y="208"/>
                  <a:pt x="176" y="208"/>
                  <a:pt x="176" y="208"/>
                </a:cubicBezTo>
                <a:cubicBezTo>
                  <a:pt x="176" y="208"/>
                  <a:pt x="176" y="208"/>
                  <a:pt x="176" y="208"/>
                </a:cubicBezTo>
                <a:cubicBezTo>
                  <a:pt x="175" y="208"/>
                  <a:pt x="175" y="208"/>
                  <a:pt x="174" y="209"/>
                </a:cubicBezTo>
                <a:cubicBezTo>
                  <a:pt x="166" y="214"/>
                  <a:pt x="156" y="217"/>
                  <a:pt x="146" y="217"/>
                </a:cubicBezTo>
                <a:cubicBezTo>
                  <a:pt x="140" y="217"/>
                  <a:pt x="134" y="216"/>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3" y="212"/>
                  <a:pt x="118" y="210"/>
                  <a:pt x="115" y="207"/>
                </a:cubicBezTo>
                <a:cubicBezTo>
                  <a:pt x="105" y="203"/>
                  <a:pt x="93" y="200"/>
                  <a:pt x="81" y="200"/>
                </a:cubicBezTo>
                <a:cubicBezTo>
                  <a:pt x="59" y="200"/>
                  <a:pt x="38" y="209"/>
                  <a:pt x="23" y="224"/>
                </a:cubicBezTo>
                <a:cubicBezTo>
                  <a:pt x="21" y="226"/>
                  <a:pt x="20" y="228"/>
                  <a:pt x="18" y="230"/>
                </a:cubicBezTo>
                <a:cubicBezTo>
                  <a:pt x="7" y="244"/>
                  <a:pt x="0" y="263"/>
                  <a:pt x="0" y="283"/>
                </a:cubicBezTo>
                <a:cubicBezTo>
                  <a:pt x="0" y="306"/>
                  <a:pt x="10" y="328"/>
                  <a:pt x="25" y="343"/>
                </a:cubicBezTo>
                <a:cubicBezTo>
                  <a:pt x="40" y="357"/>
                  <a:pt x="59" y="366"/>
                  <a:pt x="81" y="366"/>
                </a:cubicBezTo>
                <a:cubicBezTo>
                  <a:pt x="94" y="366"/>
                  <a:pt x="107" y="363"/>
                  <a:pt x="118" y="358"/>
                </a:cubicBezTo>
                <a:cubicBezTo>
                  <a:pt x="120" y="356"/>
                  <a:pt x="122" y="357"/>
                  <a:pt x="124" y="356"/>
                </a:cubicBezTo>
                <a:cubicBezTo>
                  <a:pt x="131" y="353"/>
                  <a:pt x="138" y="353"/>
                  <a:pt x="146" y="353"/>
                </a:cubicBezTo>
                <a:cubicBezTo>
                  <a:pt x="146" y="353"/>
                  <a:pt x="146" y="353"/>
                  <a:pt x="146" y="353"/>
                </a:cubicBezTo>
                <a:cubicBezTo>
                  <a:pt x="157" y="353"/>
                  <a:pt x="167" y="355"/>
                  <a:pt x="175" y="361"/>
                </a:cubicBezTo>
                <a:cubicBezTo>
                  <a:pt x="176" y="361"/>
                  <a:pt x="177" y="361"/>
                  <a:pt x="178" y="361"/>
                </a:cubicBezTo>
                <a:cubicBezTo>
                  <a:pt x="178" y="361"/>
                  <a:pt x="178" y="361"/>
                  <a:pt x="178" y="361"/>
                </a:cubicBezTo>
                <a:cubicBezTo>
                  <a:pt x="179" y="362"/>
                  <a:pt x="179" y="362"/>
                  <a:pt x="179" y="362"/>
                </a:cubicBezTo>
                <a:cubicBezTo>
                  <a:pt x="179" y="362"/>
                  <a:pt x="179" y="362"/>
                  <a:pt x="179" y="362"/>
                </a:cubicBezTo>
                <a:cubicBezTo>
                  <a:pt x="179" y="362"/>
                  <a:pt x="179" y="362"/>
                  <a:pt x="179" y="362"/>
                </a:cubicBezTo>
                <a:cubicBezTo>
                  <a:pt x="180" y="362"/>
                  <a:pt x="180" y="362"/>
                  <a:pt x="180" y="362"/>
                </a:cubicBezTo>
                <a:cubicBezTo>
                  <a:pt x="181" y="362"/>
                  <a:pt x="181" y="363"/>
                  <a:pt x="182" y="364"/>
                </a:cubicBezTo>
                <a:cubicBezTo>
                  <a:pt x="183" y="364"/>
                  <a:pt x="183" y="364"/>
                  <a:pt x="183" y="364"/>
                </a:cubicBezTo>
                <a:cubicBezTo>
                  <a:pt x="183" y="365"/>
                  <a:pt x="183" y="365"/>
                  <a:pt x="183" y="365"/>
                </a:cubicBezTo>
                <a:cubicBezTo>
                  <a:pt x="184" y="365"/>
                  <a:pt x="184" y="365"/>
                  <a:pt x="184" y="365"/>
                </a:cubicBezTo>
                <a:cubicBezTo>
                  <a:pt x="185" y="366"/>
                  <a:pt x="185" y="368"/>
                  <a:pt x="186" y="369"/>
                </a:cubicBezTo>
                <a:cubicBezTo>
                  <a:pt x="186" y="369"/>
                  <a:pt x="184" y="369"/>
                  <a:pt x="184" y="369"/>
                </a:cubicBezTo>
                <a:cubicBezTo>
                  <a:pt x="184" y="370"/>
                  <a:pt x="183" y="370"/>
                  <a:pt x="183" y="370"/>
                </a:cubicBezTo>
                <a:cubicBezTo>
                  <a:pt x="183" y="371"/>
                  <a:pt x="183" y="371"/>
                  <a:pt x="183" y="371"/>
                </a:cubicBezTo>
                <a:cubicBezTo>
                  <a:pt x="183" y="566"/>
                  <a:pt x="183" y="566"/>
                  <a:pt x="183" y="566"/>
                </a:cubicBezTo>
                <a:cubicBezTo>
                  <a:pt x="375" y="570"/>
                  <a:pt x="547" y="648"/>
                  <a:pt x="673" y="772"/>
                </a:cubicBezTo>
                <a:cubicBezTo>
                  <a:pt x="810" y="636"/>
                  <a:pt x="810" y="636"/>
                  <a:pt x="810" y="636"/>
                </a:cubicBezTo>
                <a:cubicBezTo>
                  <a:pt x="810" y="636"/>
                  <a:pt x="810" y="636"/>
                  <a:pt x="810" y="636"/>
                </a:cubicBezTo>
                <a:cubicBezTo>
                  <a:pt x="810" y="636"/>
                  <a:pt x="810" y="635"/>
                  <a:pt x="810" y="635"/>
                </a:cubicBezTo>
                <a:cubicBezTo>
                  <a:pt x="810" y="634"/>
                  <a:pt x="810" y="634"/>
                  <a:pt x="810" y="634"/>
                </a:cubicBezTo>
                <a:cubicBezTo>
                  <a:pt x="810" y="634"/>
                  <a:pt x="810" y="633"/>
                  <a:pt x="810" y="633"/>
                </a:cubicBezTo>
                <a:cubicBezTo>
                  <a:pt x="808" y="628"/>
                  <a:pt x="806" y="622"/>
                  <a:pt x="801" y="617"/>
                </a:cubicBezTo>
                <a:cubicBezTo>
                  <a:pt x="798" y="614"/>
                  <a:pt x="794" y="613"/>
                  <a:pt x="790" y="609"/>
                </a:cubicBezTo>
                <a:cubicBezTo>
                  <a:pt x="791" y="609"/>
                  <a:pt x="791" y="609"/>
                  <a:pt x="791" y="609"/>
                </a:cubicBezTo>
                <a:cubicBezTo>
                  <a:pt x="791" y="609"/>
                  <a:pt x="791" y="609"/>
                  <a:pt x="791" y="609"/>
                </a:cubicBezTo>
                <a:cubicBezTo>
                  <a:pt x="791" y="610"/>
                  <a:pt x="791" y="610"/>
                  <a:pt x="791" y="610"/>
                </a:cubicBezTo>
                <a:cubicBezTo>
                  <a:pt x="787" y="609"/>
                  <a:pt x="787" y="609"/>
                  <a:pt x="785" y="609"/>
                </a:cubicBezTo>
                <a:cubicBezTo>
                  <a:pt x="784" y="609"/>
                  <a:pt x="784" y="609"/>
                  <a:pt x="784" y="609"/>
                </a:cubicBezTo>
                <a:cubicBezTo>
                  <a:pt x="784" y="609"/>
                  <a:pt x="784" y="609"/>
                  <a:pt x="784" y="609"/>
                </a:cubicBezTo>
                <a:cubicBezTo>
                  <a:pt x="783" y="609"/>
                  <a:pt x="783" y="609"/>
                  <a:pt x="783" y="609"/>
                </a:cubicBezTo>
                <a:cubicBezTo>
                  <a:pt x="769" y="604"/>
                  <a:pt x="756" y="596"/>
                  <a:pt x="744" y="584"/>
                </a:cubicBezTo>
                <a:cubicBezTo>
                  <a:pt x="727" y="567"/>
                  <a:pt x="717" y="545"/>
                  <a:pt x="715" y="522"/>
                </a:cubicBezTo>
                <a:cubicBezTo>
                  <a:pt x="714" y="518"/>
                  <a:pt x="714" y="513"/>
                  <a:pt x="714" y="509"/>
                </a:cubicBezTo>
                <a:cubicBezTo>
                  <a:pt x="714" y="484"/>
                  <a:pt x="723" y="459"/>
                  <a:pt x="743" y="440"/>
                </a:cubicBezTo>
                <a:cubicBezTo>
                  <a:pt x="757" y="425"/>
                  <a:pt x="775" y="416"/>
                  <a:pt x="794" y="413"/>
                </a:cubicBezTo>
                <a:cubicBezTo>
                  <a:pt x="802" y="411"/>
                  <a:pt x="810" y="410"/>
                  <a:pt x="818" y="410"/>
                </a:cubicBezTo>
                <a:cubicBezTo>
                  <a:pt x="843" y="410"/>
                  <a:pt x="869" y="420"/>
                  <a:pt x="889" y="440"/>
                </a:cubicBezTo>
                <a:cubicBezTo>
                  <a:pt x="899" y="450"/>
                  <a:pt x="907" y="463"/>
                  <a:pt x="912" y="476"/>
                </a:cubicBezTo>
                <a:cubicBezTo>
                  <a:pt x="912" y="476"/>
                  <a:pt x="912" y="476"/>
                  <a:pt x="912" y="476"/>
                </a:cubicBezTo>
                <a:cubicBezTo>
                  <a:pt x="912" y="476"/>
                  <a:pt x="912" y="477"/>
                  <a:pt x="912" y="477"/>
                </a:cubicBezTo>
                <a:cubicBezTo>
                  <a:pt x="913" y="481"/>
                  <a:pt x="914" y="485"/>
                  <a:pt x="916" y="488"/>
                </a:cubicBezTo>
                <a:cubicBezTo>
                  <a:pt x="917" y="492"/>
                  <a:pt x="920" y="495"/>
                  <a:pt x="922" y="497"/>
                </a:cubicBezTo>
                <a:cubicBezTo>
                  <a:pt x="927" y="502"/>
                  <a:pt x="934" y="505"/>
                  <a:pt x="940" y="507"/>
                </a:cubicBezTo>
                <a:cubicBezTo>
                  <a:pt x="1073" y="372"/>
                  <a:pt x="1073" y="372"/>
                  <a:pt x="1073" y="372"/>
                </a:cubicBezTo>
                <a:cubicBezTo>
                  <a:pt x="845" y="145"/>
                  <a:pt x="531" y="4"/>
                  <a:pt x="183" y="0"/>
                </a:cubicBezTo>
                <a:cubicBezTo>
                  <a:pt x="183" y="195"/>
                  <a:pt x="183" y="195"/>
                  <a:pt x="183" y="195"/>
                </a:cubicBezTo>
                <a:cubicBezTo>
                  <a:pt x="183" y="196"/>
                  <a:pt x="183" y="196"/>
                  <a:pt x="183" y="196"/>
                </a:cubicBezTo>
                <a:cubicBezTo>
                  <a:pt x="183" y="198"/>
                  <a:pt x="184" y="200"/>
                  <a:pt x="182" y="202"/>
                </a:cubicBezTo>
                <a:close/>
              </a:path>
            </a:pathLst>
          </a:custGeom>
          <a:solidFill>
            <a:srgbClr val="EF3425"/>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21"/>
          <p:cNvSpPr>
            <a:spLocks/>
          </p:cNvSpPr>
          <p:nvPr/>
        </p:nvSpPr>
        <p:spPr bwMode="auto">
          <a:xfrm>
            <a:off x="5980795" y="4702507"/>
            <a:ext cx="1436364" cy="1232821"/>
          </a:xfrm>
          <a:custGeom>
            <a:avLst/>
            <a:gdLst/>
            <a:ahLst/>
            <a:cxnLst>
              <a:cxn ang="0">
                <a:pos x="753" y="255"/>
              </a:cxn>
              <a:cxn ang="0">
                <a:pos x="748" y="254"/>
              </a:cxn>
              <a:cxn ang="0">
                <a:pos x="748" y="254"/>
              </a:cxn>
              <a:cxn ang="0">
                <a:pos x="748" y="254"/>
              </a:cxn>
              <a:cxn ang="0">
                <a:pos x="752" y="250"/>
              </a:cxn>
              <a:cxn ang="0">
                <a:pos x="754" y="248"/>
              </a:cxn>
              <a:cxn ang="0">
                <a:pos x="754" y="247"/>
              </a:cxn>
              <a:cxn ang="0">
                <a:pos x="755" y="246"/>
              </a:cxn>
              <a:cxn ang="0">
                <a:pos x="769" y="218"/>
              </a:cxn>
              <a:cxn ang="0">
                <a:pos x="783" y="208"/>
              </a:cxn>
              <a:cxn ang="0">
                <a:pos x="783" y="208"/>
              </a:cxn>
              <a:cxn ang="0">
                <a:pos x="784" y="208"/>
              </a:cxn>
              <a:cxn ang="0">
                <a:pos x="784" y="208"/>
              </a:cxn>
              <a:cxn ang="0">
                <a:pos x="827" y="185"/>
              </a:cxn>
              <a:cxn ang="0">
                <a:pos x="827" y="68"/>
              </a:cxn>
              <a:cxn ang="0">
                <a:pos x="709" y="68"/>
              </a:cxn>
              <a:cxn ang="0">
                <a:pos x="687" y="106"/>
              </a:cxn>
              <a:cxn ang="0">
                <a:pos x="676" y="125"/>
              </a:cxn>
              <a:cxn ang="0">
                <a:pos x="645" y="140"/>
              </a:cxn>
              <a:cxn ang="0">
                <a:pos x="643" y="140"/>
              </a:cxn>
              <a:cxn ang="0">
                <a:pos x="643" y="140"/>
              </a:cxn>
              <a:cxn ang="0">
                <a:pos x="639" y="140"/>
              </a:cxn>
              <a:cxn ang="0">
                <a:pos x="638" y="140"/>
              </a:cxn>
              <a:cxn ang="0">
                <a:pos x="492" y="0"/>
              </a:cxn>
              <a:cxn ang="0">
                <a:pos x="0" y="390"/>
              </a:cxn>
              <a:cxn ang="0">
                <a:pos x="36" y="394"/>
              </a:cxn>
              <a:cxn ang="0">
                <a:pos x="42" y="391"/>
              </a:cxn>
              <a:cxn ang="0">
                <a:pos x="43" y="390"/>
              </a:cxn>
              <a:cxn ang="0">
                <a:pos x="161" y="411"/>
              </a:cxn>
              <a:cxn ang="0">
                <a:pos x="192" y="482"/>
              </a:cxn>
              <a:cxn ang="0">
                <a:pos x="88" y="585"/>
              </a:cxn>
              <a:cxn ang="0">
                <a:pos x="46" y="575"/>
              </a:cxn>
              <a:cxn ang="0">
                <a:pos x="35" y="569"/>
              </a:cxn>
              <a:cxn ang="0">
                <a:pos x="0" y="574"/>
              </a:cxn>
              <a:cxn ang="0">
                <a:pos x="892" y="400"/>
              </a:cxn>
              <a:cxn ang="0">
                <a:pos x="753" y="256"/>
              </a:cxn>
            </a:cxnLst>
            <a:rect l="0" t="0" r="r" b="b"/>
            <a:pathLst>
              <a:path w="892" h="765">
                <a:moveTo>
                  <a:pt x="753" y="256"/>
                </a:moveTo>
                <a:cubicBezTo>
                  <a:pt x="753" y="255"/>
                  <a:pt x="753" y="255"/>
                  <a:pt x="753" y="255"/>
                </a:cubicBezTo>
                <a:cubicBezTo>
                  <a:pt x="751" y="254"/>
                  <a:pt x="751" y="254"/>
                  <a:pt x="751"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2"/>
                  <a:pt x="751" y="251"/>
                  <a:pt x="751" y="251"/>
                </a:cubicBezTo>
                <a:cubicBezTo>
                  <a:pt x="752" y="250"/>
                  <a:pt x="752" y="250"/>
                  <a:pt x="752" y="250"/>
                </a:cubicBezTo>
                <a:cubicBezTo>
                  <a:pt x="753" y="249"/>
                  <a:pt x="753" y="249"/>
                  <a:pt x="753" y="249"/>
                </a:cubicBezTo>
                <a:cubicBezTo>
                  <a:pt x="754" y="248"/>
                  <a:pt x="754" y="248"/>
                  <a:pt x="754" y="248"/>
                </a:cubicBezTo>
                <a:cubicBezTo>
                  <a:pt x="754" y="247"/>
                  <a:pt x="754" y="247"/>
                  <a:pt x="754" y="247"/>
                </a:cubicBezTo>
                <a:cubicBezTo>
                  <a:pt x="754" y="247"/>
                  <a:pt x="754" y="247"/>
                  <a:pt x="754" y="247"/>
                </a:cubicBezTo>
                <a:cubicBezTo>
                  <a:pt x="754" y="246"/>
                  <a:pt x="754" y="246"/>
                  <a:pt x="754" y="246"/>
                </a:cubicBezTo>
                <a:cubicBezTo>
                  <a:pt x="755" y="246"/>
                  <a:pt x="755" y="246"/>
                  <a:pt x="755" y="246"/>
                </a:cubicBezTo>
                <a:cubicBezTo>
                  <a:pt x="755" y="245"/>
                  <a:pt x="755" y="245"/>
                  <a:pt x="755" y="244"/>
                </a:cubicBezTo>
                <a:cubicBezTo>
                  <a:pt x="757" y="235"/>
                  <a:pt x="762" y="226"/>
                  <a:pt x="769" y="218"/>
                </a:cubicBezTo>
                <a:cubicBezTo>
                  <a:pt x="773" y="214"/>
                  <a:pt x="778" y="210"/>
                  <a:pt x="783" y="208"/>
                </a:cubicBezTo>
                <a:cubicBezTo>
                  <a:pt x="783" y="208"/>
                  <a:pt x="783" y="208"/>
                  <a:pt x="783" y="208"/>
                </a:cubicBezTo>
                <a:cubicBezTo>
                  <a:pt x="783" y="208"/>
                  <a:pt x="783" y="208"/>
                  <a:pt x="783" y="208"/>
                </a:cubicBezTo>
                <a:cubicBezTo>
                  <a:pt x="783" y="208"/>
                  <a:pt x="783" y="208"/>
                  <a:pt x="783" y="208"/>
                </a:cubicBezTo>
                <a:cubicBezTo>
                  <a:pt x="784" y="208"/>
                  <a:pt x="784" y="208"/>
                  <a:pt x="784" y="208"/>
                </a:cubicBezTo>
                <a:cubicBezTo>
                  <a:pt x="784" y="208"/>
                  <a:pt x="784" y="208"/>
                  <a:pt x="784" y="208"/>
                </a:cubicBezTo>
                <a:cubicBezTo>
                  <a:pt x="784" y="208"/>
                  <a:pt x="784" y="208"/>
                  <a:pt x="784" y="208"/>
                </a:cubicBezTo>
                <a:cubicBezTo>
                  <a:pt x="784" y="208"/>
                  <a:pt x="784" y="208"/>
                  <a:pt x="784" y="208"/>
                </a:cubicBezTo>
                <a:cubicBezTo>
                  <a:pt x="789" y="205"/>
                  <a:pt x="794" y="204"/>
                  <a:pt x="798" y="203"/>
                </a:cubicBezTo>
                <a:cubicBezTo>
                  <a:pt x="808" y="199"/>
                  <a:pt x="818" y="193"/>
                  <a:pt x="827" y="185"/>
                </a:cubicBezTo>
                <a:cubicBezTo>
                  <a:pt x="843" y="169"/>
                  <a:pt x="851" y="147"/>
                  <a:pt x="851" y="126"/>
                </a:cubicBezTo>
                <a:cubicBezTo>
                  <a:pt x="851" y="105"/>
                  <a:pt x="843" y="84"/>
                  <a:pt x="827" y="68"/>
                </a:cubicBezTo>
                <a:cubicBezTo>
                  <a:pt x="810" y="51"/>
                  <a:pt x="789" y="43"/>
                  <a:pt x="768" y="43"/>
                </a:cubicBezTo>
                <a:cubicBezTo>
                  <a:pt x="747" y="43"/>
                  <a:pt x="726" y="51"/>
                  <a:pt x="709" y="68"/>
                </a:cubicBezTo>
                <a:cubicBezTo>
                  <a:pt x="700" y="77"/>
                  <a:pt x="694" y="88"/>
                  <a:pt x="690" y="99"/>
                </a:cubicBezTo>
                <a:cubicBezTo>
                  <a:pt x="689" y="101"/>
                  <a:pt x="688" y="104"/>
                  <a:pt x="687" y="106"/>
                </a:cubicBezTo>
                <a:cubicBezTo>
                  <a:pt x="685" y="113"/>
                  <a:pt x="681" y="119"/>
                  <a:pt x="676" y="125"/>
                </a:cubicBezTo>
                <a:cubicBezTo>
                  <a:pt x="676" y="125"/>
                  <a:pt x="676" y="125"/>
                  <a:pt x="676" y="125"/>
                </a:cubicBezTo>
                <a:cubicBezTo>
                  <a:pt x="668" y="132"/>
                  <a:pt x="658" y="137"/>
                  <a:pt x="648" y="139"/>
                </a:cubicBezTo>
                <a:cubicBezTo>
                  <a:pt x="647" y="139"/>
                  <a:pt x="646" y="140"/>
                  <a:pt x="645" y="140"/>
                </a:cubicBezTo>
                <a:cubicBezTo>
                  <a:pt x="644" y="140"/>
                  <a:pt x="644" y="140"/>
                  <a:pt x="644" y="140"/>
                </a:cubicBezTo>
                <a:cubicBezTo>
                  <a:pt x="643" y="140"/>
                  <a:pt x="643" y="140"/>
                  <a:pt x="643" y="140"/>
                </a:cubicBezTo>
                <a:cubicBezTo>
                  <a:pt x="643" y="140"/>
                  <a:pt x="643" y="140"/>
                  <a:pt x="643" y="140"/>
                </a:cubicBezTo>
                <a:cubicBezTo>
                  <a:pt x="643" y="140"/>
                  <a:pt x="643" y="140"/>
                  <a:pt x="643" y="140"/>
                </a:cubicBezTo>
                <a:cubicBezTo>
                  <a:pt x="642" y="140"/>
                  <a:pt x="641" y="140"/>
                  <a:pt x="640" y="140"/>
                </a:cubicBezTo>
                <a:cubicBezTo>
                  <a:pt x="639" y="140"/>
                  <a:pt x="639" y="140"/>
                  <a:pt x="639" y="140"/>
                </a:cubicBezTo>
                <a:cubicBezTo>
                  <a:pt x="638" y="140"/>
                  <a:pt x="638" y="140"/>
                  <a:pt x="638" y="140"/>
                </a:cubicBezTo>
                <a:cubicBezTo>
                  <a:pt x="638" y="140"/>
                  <a:pt x="638" y="140"/>
                  <a:pt x="638" y="140"/>
                </a:cubicBezTo>
                <a:cubicBezTo>
                  <a:pt x="636" y="140"/>
                  <a:pt x="634" y="139"/>
                  <a:pt x="633" y="138"/>
                </a:cubicBezTo>
                <a:cubicBezTo>
                  <a:pt x="492" y="0"/>
                  <a:pt x="492" y="0"/>
                  <a:pt x="492" y="0"/>
                </a:cubicBezTo>
                <a:cubicBezTo>
                  <a:pt x="355" y="131"/>
                  <a:pt x="172" y="198"/>
                  <a:pt x="0" y="199"/>
                </a:cubicBezTo>
                <a:cubicBezTo>
                  <a:pt x="0" y="390"/>
                  <a:pt x="0" y="390"/>
                  <a:pt x="0" y="390"/>
                </a:cubicBezTo>
                <a:cubicBezTo>
                  <a:pt x="9" y="394"/>
                  <a:pt x="14" y="396"/>
                  <a:pt x="21" y="396"/>
                </a:cubicBezTo>
                <a:cubicBezTo>
                  <a:pt x="26" y="396"/>
                  <a:pt x="32" y="395"/>
                  <a:pt x="36" y="394"/>
                </a:cubicBezTo>
                <a:cubicBezTo>
                  <a:pt x="38" y="393"/>
                  <a:pt x="40" y="392"/>
                  <a:pt x="42" y="391"/>
                </a:cubicBezTo>
                <a:cubicBezTo>
                  <a:pt x="42" y="391"/>
                  <a:pt x="42" y="391"/>
                  <a:pt x="42" y="391"/>
                </a:cubicBezTo>
                <a:cubicBezTo>
                  <a:pt x="43" y="391"/>
                  <a:pt x="43" y="391"/>
                  <a:pt x="43" y="391"/>
                </a:cubicBezTo>
                <a:cubicBezTo>
                  <a:pt x="43" y="390"/>
                  <a:pt x="43" y="390"/>
                  <a:pt x="43" y="390"/>
                </a:cubicBezTo>
                <a:cubicBezTo>
                  <a:pt x="57" y="384"/>
                  <a:pt x="72" y="380"/>
                  <a:pt x="88" y="380"/>
                </a:cubicBezTo>
                <a:cubicBezTo>
                  <a:pt x="117" y="380"/>
                  <a:pt x="142" y="392"/>
                  <a:pt x="161" y="411"/>
                </a:cubicBezTo>
                <a:cubicBezTo>
                  <a:pt x="162" y="412"/>
                  <a:pt x="162" y="412"/>
                  <a:pt x="163" y="413"/>
                </a:cubicBezTo>
                <a:cubicBezTo>
                  <a:pt x="181" y="430"/>
                  <a:pt x="192" y="455"/>
                  <a:pt x="192" y="482"/>
                </a:cubicBezTo>
                <a:cubicBezTo>
                  <a:pt x="192" y="506"/>
                  <a:pt x="183" y="528"/>
                  <a:pt x="169" y="545"/>
                </a:cubicBezTo>
                <a:cubicBezTo>
                  <a:pt x="150" y="569"/>
                  <a:pt x="121" y="585"/>
                  <a:pt x="88" y="585"/>
                </a:cubicBezTo>
                <a:cubicBezTo>
                  <a:pt x="73" y="585"/>
                  <a:pt x="59" y="581"/>
                  <a:pt x="46" y="576"/>
                </a:cubicBezTo>
                <a:cubicBezTo>
                  <a:pt x="46" y="576"/>
                  <a:pt x="46" y="575"/>
                  <a:pt x="46" y="575"/>
                </a:cubicBezTo>
                <a:cubicBezTo>
                  <a:pt x="45" y="575"/>
                  <a:pt x="45" y="575"/>
                  <a:pt x="45" y="575"/>
                </a:cubicBezTo>
                <a:cubicBezTo>
                  <a:pt x="41" y="573"/>
                  <a:pt x="38" y="571"/>
                  <a:pt x="35" y="569"/>
                </a:cubicBezTo>
                <a:cubicBezTo>
                  <a:pt x="31" y="568"/>
                  <a:pt x="25" y="567"/>
                  <a:pt x="21" y="567"/>
                </a:cubicBezTo>
                <a:cubicBezTo>
                  <a:pt x="14" y="567"/>
                  <a:pt x="9" y="570"/>
                  <a:pt x="0" y="574"/>
                </a:cubicBezTo>
                <a:cubicBezTo>
                  <a:pt x="0" y="765"/>
                  <a:pt x="0" y="765"/>
                  <a:pt x="0" y="765"/>
                </a:cubicBezTo>
                <a:cubicBezTo>
                  <a:pt x="323" y="764"/>
                  <a:pt x="645" y="642"/>
                  <a:pt x="892" y="400"/>
                </a:cubicBezTo>
                <a:cubicBezTo>
                  <a:pt x="754" y="261"/>
                  <a:pt x="754" y="261"/>
                  <a:pt x="754" y="261"/>
                </a:cubicBezTo>
                <a:cubicBezTo>
                  <a:pt x="753" y="260"/>
                  <a:pt x="753" y="258"/>
                  <a:pt x="753" y="256"/>
                </a:cubicBezTo>
                <a:close/>
              </a:path>
            </a:pathLst>
          </a:custGeom>
          <a:solidFill>
            <a:srgbClr val="2C3749"/>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25"/>
          <p:cNvSpPr>
            <a:spLocks/>
          </p:cNvSpPr>
          <p:nvPr/>
        </p:nvSpPr>
        <p:spPr bwMode="auto">
          <a:xfrm>
            <a:off x="3911606" y="2418212"/>
            <a:ext cx="1242074" cy="1730113"/>
          </a:xfrm>
          <a:custGeom>
            <a:avLst/>
            <a:gdLst/>
            <a:ahLst/>
            <a:cxnLst>
              <a:cxn ang="0">
                <a:pos x="202" y="891"/>
              </a:cxn>
              <a:cxn ang="0">
                <a:pos x="201" y="892"/>
              </a:cxn>
              <a:cxn ang="0">
                <a:pos x="204" y="894"/>
              </a:cxn>
              <a:cxn ang="0">
                <a:pos x="206" y="895"/>
              </a:cxn>
              <a:cxn ang="0">
                <a:pos x="207" y="897"/>
              </a:cxn>
              <a:cxn ang="0">
                <a:pos x="208" y="898"/>
              </a:cxn>
              <a:cxn ang="0">
                <a:pos x="209" y="899"/>
              </a:cxn>
              <a:cxn ang="0">
                <a:pos x="214" y="945"/>
              </a:cxn>
              <a:cxn ang="0">
                <a:pos x="214" y="945"/>
              </a:cxn>
              <a:cxn ang="0">
                <a:pos x="214" y="945"/>
              </a:cxn>
              <a:cxn ang="0">
                <a:pos x="214" y="946"/>
              </a:cxn>
              <a:cxn ang="0">
                <a:pos x="207" y="959"/>
              </a:cxn>
              <a:cxn ang="0">
                <a:pos x="224" y="1051"/>
              </a:cxn>
              <a:cxn ang="0">
                <a:pos x="283" y="1074"/>
              </a:cxn>
              <a:cxn ang="0">
                <a:pos x="366" y="992"/>
              </a:cxn>
              <a:cxn ang="0">
                <a:pos x="356" y="949"/>
              </a:cxn>
              <a:cxn ang="0">
                <a:pos x="353" y="928"/>
              </a:cxn>
              <a:cxn ang="0">
                <a:pos x="361" y="895"/>
              </a:cxn>
              <a:cxn ang="0">
                <a:pos x="362" y="892"/>
              </a:cxn>
              <a:cxn ang="0">
                <a:pos x="362" y="893"/>
              </a:cxn>
              <a:cxn ang="0">
                <a:pos x="364" y="891"/>
              </a:cxn>
              <a:cxn ang="0">
                <a:pos x="365" y="890"/>
              </a:cxn>
              <a:cxn ang="0">
                <a:pos x="369" y="888"/>
              </a:cxn>
              <a:cxn ang="0">
                <a:pos x="370" y="888"/>
              </a:cxn>
              <a:cxn ang="0">
                <a:pos x="566" y="888"/>
              </a:cxn>
              <a:cxn ang="0">
                <a:pos x="635" y="264"/>
              </a:cxn>
              <a:cxn ang="0">
                <a:pos x="613" y="285"/>
              </a:cxn>
              <a:cxn ang="0">
                <a:pos x="610" y="280"/>
              </a:cxn>
              <a:cxn ang="0">
                <a:pos x="608" y="288"/>
              </a:cxn>
              <a:cxn ang="0">
                <a:pos x="608" y="291"/>
              </a:cxn>
              <a:cxn ang="0">
                <a:pos x="583" y="330"/>
              </a:cxn>
              <a:cxn ang="0">
                <a:pos x="439" y="331"/>
              </a:cxn>
              <a:cxn ang="0">
                <a:pos x="439" y="186"/>
              </a:cxn>
              <a:cxn ang="0">
                <a:pos x="475" y="163"/>
              </a:cxn>
              <a:cxn ang="0">
                <a:pos x="487" y="159"/>
              </a:cxn>
              <a:cxn ang="0">
                <a:pos x="505" y="135"/>
              </a:cxn>
              <a:cxn ang="0">
                <a:pos x="0" y="888"/>
              </a:cxn>
              <a:cxn ang="0">
                <a:pos x="196" y="888"/>
              </a:cxn>
            </a:cxnLst>
            <a:rect l="0" t="0" r="r" b="b"/>
            <a:pathLst>
              <a:path w="771" h="1074">
                <a:moveTo>
                  <a:pt x="202" y="890"/>
                </a:moveTo>
                <a:cubicBezTo>
                  <a:pt x="202" y="891"/>
                  <a:pt x="202" y="891"/>
                  <a:pt x="202" y="891"/>
                </a:cubicBezTo>
                <a:cubicBezTo>
                  <a:pt x="202" y="891"/>
                  <a:pt x="202" y="891"/>
                  <a:pt x="202" y="891"/>
                </a:cubicBezTo>
                <a:cubicBezTo>
                  <a:pt x="201" y="892"/>
                  <a:pt x="201" y="892"/>
                  <a:pt x="201" y="892"/>
                </a:cubicBezTo>
                <a:cubicBezTo>
                  <a:pt x="201" y="892"/>
                  <a:pt x="201" y="892"/>
                  <a:pt x="201" y="892"/>
                </a:cubicBezTo>
                <a:cubicBezTo>
                  <a:pt x="201" y="892"/>
                  <a:pt x="204" y="893"/>
                  <a:pt x="204" y="894"/>
                </a:cubicBezTo>
                <a:cubicBezTo>
                  <a:pt x="205" y="894"/>
                  <a:pt x="205" y="894"/>
                  <a:pt x="205" y="894"/>
                </a:cubicBezTo>
                <a:cubicBezTo>
                  <a:pt x="206" y="895"/>
                  <a:pt x="206" y="895"/>
                  <a:pt x="206" y="895"/>
                </a:cubicBezTo>
                <a:cubicBezTo>
                  <a:pt x="207" y="896"/>
                  <a:pt x="207" y="896"/>
                  <a:pt x="207" y="896"/>
                </a:cubicBezTo>
                <a:cubicBezTo>
                  <a:pt x="207" y="897"/>
                  <a:pt x="207" y="897"/>
                  <a:pt x="207" y="897"/>
                </a:cubicBezTo>
                <a:cubicBezTo>
                  <a:pt x="207" y="897"/>
                  <a:pt x="207" y="897"/>
                  <a:pt x="207" y="897"/>
                </a:cubicBezTo>
                <a:cubicBezTo>
                  <a:pt x="208" y="898"/>
                  <a:pt x="208" y="898"/>
                  <a:pt x="208" y="898"/>
                </a:cubicBezTo>
                <a:cubicBezTo>
                  <a:pt x="208" y="898"/>
                  <a:pt x="208" y="898"/>
                  <a:pt x="208" y="898"/>
                </a:cubicBezTo>
                <a:cubicBezTo>
                  <a:pt x="208" y="899"/>
                  <a:pt x="208" y="899"/>
                  <a:pt x="209" y="899"/>
                </a:cubicBezTo>
                <a:cubicBezTo>
                  <a:pt x="214" y="908"/>
                  <a:pt x="217" y="917"/>
                  <a:pt x="217" y="928"/>
                </a:cubicBezTo>
                <a:cubicBezTo>
                  <a:pt x="217" y="934"/>
                  <a:pt x="216" y="940"/>
                  <a:pt x="214" y="945"/>
                </a:cubicBezTo>
                <a:cubicBezTo>
                  <a:pt x="214" y="945"/>
                  <a:pt x="214" y="945"/>
                  <a:pt x="214" y="945"/>
                </a:cubicBezTo>
                <a:cubicBezTo>
                  <a:pt x="214" y="945"/>
                  <a:pt x="214" y="945"/>
                  <a:pt x="214" y="945"/>
                </a:cubicBezTo>
                <a:cubicBezTo>
                  <a:pt x="214" y="945"/>
                  <a:pt x="214" y="945"/>
                  <a:pt x="214" y="945"/>
                </a:cubicBezTo>
                <a:cubicBezTo>
                  <a:pt x="214" y="945"/>
                  <a:pt x="214" y="945"/>
                  <a:pt x="214" y="945"/>
                </a:cubicBezTo>
                <a:cubicBezTo>
                  <a:pt x="214" y="946"/>
                  <a:pt x="214" y="946"/>
                  <a:pt x="214" y="946"/>
                </a:cubicBezTo>
                <a:cubicBezTo>
                  <a:pt x="214" y="946"/>
                  <a:pt x="214" y="946"/>
                  <a:pt x="214" y="946"/>
                </a:cubicBezTo>
                <a:cubicBezTo>
                  <a:pt x="214" y="946"/>
                  <a:pt x="214" y="946"/>
                  <a:pt x="214" y="946"/>
                </a:cubicBezTo>
                <a:cubicBezTo>
                  <a:pt x="212" y="951"/>
                  <a:pt x="210" y="955"/>
                  <a:pt x="207" y="959"/>
                </a:cubicBezTo>
                <a:cubicBezTo>
                  <a:pt x="203" y="969"/>
                  <a:pt x="200" y="980"/>
                  <a:pt x="200" y="992"/>
                </a:cubicBezTo>
                <a:cubicBezTo>
                  <a:pt x="200" y="1015"/>
                  <a:pt x="209" y="1036"/>
                  <a:pt x="224" y="1051"/>
                </a:cubicBezTo>
                <a:cubicBezTo>
                  <a:pt x="226" y="1052"/>
                  <a:pt x="228" y="1054"/>
                  <a:pt x="230" y="1055"/>
                </a:cubicBezTo>
                <a:cubicBezTo>
                  <a:pt x="244" y="1067"/>
                  <a:pt x="263" y="1074"/>
                  <a:pt x="283" y="1074"/>
                </a:cubicBezTo>
                <a:cubicBezTo>
                  <a:pt x="306" y="1074"/>
                  <a:pt x="328" y="1064"/>
                  <a:pt x="343" y="1049"/>
                </a:cubicBezTo>
                <a:cubicBezTo>
                  <a:pt x="357" y="1034"/>
                  <a:pt x="366" y="1014"/>
                  <a:pt x="366" y="992"/>
                </a:cubicBezTo>
                <a:cubicBezTo>
                  <a:pt x="366" y="979"/>
                  <a:pt x="363" y="967"/>
                  <a:pt x="358" y="956"/>
                </a:cubicBezTo>
                <a:cubicBezTo>
                  <a:pt x="356" y="954"/>
                  <a:pt x="357" y="952"/>
                  <a:pt x="356" y="949"/>
                </a:cubicBezTo>
                <a:cubicBezTo>
                  <a:pt x="353" y="943"/>
                  <a:pt x="353" y="935"/>
                  <a:pt x="353" y="928"/>
                </a:cubicBezTo>
                <a:cubicBezTo>
                  <a:pt x="353" y="928"/>
                  <a:pt x="353" y="928"/>
                  <a:pt x="353" y="928"/>
                </a:cubicBezTo>
                <a:cubicBezTo>
                  <a:pt x="353" y="917"/>
                  <a:pt x="355" y="907"/>
                  <a:pt x="361" y="898"/>
                </a:cubicBezTo>
                <a:cubicBezTo>
                  <a:pt x="361" y="897"/>
                  <a:pt x="361" y="896"/>
                  <a:pt x="361" y="895"/>
                </a:cubicBezTo>
                <a:cubicBezTo>
                  <a:pt x="361" y="894"/>
                  <a:pt x="361" y="894"/>
                  <a:pt x="361" y="894"/>
                </a:cubicBezTo>
                <a:cubicBezTo>
                  <a:pt x="362" y="892"/>
                  <a:pt x="362" y="892"/>
                  <a:pt x="362" y="892"/>
                </a:cubicBezTo>
                <a:cubicBezTo>
                  <a:pt x="362" y="892"/>
                  <a:pt x="362" y="892"/>
                  <a:pt x="362" y="892"/>
                </a:cubicBezTo>
                <a:cubicBezTo>
                  <a:pt x="362" y="893"/>
                  <a:pt x="362" y="893"/>
                  <a:pt x="362" y="893"/>
                </a:cubicBezTo>
                <a:cubicBezTo>
                  <a:pt x="362" y="893"/>
                  <a:pt x="362" y="893"/>
                  <a:pt x="362" y="893"/>
                </a:cubicBezTo>
                <a:cubicBezTo>
                  <a:pt x="362" y="892"/>
                  <a:pt x="363" y="892"/>
                  <a:pt x="364" y="891"/>
                </a:cubicBezTo>
                <a:cubicBezTo>
                  <a:pt x="364" y="890"/>
                  <a:pt x="364" y="890"/>
                  <a:pt x="364" y="890"/>
                </a:cubicBezTo>
                <a:cubicBezTo>
                  <a:pt x="365" y="890"/>
                  <a:pt x="365" y="890"/>
                  <a:pt x="365" y="890"/>
                </a:cubicBezTo>
                <a:cubicBezTo>
                  <a:pt x="365" y="890"/>
                  <a:pt x="365" y="890"/>
                  <a:pt x="365" y="890"/>
                </a:cubicBezTo>
                <a:cubicBezTo>
                  <a:pt x="366" y="889"/>
                  <a:pt x="368" y="888"/>
                  <a:pt x="369" y="888"/>
                </a:cubicBezTo>
                <a:cubicBezTo>
                  <a:pt x="369" y="888"/>
                  <a:pt x="369" y="888"/>
                  <a:pt x="369" y="888"/>
                </a:cubicBezTo>
                <a:cubicBezTo>
                  <a:pt x="370" y="888"/>
                  <a:pt x="370" y="888"/>
                  <a:pt x="370" y="888"/>
                </a:cubicBezTo>
                <a:cubicBezTo>
                  <a:pt x="371" y="888"/>
                  <a:pt x="371" y="888"/>
                  <a:pt x="371" y="888"/>
                </a:cubicBezTo>
                <a:cubicBezTo>
                  <a:pt x="566" y="888"/>
                  <a:pt x="566" y="888"/>
                  <a:pt x="566" y="888"/>
                </a:cubicBezTo>
                <a:cubicBezTo>
                  <a:pt x="570" y="704"/>
                  <a:pt x="647" y="526"/>
                  <a:pt x="771" y="401"/>
                </a:cubicBezTo>
                <a:cubicBezTo>
                  <a:pt x="635" y="264"/>
                  <a:pt x="635" y="264"/>
                  <a:pt x="635" y="264"/>
                </a:cubicBezTo>
                <a:cubicBezTo>
                  <a:pt x="628" y="266"/>
                  <a:pt x="624" y="269"/>
                  <a:pt x="619" y="274"/>
                </a:cubicBezTo>
                <a:cubicBezTo>
                  <a:pt x="615" y="277"/>
                  <a:pt x="613" y="281"/>
                  <a:pt x="613" y="285"/>
                </a:cubicBezTo>
                <a:cubicBezTo>
                  <a:pt x="613" y="280"/>
                  <a:pt x="613" y="280"/>
                  <a:pt x="613" y="280"/>
                </a:cubicBezTo>
                <a:cubicBezTo>
                  <a:pt x="610" y="280"/>
                  <a:pt x="610" y="280"/>
                  <a:pt x="610" y="280"/>
                </a:cubicBezTo>
                <a:cubicBezTo>
                  <a:pt x="610" y="280"/>
                  <a:pt x="610" y="280"/>
                  <a:pt x="610" y="280"/>
                </a:cubicBezTo>
                <a:cubicBezTo>
                  <a:pt x="609" y="280"/>
                  <a:pt x="608" y="286"/>
                  <a:pt x="608" y="288"/>
                </a:cubicBezTo>
                <a:cubicBezTo>
                  <a:pt x="608" y="290"/>
                  <a:pt x="608" y="290"/>
                  <a:pt x="608" y="290"/>
                </a:cubicBezTo>
                <a:cubicBezTo>
                  <a:pt x="608" y="291"/>
                  <a:pt x="608" y="291"/>
                  <a:pt x="608" y="291"/>
                </a:cubicBezTo>
                <a:cubicBezTo>
                  <a:pt x="608" y="291"/>
                  <a:pt x="608" y="291"/>
                  <a:pt x="608" y="291"/>
                </a:cubicBezTo>
                <a:cubicBezTo>
                  <a:pt x="603" y="306"/>
                  <a:pt x="594" y="319"/>
                  <a:pt x="583" y="330"/>
                </a:cubicBezTo>
                <a:cubicBezTo>
                  <a:pt x="564" y="350"/>
                  <a:pt x="538" y="360"/>
                  <a:pt x="512" y="360"/>
                </a:cubicBezTo>
                <a:cubicBezTo>
                  <a:pt x="486" y="361"/>
                  <a:pt x="459" y="351"/>
                  <a:pt x="439" y="331"/>
                </a:cubicBezTo>
                <a:cubicBezTo>
                  <a:pt x="418" y="310"/>
                  <a:pt x="409" y="284"/>
                  <a:pt x="409" y="258"/>
                </a:cubicBezTo>
                <a:cubicBezTo>
                  <a:pt x="409" y="232"/>
                  <a:pt x="419" y="206"/>
                  <a:pt x="439" y="186"/>
                </a:cubicBezTo>
                <a:cubicBezTo>
                  <a:pt x="449" y="176"/>
                  <a:pt x="461" y="168"/>
                  <a:pt x="474" y="163"/>
                </a:cubicBezTo>
                <a:cubicBezTo>
                  <a:pt x="475" y="163"/>
                  <a:pt x="475" y="163"/>
                  <a:pt x="475" y="163"/>
                </a:cubicBezTo>
                <a:cubicBezTo>
                  <a:pt x="475" y="163"/>
                  <a:pt x="475" y="163"/>
                  <a:pt x="476" y="163"/>
                </a:cubicBezTo>
                <a:cubicBezTo>
                  <a:pt x="480" y="162"/>
                  <a:pt x="483" y="161"/>
                  <a:pt x="487" y="159"/>
                </a:cubicBezTo>
                <a:cubicBezTo>
                  <a:pt x="490" y="158"/>
                  <a:pt x="493" y="155"/>
                  <a:pt x="496" y="153"/>
                </a:cubicBezTo>
                <a:cubicBezTo>
                  <a:pt x="501" y="148"/>
                  <a:pt x="504" y="141"/>
                  <a:pt x="505" y="135"/>
                </a:cubicBezTo>
                <a:cubicBezTo>
                  <a:pt x="371" y="0"/>
                  <a:pt x="371" y="0"/>
                  <a:pt x="371" y="0"/>
                </a:cubicBezTo>
                <a:cubicBezTo>
                  <a:pt x="144" y="229"/>
                  <a:pt x="4" y="544"/>
                  <a:pt x="0" y="888"/>
                </a:cubicBezTo>
                <a:cubicBezTo>
                  <a:pt x="195" y="888"/>
                  <a:pt x="195" y="888"/>
                  <a:pt x="195" y="888"/>
                </a:cubicBezTo>
                <a:cubicBezTo>
                  <a:pt x="196" y="888"/>
                  <a:pt x="196" y="888"/>
                  <a:pt x="196" y="888"/>
                </a:cubicBezTo>
                <a:cubicBezTo>
                  <a:pt x="198" y="888"/>
                  <a:pt x="200" y="889"/>
                  <a:pt x="202" y="890"/>
                </a:cubicBezTo>
                <a:close/>
              </a:path>
            </a:pathLst>
          </a:custGeom>
          <a:solidFill>
            <a:srgbClr val="D11607"/>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26"/>
          <p:cNvSpPr>
            <a:spLocks/>
          </p:cNvSpPr>
          <p:nvPr/>
        </p:nvSpPr>
        <p:spPr bwMode="auto">
          <a:xfrm>
            <a:off x="3911607" y="3873077"/>
            <a:ext cx="1235134" cy="1436364"/>
          </a:xfrm>
          <a:custGeom>
            <a:avLst/>
            <a:gdLst/>
            <a:ahLst/>
            <a:cxnLst>
              <a:cxn ang="0">
                <a:pos x="511" y="748"/>
              </a:cxn>
              <a:cxn ang="0">
                <a:pos x="513" y="752"/>
              </a:cxn>
              <a:cxn ang="0">
                <a:pos x="513" y="752"/>
              </a:cxn>
              <a:cxn ang="0">
                <a:pos x="513" y="749"/>
              </a:cxn>
              <a:cxn ang="0">
                <a:pos x="516" y="749"/>
              </a:cxn>
              <a:cxn ang="0">
                <a:pos x="518" y="750"/>
              </a:cxn>
              <a:cxn ang="0">
                <a:pos x="520" y="750"/>
              </a:cxn>
              <a:cxn ang="0">
                <a:pos x="520" y="751"/>
              </a:cxn>
              <a:cxn ang="0">
                <a:pos x="548" y="765"/>
              </a:cxn>
              <a:cxn ang="0">
                <a:pos x="558" y="779"/>
              </a:cxn>
              <a:cxn ang="0">
                <a:pos x="558" y="779"/>
              </a:cxn>
              <a:cxn ang="0">
                <a:pos x="559" y="780"/>
              </a:cxn>
              <a:cxn ang="0">
                <a:pos x="559" y="780"/>
              </a:cxn>
              <a:cxn ang="0">
                <a:pos x="582" y="822"/>
              </a:cxn>
              <a:cxn ang="0">
                <a:pos x="656" y="845"/>
              </a:cxn>
              <a:cxn ang="0">
                <a:pos x="722" y="760"/>
              </a:cxn>
              <a:cxn ang="0">
                <a:pos x="699" y="705"/>
              </a:cxn>
              <a:cxn ang="0">
                <a:pos x="660" y="683"/>
              </a:cxn>
              <a:cxn ang="0">
                <a:pos x="642" y="671"/>
              </a:cxn>
              <a:cxn ang="0">
                <a:pos x="626" y="641"/>
              </a:cxn>
              <a:cxn ang="0">
                <a:pos x="626" y="640"/>
              </a:cxn>
              <a:cxn ang="0">
                <a:pos x="625" y="636"/>
              </a:cxn>
              <a:cxn ang="0">
                <a:pos x="625" y="635"/>
              </a:cxn>
              <a:cxn ang="0">
                <a:pos x="627" y="631"/>
              </a:cxn>
              <a:cxn ang="0">
                <a:pos x="628" y="629"/>
              </a:cxn>
              <a:cxn ang="0">
                <a:pos x="566" y="0"/>
              </a:cxn>
              <a:cxn ang="0">
                <a:pos x="369" y="19"/>
              </a:cxn>
              <a:cxn ang="0">
                <a:pos x="373" y="32"/>
              </a:cxn>
              <a:cxn ang="0">
                <a:pos x="375" y="37"/>
              </a:cxn>
              <a:cxn ang="0">
                <a:pos x="375" y="38"/>
              </a:cxn>
              <a:cxn ang="0">
                <a:pos x="354" y="156"/>
              </a:cxn>
              <a:cxn ang="0">
                <a:pos x="283" y="186"/>
              </a:cxn>
              <a:cxn ang="0">
                <a:pos x="180" y="83"/>
              </a:cxn>
              <a:cxn ang="0">
                <a:pos x="190" y="40"/>
              </a:cxn>
              <a:cxn ang="0">
                <a:pos x="196" y="29"/>
              </a:cxn>
              <a:cxn ang="0">
                <a:pos x="191" y="0"/>
              </a:cxn>
              <a:cxn ang="0">
                <a:pos x="366" y="891"/>
              </a:cxn>
              <a:cxn ang="0">
                <a:pos x="511" y="748"/>
              </a:cxn>
            </a:cxnLst>
            <a:rect l="0" t="0" r="r" b="b"/>
            <a:pathLst>
              <a:path w="766" h="891">
                <a:moveTo>
                  <a:pt x="511" y="748"/>
                </a:moveTo>
                <a:cubicBezTo>
                  <a:pt x="511" y="748"/>
                  <a:pt x="511" y="748"/>
                  <a:pt x="511" y="748"/>
                </a:cubicBezTo>
                <a:cubicBezTo>
                  <a:pt x="512" y="750"/>
                  <a:pt x="512" y="750"/>
                  <a:pt x="512" y="750"/>
                </a:cubicBezTo>
                <a:cubicBezTo>
                  <a:pt x="513" y="752"/>
                  <a:pt x="513" y="752"/>
                  <a:pt x="513" y="752"/>
                </a:cubicBezTo>
                <a:cubicBezTo>
                  <a:pt x="513" y="752"/>
                  <a:pt x="513" y="752"/>
                  <a:pt x="513" y="752"/>
                </a:cubicBezTo>
                <a:cubicBezTo>
                  <a:pt x="513" y="752"/>
                  <a:pt x="513" y="752"/>
                  <a:pt x="513" y="752"/>
                </a:cubicBezTo>
                <a:cubicBezTo>
                  <a:pt x="513" y="752"/>
                  <a:pt x="513" y="752"/>
                  <a:pt x="513" y="752"/>
                </a:cubicBezTo>
                <a:cubicBezTo>
                  <a:pt x="513" y="749"/>
                  <a:pt x="513" y="749"/>
                  <a:pt x="513" y="749"/>
                </a:cubicBezTo>
                <a:cubicBezTo>
                  <a:pt x="513" y="749"/>
                  <a:pt x="515" y="749"/>
                  <a:pt x="516" y="749"/>
                </a:cubicBezTo>
                <a:cubicBezTo>
                  <a:pt x="516" y="749"/>
                  <a:pt x="516" y="749"/>
                  <a:pt x="516" y="749"/>
                </a:cubicBezTo>
                <a:cubicBezTo>
                  <a:pt x="518" y="750"/>
                  <a:pt x="518" y="750"/>
                  <a:pt x="518" y="750"/>
                </a:cubicBezTo>
                <a:cubicBezTo>
                  <a:pt x="518" y="750"/>
                  <a:pt x="518" y="750"/>
                  <a:pt x="518" y="750"/>
                </a:cubicBezTo>
                <a:cubicBezTo>
                  <a:pt x="519" y="750"/>
                  <a:pt x="519" y="750"/>
                  <a:pt x="519" y="750"/>
                </a:cubicBezTo>
                <a:cubicBezTo>
                  <a:pt x="519" y="750"/>
                  <a:pt x="520" y="750"/>
                  <a:pt x="520" y="750"/>
                </a:cubicBezTo>
                <a:cubicBezTo>
                  <a:pt x="520" y="751"/>
                  <a:pt x="520" y="751"/>
                  <a:pt x="520" y="751"/>
                </a:cubicBezTo>
                <a:cubicBezTo>
                  <a:pt x="520" y="751"/>
                  <a:pt x="520" y="751"/>
                  <a:pt x="520" y="751"/>
                </a:cubicBezTo>
                <a:cubicBezTo>
                  <a:pt x="521" y="751"/>
                  <a:pt x="521" y="751"/>
                  <a:pt x="522" y="751"/>
                </a:cubicBezTo>
                <a:cubicBezTo>
                  <a:pt x="531" y="753"/>
                  <a:pt x="541" y="758"/>
                  <a:pt x="548" y="765"/>
                </a:cubicBezTo>
                <a:cubicBezTo>
                  <a:pt x="552" y="769"/>
                  <a:pt x="556" y="774"/>
                  <a:pt x="558" y="779"/>
                </a:cubicBezTo>
                <a:cubicBezTo>
                  <a:pt x="558" y="779"/>
                  <a:pt x="558" y="779"/>
                  <a:pt x="558" y="779"/>
                </a:cubicBezTo>
                <a:cubicBezTo>
                  <a:pt x="558" y="779"/>
                  <a:pt x="558" y="779"/>
                  <a:pt x="558" y="779"/>
                </a:cubicBezTo>
                <a:cubicBezTo>
                  <a:pt x="558" y="779"/>
                  <a:pt x="558" y="779"/>
                  <a:pt x="558" y="779"/>
                </a:cubicBezTo>
                <a:cubicBezTo>
                  <a:pt x="558" y="779"/>
                  <a:pt x="558" y="779"/>
                  <a:pt x="558" y="779"/>
                </a:cubicBezTo>
                <a:cubicBezTo>
                  <a:pt x="559" y="780"/>
                  <a:pt x="559" y="780"/>
                  <a:pt x="559" y="780"/>
                </a:cubicBezTo>
                <a:cubicBezTo>
                  <a:pt x="559" y="780"/>
                  <a:pt x="559" y="780"/>
                  <a:pt x="559" y="780"/>
                </a:cubicBezTo>
                <a:cubicBezTo>
                  <a:pt x="559" y="780"/>
                  <a:pt x="559" y="780"/>
                  <a:pt x="559" y="780"/>
                </a:cubicBezTo>
                <a:cubicBezTo>
                  <a:pt x="561" y="785"/>
                  <a:pt x="562" y="790"/>
                  <a:pt x="563" y="794"/>
                </a:cubicBezTo>
                <a:cubicBezTo>
                  <a:pt x="567" y="804"/>
                  <a:pt x="573" y="814"/>
                  <a:pt x="582" y="822"/>
                </a:cubicBezTo>
                <a:cubicBezTo>
                  <a:pt x="598" y="839"/>
                  <a:pt x="619" y="847"/>
                  <a:pt x="640" y="847"/>
                </a:cubicBezTo>
                <a:cubicBezTo>
                  <a:pt x="645" y="847"/>
                  <a:pt x="651" y="846"/>
                  <a:pt x="656" y="845"/>
                </a:cubicBezTo>
                <a:cubicBezTo>
                  <a:pt x="671" y="842"/>
                  <a:pt x="685" y="834"/>
                  <a:pt x="697" y="822"/>
                </a:cubicBezTo>
                <a:cubicBezTo>
                  <a:pt x="714" y="805"/>
                  <a:pt x="722" y="783"/>
                  <a:pt x="722" y="760"/>
                </a:cubicBezTo>
                <a:cubicBezTo>
                  <a:pt x="722" y="757"/>
                  <a:pt x="722" y="755"/>
                  <a:pt x="722" y="752"/>
                </a:cubicBezTo>
                <a:cubicBezTo>
                  <a:pt x="720" y="735"/>
                  <a:pt x="712" y="719"/>
                  <a:pt x="699" y="705"/>
                </a:cubicBezTo>
                <a:cubicBezTo>
                  <a:pt x="690" y="696"/>
                  <a:pt x="679" y="690"/>
                  <a:pt x="667" y="686"/>
                </a:cubicBezTo>
                <a:cubicBezTo>
                  <a:pt x="665" y="685"/>
                  <a:pt x="662" y="684"/>
                  <a:pt x="660" y="683"/>
                </a:cubicBezTo>
                <a:cubicBezTo>
                  <a:pt x="653" y="681"/>
                  <a:pt x="647" y="677"/>
                  <a:pt x="642" y="671"/>
                </a:cubicBezTo>
                <a:cubicBezTo>
                  <a:pt x="642" y="671"/>
                  <a:pt x="642" y="671"/>
                  <a:pt x="642" y="671"/>
                </a:cubicBezTo>
                <a:cubicBezTo>
                  <a:pt x="634" y="664"/>
                  <a:pt x="629" y="654"/>
                  <a:pt x="627" y="644"/>
                </a:cubicBezTo>
                <a:cubicBezTo>
                  <a:pt x="627" y="643"/>
                  <a:pt x="626" y="642"/>
                  <a:pt x="626" y="641"/>
                </a:cubicBezTo>
                <a:cubicBezTo>
                  <a:pt x="626" y="640"/>
                  <a:pt x="626" y="640"/>
                  <a:pt x="626" y="640"/>
                </a:cubicBezTo>
                <a:cubicBezTo>
                  <a:pt x="626" y="640"/>
                  <a:pt x="626" y="640"/>
                  <a:pt x="626" y="640"/>
                </a:cubicBezTo>
                <a:cubicBezTo>
                  <a:pt x="626" y="639"/>
                  <a:pt x="626" y="638"/>
                  <a:pt x="626" y="638"/>
                </a:cubicBezTo>
                <a:cubicBezTo>
                  <a:pt x="626" y="637"/>
                  <a:pt x="625" y="636"/>
                  <a:pt x="625" y="636"/>
                </a:cubicBezTo>
                <a:cubicBezTo>
                  <a:pt x="625" y="635"/>
                  <a:pt x="625" y="635"/>
                  <a:pt x="625" y="635"/>
                </a:cubicBezTo>
                <a:cubicBezTo>
                  <a:pt x="625" y="635"/>
                  <a:pt x="625" y="635"/>
                  <a:pt x="625" y="635"/>
                </a:cubicBezTo>
                <a:cubicBezTo>
                  <a:pt x="625" y="633"/>
                  <a:pt x="626" y="632"/>
                  <a:pt x="626" y="631"/>
                </a:cubicBezTo>
                <a:cubicBezTo>
                  <a:pt x="626" y="631"/>
                  <a:pt x="626" y="631"/>
                  <a:pt x="627" y="631"/>
                </a:cubicBezTo>
                <a:cubicBezTo>
                  <a:pt x="627" y="630"/>
                  <a:pt x="627" y="630"/>
                  <a:pt x="628" y="629"/>
                </a:cubicBezTo>
                <a:cubicBezTo>
                  <a:pt x="628" y="629"/>
                  <a:pt x="628" y="629"/>
                  <a:pt x="628" y="629"/>
                </a:cubicBezTo>
                <a:cubicBezTo>
                  <a:pt x="766" y="491"/>
                  <a:pt x="766" y="491"/>
                  <a:pt x="766" y="491"/>
                </a:cubicBezTo>
                <a:cubicBezTo>
                  <a:pt x="634" y="354"/>
                  <a:pt x="567" y="180"/>
                  <a:pt x="566" y="0"/>
                </a:cubicBezTo>
                <a:cubicBezTo>
                  <a:pt x="375" y="0"/>
                  <a:pt x="375" y="0"/>
                  <a:pt x="375" y="0"/>
                </a:cubicBezTo>
                <a:cubicBezTo>
                  <a:pt x="371" y="4"/>
                  <a:pt x="369" y="12"/>
                  <a:pt x="369" y="19"/>
                </a:cubicBezTo>
                <a:cubicBezTo>
                  <a:pt x="369" y="24"/>
                  <a:pt x="369" y="28"/>
                  <a:pt x="373" y="32"/>
                </a:cubicBezTo>
                <a:cubicBezTo>
                  <a:pt x="373" y="32"/>
                  <a:pt x="373" y="32"/>
                  <a:pt x="373" y="32"/>
                </a:cubicBezTo>
                <a:cubicBezTo>
                  <a:pt x="373" y="34"/>
                  <a:pt x="374" y="35"/>
                  <a:pt x="375" y="37"/>
                </a:cubicBezTo>
                <a:cubicBezTo>
                  <a:pt x="375" y="37"/>
                  <a:pt x="375" y="37"/>
                  <a:pt x="375" y="37"/>
                </a:cubicBezTo>
                <a:cubicBezTo>
                  <a:pt x="374" y="37"/>
                  <a:pt x="374" y="37"/>
                  <a:pt x="374" y="37"/>
                </a:cubicBezTo>
                <a:cubicBezTo>
                  <a:pt x="375" y="38"/>
                  <a:pt x="375" y="38"/>
                  <a:pt x="375" y="38"/>
                </a:cubicBezTo>
                <a:cubicBezTo>
                  <a:pt x="381" y="51"/>
                  <a:pt x="385" y="67"/>
                  <a:pt x="385" y="83"/>
                </a:cubicBezTo>
                <a:cubicBezTo>
                  <a:pt x="385" y="111"/>
                  <a:pt x="373" y="137"/>
                  <a:pt x="354" y="156"/>
                </a:cubicBezTo>
                <a:cubicBezTo>
                  <a:pt x="353" y="156"/>
                  <a:pt x="353" y="157"/>
                  <a:pt x="352" y="158"/>
                </a:cubicBezTo>
                <a:cubicBezTo>
                  <a:pt x="335" y="175"/>
                  <a:pt x="310" y="186"/>
                  <a:pt x="283" y="186"/>
                </a:cubicBezTo>
                <a:cubicBezTo>
                  <a:pt x="259" y="186"/>
                  <a:pt x="237" y="178"/>
                  <a:pt x="220" y="163"/>
                </a:cubicBezTo>
                <a:cubicBezTo>
                  <a:pt x="196" y="144"/>
                  <a:pt x="180" y="115"/>
                  <a:pt x="180" y="83"/>
                </a:cubicBezTo>
                <a:cubicBezTo>
                  <a:pt x="180" y="68"/>
                  <a:pt x="184" y="54"/>
                  <a:pt x="189" y="41"/>
                </a:cubicBezTo>
                <a:cubicBezTo>
                  <a:pt x="189" y="41"/>
                  <a:pt x="190" y="41"/>
                  <a:pt x="190" y="40"/>
                </a:cubicBezTo>
                <a:cubicBezTo>
                  <a:pt x="190" y="40"/>
                  <a:pt x="190" y="40"/>
                  <a:pt x="190" y="40"/>
                </a:cubicBezTo>
                <a:cubicBezTo>
                  <a:pt x="192" y="36"/>
                  <a:pt x="194" y="33"/>
                  <a:pt x="196" y="29"/>
                </a:cubicBezTo>
                <a:cubicBezTo>
                  <a:pt x="197" y="26"/>
                  <a:pt x="197" y="23"/>
                  <a:pt x="197" y="19"/>
                </a:cubicBezTo>
                <a:cubicBezTo>
                  <a:pt x="197" y="12"/>
                  <a:pt x="195" y="4"/>
                  <a:pt x="191" y="0"/>
                </a:cubicBezTo>
                <a:cubicBezTo>
                  <a:pt x="0" y="0"/>
                  <a:pt x="0" y="0"/>
                  <a:pt x="0" y="0"/>
                </a:cubicBezTo>
                <a:cubicBezTo>
                  <a:pt x="1" y="324"/>
                  <a:pt x="123" y="644"/>
                  <a:pt x="366" y="891"/>
                </a:cubicBezTo>
                <a:cubicBezTo>
                  <a:pt x="505" y="751"/>
                  <a:pt x="505" y="751"/>
                  <a:pt x="505" y="751"/>
                </a:cubicBezTo>
                <a:cubicBezTo>
                  <a:pt x="507" y="750"/>
                  <a:pt x="509" y="748"/>
                  <a:pt x="511" y="748"/>
                </a:cubicBezTo>
                <a:close/>
              </a:path>
            </a:pathLst>
          </a:custGeom>
          <a:solidFill>
            <a:srgbClr val="B5B5B5"/>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44" name="Group 43">
            <a:extLst>
              <a:ext uri="{FF2B5EF4-FFF2-40B4-BE49-F238E27FC236}">
                <a16:creationId xmlns:a16="http://schemas.microsoft.com/office/drawing/2014/main" id="{3F049329-27AA-47E9-9EA6-B0B89F0B2B17}"/>
              </a:ext>
            </a:extLst>
          </p:cNvPr>
          <p:cNvGrpSpPr/>
          <p:nvPr/>
        </p:nvGrpSpPr>
        <p:grpSpPr>
          <a:xfrm>
            <a:off x="1077588" y="1640975"/>
            <a:ext cx="2834640" cy="1151922"/>
            <a:chOff x="7142434" y="1640347"/>
            <a:chExt cx="2834640" cy="1151922"/>
          </a:xfrm>
        </p:grpSpPr>
        <p:sp>
          <p:nvSpPr>
            <p:cNvPr id="46" name="TextBox 45">
              <a:extLst>
                <a:ext uri="{FF2B5EF4-FFF2-40B4-BE49-F238E27FC236}">
                  <a16:creationId xmlns:a16="http://schemas.microsoft.com/office/drawing/2014/main" id="{D27BCD60-9AEE-4106-BA2B-36A69547C98A}"/>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348A8363-7F2B-4E8B-A794-0AD1B7D8940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657989"/>
                  </a:solidFill>
                  <a:latin typeface="Candara" panose="020E0502030303020204" pitchFamily="34" charset="0"/>
                </a:rPr>
                <a:t>LOREM IPSUM</a:t>
              </a:r>
            </a:p>
          </p:txBody>
        </p:sp>
      </p:grpSp>
      <p:sp>
        <p:nvSpPr>
          <p:cNvPr id="53" name="Rounded Rectangle 47">
            <a:extLst>
              <a:ext uri="{FF2B5EF4-FFF2-40B4-BE49-F238E27FC236}">
                <a16:creationId xmlns:a16="http://schemas.microsoft.com/office/drawing/2014/main" id="{166365B9-8087-4B9D-BA66-06D4E00C1DAF}"/>
              </a:ext>
            </a:extLst>
          </p:cNvPr>
          <p:cNvSpPr/>
          <p:nvPr/>
        </p:nvSpPr>
        <p:spPr>
          <a:xfrm>
            <a:off x="885592" y="1722118"/>
            <a:ext cx="98677" cy="640080"/>
          </a:xfrm>
          <a:prstGeom prst="roundRect">
            <a:avLst/>
          </a:prstGeom>
          <a:solidFill>
            <a:srgbClr val="65798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61" name="Group 60">
            <a:extLst>
              <a:ext uri="{FF2B5EF4-FFF2-40B4-BE49-F238E27FC236}">
                <a16:creationId xmlns:a16="http://schemas.microsoft.com/office/drawing/2014/main" id="{BD3A58A1-53F0-4E82-969B-204E559EDFB9}"/>
              </a:ext>
            </a:extLst>
          </p:cNvPr>
          <p:cNvGrpSpPr/>
          <p:nvPr/>
        </p:nvGrpSpPr>
        <p:grpSpPr>
          <a:xfrm>
            <a:off x="366384" y="2879957"/>
            <a:ext cx="2834640" cy="1151922"/>
            <a:chOff x="7142434" y="1640347"/>
            <a:chExt cx="2834640" cy="1151922"/>
          </a:xfrm>
        </p:grpSpPr>
        <p:sp>
          <p:nvSpPr>
            <p:cNvPr id="64" name="TextBox 63">
              <a:extLst>
                <a:ext uri="{FF2B5EF4-FFF2-40B4-BE49-F238E27FC236}">
                  <a16:creationId xmlns:a16="http://schemas.microsoft.com/office/drawing/2014/main" id="{A850D18B-AF5E-44F7-B55F-1AEE778F34B7}"/>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5E3B3D51-D4E7-47AF-A56E-D84D1B1B360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D11607"/>
                  </a:solidFill>
                  <a:latin typeface="Candara" panose="020E0502030303020204" pitchFamily="34" charset="0"/>
                </a:rPr>
                <a:t>LOREM IPSUM</a:t>
              </a:r>
            </a:p>
          </p:txBody>
        </p:sp>
      </p:grpSp>
      <p:sp>
        <p:nvSpPr>
          <p:cNvPr id="75" name="Rounded Rectangle 47">
            <a:extLst>
              <a:ext uri="{FF2B5EF4-FFF2-40B4-BE49-F238E27FC236}">
                <a16:creationId xmlns:a16="http://schemas.microsoft.com/office/drawing/2014/main" id="{F21C625A-E9A6-4D31-81D6-90230D246589}"/>
              </a:ext>
            </a:extLst>
          </p:cNvPr>
          <p:cNvSpPr/>
          <p:nvPr/>
        </p:nvSpPr>
        <p:spPr>
          <a:xfrm>
            <a:off x="174388" y="2961100"/>
            <a:ext cx="98677" cy="640080"/>
          </a:xfrm>
          <a:prstGeom prst="roundRect">
            <a:avLst/>
          </a:prstGeom>
          <a:solidFill>
            <a:srgbClr val="D1160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76" name="Group 75">
            <a:extLst>
              <a:ext uri="{FF2B5EF4-FFF2-40B4-BE49-F238E27FC236}">
                <a16:creationId xmlns:a16="http://schemas.microsoft.com/office/drawing/2014/main" id="{368E76C3-E815-4C70-81E0-9D6B8BC828F3}"/>
              </a:ext>
            </a:extLst>
          </p:cNvPr>
          <p:cNvGrpSpPr/>
          <p:nvPr/>
        </p:nvGrpSpPr>
        <p:grpSpPr>
          <a:xfrm>
            <a:off x="366384" y="4161579"/>
            <a:ext cx="2834018" cy="1151923"/>
            <a:chOff x="7142434" y="1640347"/>
            <a:chExt cx="2834018" cy="1151923"/>
          </a:xfrm>
        </p:grpSpPr>
        <p:sp>
          <p:nvSpPr>
            <p:cNvPr id="78" name="TextBox 77">
              <a:extLst>
                <a:ext uri="{FF2B5EF4-FFF2-40B4-BE49-F238E27FC236}">
                  <a16:creationId xmlns:a16="http://schemas.microsoft.com/office/drawing/2014/main" id="{59FB7A62-7D0A-437C-AAD8-A40208B030AD}"/>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Box 78">
              <a:extLst>
                <a:ext uri="{FF2B5EF4-FFF2-40B4-BE49-F238E27FC236}">
                  <a16:creationId xmlns:a16="http://schemas.microsoft.com/office/drawing/2014/main" id="{41DD8B08-447B-403A-80EB-9B57FB8E5C6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p:txBody>
        </p:sp>
      </p:grpSp>
      <p:sp>
        <p:nvSpPr>
          <p:cNvPr id="81" name="Rounded Rectangle 47">
            <a:extLst>
              <a:ext uri="{FF2B5EF4-FFF2-40B4-BE49-F238E27FC236}">
                <a16:creationId xmlns:a16="http://schemas.microsoft.com/office/drawing/2014/main" id="{2E5C0804-E19D-4873-92C8-3D97CF81B0E7}"/>
              </a:ext>
            </a:extLst>
          </p:cNvPr>
          <p:cNvSpPr/>
          <p:nvPr/>
        </p:nvSpPr>
        <p:spPr>
          <a:xfrm>
            <a:off x="174388" y="4242722"/>
            <a:ext cx="98677" cy="640080"/>
          </a:xfrm>
          <a:prstGeom prst="roundRect">
            <a:avLst/>
          </a:prstGeom>
          <a:solidFill>
            <a:srgbClr val="B5B5B5"/>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82" name="Group 81">
            <a:extLst>
              <a:ext uri="{FF2B5EF4-FFF2-40B4-BE49-F238E27FC236}">
                <a16:creationId xmlns:a16="http://schemas.microsoft.com/office/drawing/2014/main" id="{9E081B1C-33C4-42E4-B61B-BD69E3F01310}"/>
              </a:ext>
            </a:extLst>
          </p:cNvPr>
          <p:cNvGrpSpPr/>
          <p:nvPr/>
        </p:nvGrpSpPr>
        <p:grpSpPr>
          <a:xfrm>
            <a:off x="1077588" y="5443202"/>
            <a:ext cx="2834640" cy="1151922"/>
            <a:chOff x="7142434" y="1640347"/>
            <a:chExt cx="2834640" cy="1151922"/>
          </a:xfrm>
        </p:grpSpPr>
        <p:sp>
          <p:nvSpPr>
            <p:cNvPr id="84" name="TextBox 83">
              <a:extLst>
                <a:ext uri="{FF2B5EF4-FFF2-40B4-BE49-F238E27FC236}">
                  <a16:creationId xmlns:a16="http://schemas.microsoft.com/office/drawing/2014/main" id="{E4F335FC-E513-4259-9044-D413EE8C0F8D}"/>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5" name="TextBox 84">
              <a:extLst>
                <a:ext uri="{FF2B5EF4-FFF2-40B4-BE49-F238E27FC236}">
                  <a16:creationId xmlns:a16="http://schemas.microsoft.com/office/drawing/2014/main" id="{AE5BB917-C86B-46F2-A3B6-019DF066ECB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p:txBody>
        </p:sp>
      </p:grpSp>
      <p:sp>
        <p:nvSpPr>
          <p:cNvPr id="92" name="Rounded Rectangle 47">
            <a:extLst>
              <a:ext uri="{FF2B5EF4-FFF2-40B4-BE49-F238E27FC236}">
                <a16:creationId xmlns:a16="http://schemas.microsoft.com/office/drawing/2014/main" id="{EC9FFB2E-6748-498D-8164-36FB7E83CF92}"/>
              </a:ext>
            </a:extLst>
          </p:cNvPr>
          <p:cNvSpPr/>
          <p:nvPr/>
        </p:nvSpPr>
        <p:spPr>
          <a:xfrm>
            <a:off x="885592" y="5524345"/>
            <a:ext cx="98677" cy="640080"/>
          </a:xfrm>
          <a:prstGeom prst="roundRect">
            <a:avLst/>
          </a:prstGeom>
          <a:solidFill>
            <a:srgbClr val="62768F"/>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93" name="Group 92">
            <a:extLst>
              <a:ext uri="{FF2B5EF4-FFF2-40B4-BE49-F238E27FC236}">
                <a16:creationId xmlns:a16="http://schemas.microsoft.com/office/drawing/2014/main" id="{07AD2DFE-8123-4D4A-8555-7A4AD2567212}"/>
              </a:ext>
            </a:extLst>
          </p:cNvPr>
          <p:cNvGrpSpPr/>
          <p:nvPr/>
        </p:nvGrpSpPr>
        <p:grpSpPr>
          <a:xfrm>
            <a:off x="8391576" y="1640619"/>
            <a:ext cx="2834640" cy="1151922"/>
            <a:chOff x="7142434" y="1640347"/>
            <a:chExt cx="2834640" cy="1151922"/>
          </a:xfrm>
        </p:grpSpPr>
        <p:sp>
          <p:nvSpPr>
            <p:cNvPr id="94" name="TextBox 93">
              <a:extLst>
                <a:ext uri="{FF2B5EF4-FFF2-40B4-BE49-F238E27FC236}">
                  <a16:creationId xmlns:a16="http://schemas.microsoft.com/office/drawing/2014/main" id="{FDCE47CB-7A9D-42B7-ACC9-74CC730D36BE}"/>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5" name="TextBox 94">
              <a:extLst>
                <a:ext uri="{FF2B5EF4-FFF2-40B4-BE49-F238E27FC236}">
                  <a16:creationId xmlns:a16="http://schemas.microsoft.com/office/drawing/2014/main" id="{9D66C1BD-9A2F-41CD-BC78-B4736C1FBC6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p:txBody>
        </p:sp>
      </p:grpSp>
      <p:sp>
        <p:nvSpPr>
          <p:cNvPr id="96" name="Rounded Rectangle 47">
            <a:extLst>
              <a:ext uri="{FF2B5EF4-FFF2-40B4-BE49-F238E27FC236}">
                <a16:creationId xmlns:a16="http://schemas.microsoft.com/office/drawing/2014/main" id="{75D495C2-6E1E-4B6C-AD50-BA655F1E0031}"/>
              </a:ext>
            </a:extLst>
          </p:cNvPr>
          <p:cNvSpPr/>
          <p:nvPr/>
        </p:nvSpPr>
        <p:spPr>
          <a:xfrm>
            <a:off x="8199580" y="1721762"/>
            <a:ext cx="98677" cy="640080"/>
          </a:xfrm>
          <a:prstGeom prst="roundRect">
            <a:avLst/>
          </a:prstGeom>
          <a:solidFill>
            <a:srgbClr val="EF3425"/>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97" name="Group 96">
            <a:extLst>
              <a:ext uri="{FF2B5EF4-FFF2-40B4-BE49-F238E27FC236}">
                <a16:creationId xmlns:a16="http://schemas.microsoft.com/office/drawing/2014/main" id="{0937CD63-F92F-4FC9-A161-9A7054B4941C}"/>
              </a:ext>
            </a:extLst>
          </p:cNvPr>
          <p:cNvGrpSpPr/>
          <p:nvPr/>
        </p:nvGrpSpPr>
        <p:grpSpPr>
          <a:xfrm>
            <a:off x="9275258" y="2879601"/>
            <a:ext cx="2834640" cy="1151922"/>
            <a:chOff x="7142434" y="1640347"/>
            <a:chExt cx="2834640" cy="1151922"/>
          </a:xfrm>
        </p:grpSpPr>
        <p:sp>
          <p:nvSpPr>
            <p:cNvPr id="98" name="TextBox 97">
              <a:extLst>
                <a:ext uri="{FF2B5EF4-FFF2-40B4-BE49-F238E27FC236}">
                  <a16:creationId xmlns:a16="http://schemas.microsoft.com/office/drawing/2014/main" id="{F7C42AAB-3ACD-4962-8824-FEC7859855DB}"/>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9" name="TextBox 98">
              <a:extLst>
                <a:ext uri="{FF2B5EF4-FFF2-40B4-BE49-F238E27FC236}">
                  <a16:creationId xmlns:a16="http://schemas.microsoft.com/office/drawing/2014/main" id="{6BB4ED3F-6ECF-4F49-A321-751C91BCE3A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p:txBody>
        </p:sp>
      </p:grpSp>
      <p:sp>
        <p:nvSpPr>
          <p:cNvPr id="100" name="Rounded Rectangle 47">
            <a:extLst>
              <a:ext uri="{FF2B5EF4-FFF2-40B4-BE49-F238E27FC236}">
                <a16:creationId xmlns:a16="http://schemas.microsoft.com/office/drawing/2014/main" id="{A1001914-A8CD-4476-89A1-C58D2FD9D018}"/>
              </a:ext>
            </a:extLst>
          </p:cNvPr>
          <p:cNvSpPr/>
          <p:nvPr/>
        </p:nvSpPr>
        <p:spPr>
          <a:xfrm>
            <a:off x="9083262" y="2960744"/>
            <a:ext cx="98677" cy="640080"/>
          </a:xfrm>
          <a:prstGeom prst="roundRect">
            <a:avLst/>
          </a:prstGeom>
          <a:solidFill>
            <a:srgbClr val="8397B1"/>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01" name="Group 100">
            <a:extLst>
              <a:ext uri="{FF2B5EF4-FFF2-40B4-BE49-F238E27FC236}">
                <a16:creationId xmlns:a16="http://schemas.microsoft.com/office/drawing/2014/main" id="{823FB52C-BBAE-47EB-98DD-A19E2B0D99F0}"/>
              </a:ext>
            </a:extLst>
          </p:cNvPr>
          <p:cNvGrpSpPr/>
          <p:nvPr/>
        </p:nvGrpSpPr>
        <p:grpSpPr>
          <a:xfrm>
            <a:off x="9275258" y="4161223"/>
            <a:ext cx="2834018" cy="1151923"/>
            <a:chOff x="7142434" y="1640347"/>
            <a:chExt cx="2834018" cy="1151923"/>
          </a:xfrm>
        </p:grpSpPr>
        <p:sp>
          <p:nvSpPr>
            <p:cNvPr id="102" name="TextBox 101">
              <a:extLst>
                <a:ext uri="{FF2B5EF4-FFF2-40B4-BE49-F238E27FC236}">
                  <a16:creationId xmlns:a16="http://schemas.microsoft.com/office/drawing/2014/main" id="{20E5AEEF-E0FD-47BF-AE17-80F9E678FEE5}"/>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3" name="TextBox 102">
              <a:extLst>
                <a:ext uri="{FF2B5EF4-FFF2-40B4-BE49-F238E27FC236}">
                  <a16:creationId xmlns:a16="http://schemas.microsoft.com/office/drawing/2014/main" id="{9A144BDF-5034-4DBE-86D5-5B01F56C313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104" name="Rounded Rectangle 47">
            <a:extLst>
              <a:ext uri="{FF2B5EF4-FFF2-40B4-BE49-F238E27FC236}">
                <a16:creationId xmlns:a16="http://schemas.microsoft.com/office/drawing/2014/main" id="{EE6D1AC5-5FD4-4139-B878-B97FAD4D969D}"/>
              </a:ext>
            </a:extLst>
          </p:cNvPr>
          <p:cNvSpPr/>
          <p:nvPr/>
        </p:nvSpPr>
        <p:spPr>
          <a:xfrm>
            <a:off x="9083262" y="4242366"/>
            <a:ext cx="98677" cy="640080"/>
          </a:xfrm>
          <a:prstGeom prst="roundRect">
            <a:avLst/>
          </a:prstGeom>
          <a:solidFill>
            <a:srgbClr val="44546B"/>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05" name="Group 104">
            <a:extLst>
              <a:ext uri="{FF2B5EF4-FFF2-40B4-BE49-F238E27FC236}">
                <a16:creationId xmlns:a16="http://schemas.microsoft.com/office/drawing/2014/main" id="{30C0F2D7-E08A-473D-AEED-0FA40004E620}"/>
              </a:ext>
            </a:extLst>
          </p:cNvPr>
          <p:cNvGrpSpPr/>
          <p:nvPr/>
        </p:nvGrpSpPr>
        <p:grpSpPr>
          <a:xfrm>
            <a:off x="8391576" y="5442846"/>
            <a:ext cx="2834640" cy="1151922"/>
            <a:chOff x="7142434" y="1640347"/>
            <a:chExt cx="2834640" cy="1151922"/>
          </a:xfrm>
        </p:grpSpPr>
        <p:sp>
          <p:nvSpPr>
            <p:cNvPr id="106" name="TextBox 105">
              <a:extLst>
                <a:ext uri="{FF2B5EF4-FFF2-40B4-BE49-F238E27FC236}">
                  <a16:creationId xmlns:a16="http://schemas.microsoft.com/office/drawing/2014/main" id="{04B95B35-A57F-4914-86AF-0D8803C9883C}"/>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7" name="TextBox 106">
              <a:extLst>
                <a:ext uri="{FF2B5EF4-FFF2-40B4-BE49-F238E27FC236}">
                  <a16:creationId xmlns:a16="http://schemas.microsoft.com/office/drawing/2014/main" id="{BEE322FF-8ACB-4F9F-B978-11014F11C5D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p:txBody>
        </p:sp>
      </p:grpSp>
      <p:sp>
        <p:nvSpPr>
          <p:cNvPr id="108" name="Rounded Rectangle 47">
            <a:extLst>
              <a:ext uri="{FF2B5EF4-FFF2-40B4-BE49-F238E27FC236}">
                <a16:creationId xmlns:a16="http://schemas.microsoft.com/office/drawing/2014/main" id="{85BC04AF-8F3F-475C-89C6-220EB2025171}"/>
              </a:ext>
            </a:extLst>
          </p:cNvPr>
          <p:cNvSpPr/>
          <p:nvPr/>
        </p:nvSpPr>
        <p:spPr>
          <a:xfrm>
            <a:off x="8199580" y="5523989"/>
            <a:ext cx="98677" cy="640080"/>
          </a:xfrm>
          <a:prstGeom prst="roundRect">
            <a:avLst/>
          </a:prstGeom>
          <a:solidFill>
            <a:srgbClr val="2C374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sp>
        <p:nvSpPr>
          <p:cNvPr id="109" name="TextBox 108">
            <a:extLst>
              <a:ext uri="{FF2B5EF4-FFF2-40B4-BE49-F238E27FC236}">
                <a16:creationId xmlns:a16="http://schemas.microsoft.com/office/drawing/2014/main" id="{40881E0A-806A-4875-A150-1C5C9ADDD7F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0" name="TextBox 109">
            <a:extLst>
              <a:ext uri="{FF2B5EF4-FFF2-40B4-BE49-F238E27FC236}">
                <a16:creationId xmlns:a16="http://schemas.microsoft.com/office/drawing/2014/main" id="{1AB99B89-3757-4095-BB73-3316C05C2DCA}"/>
              </a:ext>
            </a:extLst>
          </p:cNvPr>
          <p:cNvSpPr txBox="1"/>
          <p:nvPr/>
        </p:nvSpPr>
        <p:spPr>
          <a:xfrm>
            <a:off x="6059467" y="2104508"/>
            <a:ext cx="822960" cy="400110"/>
          </a:xfrm>
          <a:prstGeom prst="rect">
            <a:avLst/>
          </a:prstGeom>
          <a:noFill/>
        </p:spPr>
        <p:txBody>
          <a:bodyPr wrap="square" rtlCol="0">
            <a:spAutoFit/>
          </a:bodyPr>
          <a:lstStyle/>
          <a:p>
            <a:pPr algn="ctr"/>
            <a:r>
              <a:rPr lang="en-US" sz="2000" dirty="0">
                <a:solidFill>
                  <a:schemeClr val="bg1"/>
                </a:solidFill>
              </a:rPr>
              <a:t>$214</a:t>
            </a:r>
          </a:p>
        </p:txBody>
      </p:sp>
      <p:sp>
        <p:nvSpPr>
          <p:cNvPr id="111" name="TextBox 110">
            <a:extLst>
              <a:ext uri="{FF2B5EF4-FFF2-40B4-BE49-F238E27FC236}">
                <a16:creationId xmlns:a16="http://schemas.microsoft.com/office/drawing/2014/main" id="{0F768868-DBE1-4CA5-9D74-4B8F4B3C2B6E}"/>
              </a:ext>
            </a:extLst>
          </p:cNvPr>
          <p:cNvSpPr txBox="1"/>
          <p:nvPr/>
        </p:nvSpPr>
        <p:spPr>
          <a:xfrm>
            <a:off x="7025565" y="2997668"/>
            <a:ext cx="822960" cy="400110"/>
          </a:xfrm>
          <a:prstGeom prst="rect">
            <a:avLst/>
          </a:prstGeom>
          <a:noFill/>
        </p:spPr>
        <p:txBody>
          <a:bodyPr wrap="square" rtlCol="0">
            <a:spAutoFit/>
          </a:bodyPr>
          <a:lstStyle/>
          <a:p>
            <a:pPr algn="ctr"/>
            <a:r>
              <a:rPr lang="en-US" sz="2000" dirty="0">
                <a:solidFill>
                  <a:schemeClr val="bg1"/>
                </a:solidFill>
              </a:rPr>
              <a:t>$269</a:t>
            </a:r>
          </a:p>
        </p:txBody>
      </p:sp>
      <p:sp>
        <p:nvSpPr>
          <p:cNvPr id="112" name="TextBox 111">
            <a:extLst>
              <a:ext uri="{FF2B5EF4-FFF2-40B4-BE49-F238E27FC236}">
                <a16:creationId xmlns:a16="http://schemas.microsoft.com/office/drawing/2014/main" id="{0E910509-76A8-4C70-B07B-50E10F1988CE}"/>
              </a:ext>
            </a:extLst>
          </p:cNvPr>
          <p:cNvSpPr txBox="1"/>
          <p:nvPr/>
        </p:nvSpPr>
        <p:spPr>
          <a:xfrm>
            <a:off x="7025565" y="4237600"/>
            <a:ext cx="822960" cy="400110"/>
          </a:xfrm>
          <a:prstGeom prst="rect">
            <a:avLst/>
          </a:prstGeom>
          <a:noFill/>
        </p:spPr>
        <p:txBody>
          <a:bodyPr wrap="square" rtlCol="0">
            <a:spAutoFit/>
          </a:bodyPr>
          <a:lstStyle/>
          <a:p>
            <a:pPr algn="ctr"/>
            <a:r>
              <a:rPr lang="en-US" sz="2000" dirty="0">
                <a:solidFill>
                  <a:schemeClr val="bg1"/>
                </a:solidFill>
              </a:rPr>
              <a:t>$287</a:t>
            </a:r>
          </a:p>
        </p:txBody>
      </p:sp>
      <p:sp>
        <p:nvSpPr>
          <p:cNvPr id="113" name="TextBox 112">
            <a:extLst>
              <a:ext uri="{FF2B5EF4-FFF2-40B4-BE49-F238E27FC236}">
                <a16:creationId xmlns:a16="http://schemas.microsoft.com/office/drawing/2014/main" id="{F6CC8CE3-7D0F-49A7-B29C-2B75A14CEC30}"/>
              </a:ext>
            </a:extLst>
          </p:cNvPr>
          <p:cNvSpPr txBox="1"/>
          <p:nvPr/>
        </p:nvSpPr>
        <p:spPr>
          <a:xfrm>
            <a:off x="6226649" y="5109386"/>
            <a:ext cx="822960" cy="400110"/>
          </a:xfrm>
          <a:prstGeom prst="rect">
            <a:avLst/>
          </a:prstGeom>
          <a:noFill/>
        </p:spPr>
        <p:txBody>
          <a:bodyPr wrap="square" rtlCol="0">
            <a:spAutoFit/>
          </a:bodyPr>
          <a:lstStyle/>
          <a:p>
            <a:pPr algn="ctr"/>
            <a:r>
              <a:rPr lang="en-US" sz="2000" dirty="0">
                <a:solidFill>
                  <a:schemeClr val="bg1"/>
                </a:solidFill>
              </a:rPr>
              <a:t>$125</a:t>
            </a:r>
          </a:p>
        </p:txBody>
      </p:sp>
      <p:sp>
        <p:nvSpPr>
          <p:cNvPr id="114" name="TextBox 113">
            <a:extLst>
              <a:ext uri="{FF2B5EF4-FFF2-40B4-BE49-F238E27FC236}">
                <a16:creationId xmlns:a16="http://schemas.microsoft.com/office/drawing/2014/main" id="{3EABC4FD-2561-42AF-B07B-251D796220E1}"/>
              </a:ext>
            </a:extLst>
          </p:cNvPr>
          <p:cNvSpPr txBox="1"/>
          <p:nvPr/>
        </p:nvSpPr>
        <p:spPr>
          <a:xfrm>
            <a:off x="4974653" y="5109386"/>
            <a:ext cx="822960" cy="400110"/>
          </a:xfrm>
          <a:prstGeom prst="rect">
            <a:avLst/>
          </a:prstGeom>
          <a:noFill/>
        </p:spPr>
        <p:txBody>
          <a:bodyPr wrap="square" rtlCol="0">
            <a:spAutoFit/>
          </a:bodyPr>
          <a:lstStyle/>
          <a:p>
            <a:pPr algn="ctr"/>
            <a:r>
              <a:rPr lang="en-US" sz="2000" dirty="0">
                <a:solidFill>
                  <a:schemeClr val="bg1"/>
                </a:solidFill>
              </a:rPr>
              <a:t>$317</a:t>
            </a:r>
          </a:p>
        </p:txBody>
      </p:sp>
      <p:sp>
        <p:nvSpPr>
          <p:cNvPr id="115" name="TextBox 114">
            <a:extLst>
              <a:ext uri="{FF2B5EF4-FFF2-40B4-BE49-F238E27FC236}">
                <a16:creationId xmlns:a16="http://schemas.microsoft.com/office/drawing/2014/main" id="{2E944838-386F-438A-A228-ABDD3C38FFCF}"/>
              </a:ext>
            </a:extLst>
          </p:cNvPr>
          <p:cNvSpPr txBox="1"/>
          <p:nvPr/>
        </p:nvSpPr>
        <p:spPr>
          <a:xfrm>
            <a:off x="4108440" y="4253582"/>
            <a:ext cx="822960" cy="400110"/>
          </a:xfrm>
          <a:prstGeom prst="rect">
            <a:avLst/>
          </a:prstGeom>
          <a:noFill/>
        </p:spPr>
        <p:txBody>
          <a:bodyPr wrap="square" rtlCol="0">
            <a:spAutoFit/>
          </a:bodyPr>
          <a:lstStyle/>
          <a:p>
            <a:pPr algn="ctr"/>
            <a:r>
              <a:rPr lang="en-US" sz="2000" dirty="0">
                <a:solidFill>
                  <a:schemeClr val="bg1"/>
                </a:solidFill>
              </a:rPr>
              <a:t>$251</a:t>
            </a:r>
          </a:p>
        </p:txBody>
      </p:sp>
      <p:sp>
        <p:nvSpPr>
          <p:cNvPr id="116" name="TextBox 115">
            <a:extLst>
              <a:ext uri="{FF2B5EF4-FFF2-40B4-BE49-F238E27FC236}">
                <a16:creationId xmlns:a16="http://schemas.microsoft.com/office/drawing/2014/main" id="{69951A82-0B96-49FA-BE0D-2C39F5054B39}"/>
              </a:ext>
            </a:extLst>
          </p:cNvPr>
          <p:cNvSpPr txBox="1"/>
          <p:nvPr/>
        </p:nvSpPr>
        <p:spPr>
          <a:xfrm>
            <a:off x="4091192" y="3076015"/>
            <a:ext cx="822960" cy="400110"/>
          </a:xfrm>
          <a:prstGeom prst="rect">
            <a:avLst/>
          </a:prstGeom>
          <a:noFill/>
        </p:spPr>
        <p:txBody>
          <a:bodyPr wrap="square" rtlCol="0">
            <a:spAutoFit/>
          </a:bodyPr>
          <a:lstStyle/>
          <a:p>
            <a:pPr algn="ctr"/>
            <a:r>
              <a:rPr lang="en-US" sz="2000" dirty="0">
                <a:solidFill>
                  <a:schemeClr val="bg1"/>
                </a:solidFill>
              </a:rPr>
              <a:t>$324</a:t>
            </a:r>
          </a:p>
        </p:txBody>
      </p:sp>
      <p:sp>
        <p:nvSpPr>
          <p:cNvPr id="117" name="TextBox 116">
            <a:extLst>
              <a:ext uri="{FF2B5EF4-FFF2-40B4-BE49-F238E27FC236}">
                <a16:creationId xmlns:a16="http://schemas.microsoft.com/office/drawing/2014/main" id="{2533E2B4-EAA6-40D5-A0F3-55609451DBD5}"/>
              </a:ext>
            </a:extLst>
          </p:cNvPr>
          <p:cNvSpPr txBox="1"/>
          <p:nvPr/>
        </p:nvSpPr>
        <p:spPr>
          <a:xfrm>
            <a:off x="4831881" y="2216776"/>
            <a:ext cx="822960" cy="400110"/>
          </a:xfrm>
          <a:prstGeom prst="rect">
            <a:avLst/>
          </a:prstGeom>
          <a:noFill/>
        </p:spPr>
        <p:txBody>
          <a:bodyPr wrap="square" rtlCol="0">
            <a:spAutoFit/>
          </a:bodyPr>
          <a:lstStyle/>
          <a:p>
            <a:pPr algn="ctr"/>
            <a:r>
              <a:rPr lang="en-US" sz="2000" dirty="0">
                <a:solidFill>
                  <a:schemeClr val="bg1"/>
                </a:solidFill>
              </a:rPr>
              <a:t>$128</a:t>
            </a:r>
          </a:p>
        </p:txBody>
      </p:sp>
    </p:spTree>
    <p:extLst>
      <p:ext uri="{BB962C8B-B14F-4D97-AF65-F5344CB8AC3E}">
        <p14:creationId xmlns:p14="http://schemas.microsoft.com/office/powerpoint/2010/main" val="318750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p:cTn id="11" dur="150" fill="hold"/>
                                        <p:tgtEl>
                                          <p:spTgt spid="40"/>
                                        </p:tgtEl>
                                        <p:attrNameLst>
                                          <p:attrName>ppt_w</p:attrName>
                                        </p:attrNameLst>
                                      </p:cBhvr>
                                      <p:tavLst>
                                        <p:tav tm="0">
                                          <p:val>
                                            <p:fltVal val="0"/>
                                          </p:val>
                                        </p:tav>
                                        <p:tav tm="100000">
                                          <p:val>
                                            <p:strVal val="#ppt_w"/>
                                          </p:val>
                                        </p:tav>
                                      </p:tavLst>
                                    </p:anim>
                                    <p:anim calcmode="lin" valueType="num">
                                      <p:cBhvr>
                                        <p:cTn id="12" dur="150" fill="hold"/>
                                        <p:tgtEl>
                                          <p:spTgt spid="40"/>
                                        </p:tgtEl>
                                        <p:attrNameLst>
                                          <p:attrName>ppt_h</p:attrName>
                                        </p:attrNameLst>
                                      </p:cBhvr>
                                      <p:tavLst>
                                        <p:tav tm="0">
                                          <p:val>
                                            <p:fltVal val="0"/>
                                          </p:val>
                                        </p:tav>
                                        <p:tav tm="100000">
                                          <p:val>
                                            <p:strVal val="#ppt_h"/>
                                          </p:val>
                                        </p:tav>
                                      </p:tavLst>
                                    </p:anim>
                                    <p:animEffect transition="in" filter="fade">
                                      <p:cBhvr>
                                        <p:cTn id="13" dur="150"/>
                                        <p:tgtEl>
                                          <p:spTgt spid="40"/>
                                        </p:tgtEl>
                                      </p:cBhvr>
                                    </p:animEffect>
                                    <p:anim calcmode="lin" valueType="num">
                                      <p:cBhvr>
                                        <p:cTn id="14" dur="150" fill="hold"/>
                                        <p:tgtEl>
                                          <p:spTgt spid="40"/>
                                        </p:tgtEl>
                                        <p:attrNameLst>
                                          <p:attrName>ppt_x</p:attrName>
                                        </p:attrNameLst>
                                      </p:cBhvr>
                                      <p:tavLst>
                                        <p:tav tm="0">
                                          <p:val>
                                            <p:fltVal val="0.5"/>
                                          </p:val>
                                        </p:tav>
                                        <p:tav tm="100000">
                                          <p:val>
                                            <p:strVal val="#ppt_x"/>
                                          </p:val>
                                        </p:tav>
                                      </p:tavLst>
                                    </p:anim>
                                    <p:anim calcmode="lin" valueType="num">
                                      <p:cBhvr>
                                        <p:cTn id="15" dur="150" fill="hold"/>
                                        <p:tgtEl>
                                          <p:spTgt spid="40"/>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grpId="0" nodeType="afterEffect">
                                  <p:stCondLst>
                                    <p:cond delay="0"/>
                                  </p:stCondLst>
                                  <p:childTnLst>
                                    <p:set>
                                      <p:cBhvr>
                                        <p:cTn id="18" dur="1" fill="hold">
                                          <p:stCondLst>
                                            <p:cond delay="0"/>
                                          </p:stCondLst>
                                        </p:cTn>
                                        <p:tgtEl>
                                          <p:spTgt spid="60"/>
                                        </p:tgtEl>
                                        <p:attrNameLst>
                                          <p:attrName>style.visibility</p:attrName>
                                        </p:attrNameLst>
                                      </p:cBhvr>
                                      <p:to>
                                        <p:strVal val="visible"/>
                                      </p:to>
                                    </p:set>
                                    <p:anim calcmode="lin" valueType="num">
                                      <p:cBhvr>
                                        <p:cTn id="19" dur="150" fill="hold"/>
                                        <p:tgtEl>
                                          <p:spTgt spid="60"/>
                                        </p:tgtEl>
                                        <p:attrNameLst>
                                          <p:attrName>ppt_w</p:attrName>
                                        </p:attrNameLst>
                                      </p:cBhvr>
                                      <p:tavLst>
                                        <p:tav tm="0">
                                          <p:val>
                                            <p:fltVal val="0"/>
                                          </p:val>
                                        </p:tav>
                                        <p:tav tm="100000">
                                          <p:val>
                                            <p:strVal val="#ppt_w"/>
                                          </p:val>
                                        </p:tav>
                                      </p:tavLst>
                                    </p:anim>
                                    <p:anim calcmode="lin" valueType="num">
                                      <p:cBhvr>
                                        <p:cTn id="20" dur="150" fill="hold"/>
                                        <p:tgtEl>
                                          <p:spTgt spid="60"/>
                                        </p:tgtEl>
                                        <p:attrNameLst>
                                          <p:attrName>ppt_h</p:attrName>
                                        </p:attrNameLst>
                                      </p:cBhvr>
                                      <p:tavLst>
                                        <p:tav tm="0">
                                          <p:val>
                                            <p:fltVal val="0"/>
                                          </p:val>
                                        </p:tav>
                                        <p:tav tm="100000">
                                          <p:val>
                                            <p:strVal val="#ppt_h"/>
                                          </p:val>
                                        </p:tav>
                                      </p:tavLst>
                                    </p:anim>
                                    <p:animEffect transition="in" filter="fade">
                                      <p:cBhvr>
                                        <p:cTn id="21" dur="150"/>
                                        <p:tgtEl>
                                          <p:spTgt spid="60"/>
                                        </p:tgtEl>
                                      </p:cBhvr>
                                    </p:animEffect>
                                    <p:anim calcmode="lin" valueType="num">
                                      <p:cBhvr>
                                        <p:cTn id="22" dur="150" fill="hold"/>
                                        <p:tgtEl>
                                          <p:spTgt spid="60"/>
                                        </p:tgtEl>
                                        <p:attrNameLst>
                                          <p:attrName>ppt_x</p:attrName>
                                        </p:attrNameLst>
                                      </p:cBhvr>
                                      <p:tavLst>
                                        <p:tav tm="0">
                                          <p:val>
                                            <p:fltVal val="0.5"/>
                                          </p:val>
                                        </p:tav>
                                        <p:tav tm="100000">
                                          <p:val>
                                            <p:strVal val="#ppt_x"/>
                                          </p:val>
                                        </p:tav>
                                      </p:tavLst>
                                    </p:anim>
                                    <p:anim calcmode="lin" valueType="num">
                                      <p:cBhvr>
                                        <p:cTn id="23" dur="150" fill="hold"/>
                                        <p:tgtEl>
                                          <p:spTgt spid="60"/>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grpId="0" nodeType="afterEffect">
                                  <p:stCondLst>
                                    <p:cond delay="0"/>
                                  </p:stCondLst>
                                  <p:childTnLst>
                                    <p:set>
                                      <p:cBhvr>
                                        <p:cTn id="26" dur="1" fill="hold">
                                          <p:stCondLst>
                                            <p:cond delay="0"/>
                                          </p:stCondLst>
                                        </p:cTn>
                                        <p:tgtEl>
                                          <p:spTgt spid="50"/>
                                        </p:tgtEl>
                                        <p:attrNameLst>
                                          <p:attrName>style.visibility</p:attrName>
                                        </p:attrNameLst>
                                      </p:cBhvr>
                                      <p:to>
                                        <p:strVal val="visible"/>
                                      </p:to>
                                    </p:set>
                                    <p:anim calcmode="lin" valueType="num">
                                      <p:cBhvr>
                                        <p:cTn id="27" dur="150" fill="hold"/>
                                        <p:tgtEl>
                                          <p:spTgt spid="50"/>
                                        </p:tgtEl>
                                        <p:attrNameLst>
                                          <p:attrName>ppt_w</p:attrName>
                                        </p:attrNameLst>
                                      </p:cBhvr>
                                      <p:tavLst>
                                        <p:tav tm="0">
                                          <p:val>
                                            <p:fltVal val="0"/>
                                          </p:val>
                                        </p:tav>
                                        <p:tav tm="100000">
                                          <p:val>
                                            <p:strVal val="#ppt_w"/>
                                          </p:val>
                                        </p:tav>
                                      </p:tavLst>
                                    </p:anim>
                                    <p:anim calcmode="lin" valueType="num">
                                      <p:cBhvr>
                                        <p:cTn id="28" dur="150" fill="hold"/>
                                        <p:tgtEl>
                                          <p:spTgt spid="50"/>
                                        </p:tgtEl>
                                        <p:attrNameLst>
                                          <p:attrName>ppt_h</p:attrName>
                                        </p:attrNameLst>
                                      </p:cBhvr>
                                      <p:tavLst>
                                        <p:tav tm="0">
                                          <p:val>
                                            <p:fltVal val="0"/>
                                          </p:val>
                                        </p:tav>
                                        <p:tav tm="100000">
                                          <p:val>
                                            <p:strVal val="#ppt_h"/>
                                          </p:val>
                                        </p:tav>
                                      </p:tavLst>
                                    </p:anim>
                                    <p:animEffect transition="in" filter="fade">
                                      <p:cBhvr>
                                        <p:cTn id="29" dur="150"/>
                                        <p:tgtEl>
                                          <p:spTgt spid="50"/>
                                        </p:tgtEl>
                                      </p:cBhvr>
                                    </p:animEffect>
                                    <p:anim calcmode="lin" valueType="num">
                                      <p:cBhvr>
                                        <p:cTn id="30" dur="150" fill="hold"/>
                                        <p:tgtEl>
                                          <p:spTgt spid="50"/>
                                        </p:tgtEl>
                                        <p:attrNameLst>
                                          <p:attrName>ppt_x</p:attrName>
                                        </p:attrNameLst>
                                      </p:cBhvr>
                                      <p:tavLst>
                                        <p:tav tm="0">
                                          <p:val>
                                            <p:fltVal val="0.5"/>
                                          </p:val>
                                        </p:tav>
                                        <p:tav tm="100000">
                                          <p:val>
                                            <p:strVal val="#ppt_x"/>
                                          </p:val>
                                        </p:tav>
                                      </p:tavLst>
                                    </p:anim>
                                    <p:anim calcmode="lin" valueType="num">
                                      <p:cBhvr>
                                        <p:cTn id="31" dur="150" fill="hold"/>
                                        <p:tgtEl>
                                          <p:spTgt spid="50"/>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150" fill="hold"/>
                                        <p:tgtEl>
                                          <p:spTgt spid="57"/>
                                        </p:tgtEl>
                                        <p:attrNameLst>
                                          <p:attrName>ppt_w</p:attrName>
                                        </p:attrNameLst>
                                      </p:cBhvr>
                                      <p:tavLst>
                                        <p:tav tm="0">
                                          <p:val>
                                            <p:fltVal val="0"/>
                                          </p:val>
                                        </p:tav>
                                        <p:tav tm="100000">
                                          <p:val>
                                            <p:strVal val="#ppt_w"/>
                                          </p:val>
                                        </p:tav>
                                      </p:tavLst>
                                    </p:anim>
                                    <p:anim calcmode="lin" valueType="num">
                                      <p:cBhvr>
                                        <p:cTn id="36" dur="150" fill="hold"/>
                                        <p:tgtEl>
                                          <p:spTgt spid="57"/>
                                        </p:tgtEl>
                                        <p:attrNameLst>
                                          <p:attrName>ppt_h</p:attrName>
                                        </p:attrNameLst>
                                      </p:cBhvr>
                                      <p:tavLst>
                                        <p:tav tm="0">
                                          <p:val>
                                            <p:fltVal val="0"/>
                                          </p:val>
                                        </p:tav>
                                        <p:tav tm="100000">
                                          <p:val>
                                            <p:strVal val="#ppt_h"/>
                                          </p:val>
                                        </p:tav>
                                      </p:tavLst>
                                    </p:anim>
                                    <p:animEffect transition="in" filter="fade">
                                      <p:cBhvr>
                                        <p:cTn id="37" dur="150"/>
                                        <p:tgtEl>
                                          <p:spTgt spid="57"/>
                                        </p:tgtEl>
                                      </p:cBhvr>
                                    </p:animEffect>
                                    <p:anim calcmode="lin" valueType="num">
                                      <p:cBhvr>
                                        <p:cTn id="38" dur="150" fill="hold"/>
                                        <p:tgtEl>
                                          <p:spTgt spid="57"/>
                                        </p:tgtEl>
                                        <p:attrNameLst>
                                          <p:attrName>ppt_x</p:attrName>
                                        </p:attrNameLst>
                                      </p:cBhvr>
                                      <p:tavLst>
                                        <p:tav tm="0">
                                          <p:val>
                                            <p:fltVal val="0.5"/>
                                          </p:val>
                                        </p:tav>
                                        <p:tav tm="100000">
                                          <p:val>
                                            <p:strVal val="#ppt_x"/>
                                          </p:val>
                                        </p:tav>
                                      </p:tavLst>
                                    </p:anim>
                                    <p:anim calcmode="lin" valueType="num">
                                      <p:cBhvr>
                                        <p:cTn id="39" dur="150" fill="hold"/>
                                        <p:tgtEl>
                                          <p:spTgt spid="57"/>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grpId="0" nodeType="afterEffect">
                                  <p:stCondLst>
                                    <p:cond delay="0"/>
                                  </p:stCondLst>
                                  <p:childTnLst>
                                    <p:set>
                                      <p:cBhvr>
                                        <p:cTn id="42" dur="1" fill="hold">
                                          <p:stCondLst>
                                            <p:cond delay="0"/>
                                          </p:stCondLst>
                                        </p:cTn>
                                        <p:tgtEl>
                                          <p:spTgt spid="68"/>
                                        </p:tgtEl>
                                        <p:attrNameLst>
                                          <p:attrName>style.visibility</p:attrName>
                                        </p:attrNameLst>
                                      </p:cBhvr>
                                      <p:to>
                                        <p:strVal val="visible"/>
                                      </p:to>
                                    </p:set>
                                    <p:anim calcmode="lin" valueType="num">
                                      <p:cBhvr>
                                        <p:cTn id="43" dur="150" fill="hold"/>
                                        <p:tgtEl>
                                          <p:spTgt spid="68"/>
                                        </p:tgtEl>
                                        <p:attrNameLst>
                                          <p:attrName>ppt_w</p:attrName>
                                        </p:attrNameLst>
                                      </p:cBhvr>
                                      <p:tavLst>
                                        <p:tav tm="0">
                                          <p:val>
                                            <p:fltVal val="0"/>
                                          </p:val>
                                        </p:tav>
                                        <p:tav tm="100000">
                                          <p:val>
                                            <p:strVal val="#ppt_w"/>
                                          </p:val>
                                        </p:tav>
                                      </p:tavLst>
                                    </p:anim>
                                    <p:anim calcmode="lin" valueType="num">
                                      <p:cBhvr>
                                        <p:cTn id="44" dur="150" fill="hold"/>
                                        <p:tgtEl>
                                          <p:spTgt spid="68"/>
                                        </p:tgtEl>
                                        <p:attrNameLst>
                                          <p:attrName>ppt_h</p:attrName>
                                        </p:attrNameLst>
                                      </p:cBhvr>
                                      <p:tavLst>
                                        <p:tav tm="0">
                                          <p:val>
                                            <p:fltVal val="0"/>
                                          </p:val>
                                        </p:tav>
                                        <p:tav tm="100000">
                                          <p:val>
                                            <p:strVal val="#ppt_h"/>
                                          </p:val>
                                        </p:tav>
                                      </p:tavLst>
                                    </p:anim>
                                    <p:animEffect transition="in" filter="fade">
                                      <p:cBhvr>
                                        <p:cTn id="45" dur="150"/>
                                        <p:tgtEl>
                                          <p:spTgt spid="68"/>
                                        </p:tgtEl>
                                      </p:cBhvr>
                                    </p:animEffect>
                                    <p:anim calcmode="lin" valueType="num">
                                      <p:cBhvr>
                                        <p:cTn id="46" dur="150" fill="hold"/>
                                        <p:tgtEl>
                                          <p:spTgt spid="68"/>
                                        </p:tgtEl>
                                        <p:attrNameLst>
                                          <p:attrName>ppt_x</p:attrName>
                                        </p:attrNameLst>
                                      </p:cBhvr>
                                      <p:tavLst>
                                        <p:tav tm="0">
                                          <p:val>
                                            <p:fltVal val="0.5"/>
                                          </p:val>
                                        </p:tav>
                                        <p:tav tm="100000">
                                          <p:val>
                                            <p:strVal val="#ppt_x"/>
                                          </p:val>
                                        </p:tav>
                                      </p:tavLst>
                                    </p:anim>
                                    <p:anim calcmode="lin" valueType="num">
                                      <p:cBhvr>
                                        <p:cTn id="47" dur="150" fill="hold"/>
                                        <p:tgtEl>
                                          <p:spTgt spid="6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 calcmode="lin" valueType="num">
                                      <p:cBhvr>
                                        <p:cTn id="51" dur="150" fill="hold"/>
                                        <p:tgtEl>
                                          <p:spTgt spid="45"/>
                                        </p:tgtEl>
                                        <p:attrNameLst>
                                          <p:attrName>ppt_w</p:attrName>
                                        </p:attrNameLst>
                                      </p:cBhvr>
                                      <p:tavLst>
                                        <p:tav tm="0">
                                          <p:val>
                                            <p:fltVal val="0"/>
                                          </p:val>
                                        </p:tav>
                                        <p:tav tm="100000">
                                          <p:val>
                                            <p:strVal val="#ppt_w"/>
                                          </p:val>
                                        </p:tav>
                                      </p:tavLst>
                                    </p:anim>
                                    <p:anim calcmode="lin" valueType="num">
                                      <p:cBhvr>
                                        <p:cTn id="52" dur="150" fill="hold"/>
                                        <p:tgtEl>
                                          <p:spTgt spid="45"/>
                                        </p:tgtEl>
                                        <p:attrNameLst>
                                          <p:attrName>ppt_h</p:attrName>
                                        </p:attrNameLst>
                                      </p:cBhvr>
                                      <p:tavLst>
                                        <p:tav tm="0">
                                          <p:val>
                                            <p:fltVal val="0"/>
                                          </p:val>
                                        </p:tav>
                                        <p:tav tm="100000">
                                          <p:val>
                                            <p:strVal val="#ppt_h"/>
                                          </p:val>
                                        </p:tav>
                                      </p:tavLst>
                                    </p:anim>
                                    <p:animEffect transition="in" filter="fade">
                                      <p:cBhvr>
                                        <p:cTn id="53" dur="150"/>
                                        <p:tgtEl>
                                          <p:spTgt spid="45"/>
                                        </p:tgtEl>
                                      </p:cBhvr>
                                    </p:animEffect>
                                    <p:anim calcmode="lin" valueType="num">
                                      <p:cBhvr>
                                        <p:cTn id="54" dur="150" fill="hold"/>
                                        <p:tgtEl>
                                          <p:spTgt spid="45"/>
                                        </p:tgtEl>
                                        <p:attrNameLst>
                                          <p:attrName>ppt_x</p:attrName>
                                        </p:attrNameLst>
                                      </p:cBhvr>
                                      <p:tavLst>
                                        <p:tav tm="0">
                                          <p:val>
                                            <p:fltVal val="0.5"/>
                                          </p:val>
                                        </p:tav>
                                        <p:tav tm="100000">
                                          <p:val>
                                            <p:strVal val="#ppt_x"/>
                                          </p:val>
                                        </p:tav>
                                      </p:tavLst>
                                    </p:anim>
                                    <p:anim calcmode="lin" valueType="num">
                                      <p:cBhvr>
                                        <p:cTn id="55" dur="150" fill="hold"/>
                                        <p:tgtEl>
                                          <p:spTgt spid="45"/>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 calcmode="lin" valueType="num">
                                      <p:cBhvr>
                                        <p:cTn id="59" dur="150" fill="hold"/>
                                        <p:tgtEl>
                                          <p:spTgt spid="74"/>
                                        </p:tgtEl>
                                        <p:attrNameLst>
                                          <p:attrName>ppt_w</p:attrName>
                                        </p:attrNameLst>
                                      </p:cBhvr>
                                      <p:tavLst>
                                        <p:tav tm="0">
                                          <p:val>
                                            <p:fltVal val="0"/>
                                          </p:val>
                                        </p:tav>
                                        <p:tav tm="100000">
                                          <p:val>
                                            <p:strVal val="#ppt_w"/>
                                          </p:val>
                                        </p:tav>
                                      </p:tavLst>
                                    </p:anim>
                                    <p:anim calcmode="lin" valueType="num">
                                      <p:cBhvr>
                                        <p:cTn id="60" dur="150" fill="hold"/>
                                        <p:tgtEl>
                                          <p:spTgt spid="74"/>
                                        </p:tgtEl>
                                        <p:attrNameLst>
                                          <p:attrName>ppt_h</p:attrName>
                                        </p:attrNameLst>
                                      </p:cBhvr>
                                      <p:tavLst>
                                        <p:tav tm="0">
                                          <p:val>
                                            <p:fltVal val="0"/>
                                          </p:val>
                                        </p:tav>
                                        <p:tav tm="100000">
                                          <p:val>
                                            <p:strVal val="#ppt_h"/>
                                          </p:val>
                                        </p:tav>
                                      </p:tavLst>
                                    </p:anim>
                                    <p:animEffect transition="in" filter="fade">
                                      <p:cBhvr>
                                        <p:cTn id="61" dur="150"/>
                                        <p:tgtEl>
                                          <p:spTgt spid="74"/>
                                        </p:tgtEl>
                                      </p:cBhvr>
                                    </p:animEffect>
                                    <p:anim calcmode="lin" valueType="num">
                                      <p:cBhvr>
                                        <p:cTn id="62" dur="150" fill="hold"/>
                                        <p:tgtEl>
                                          <p:spTgt spid="74"/>
                                        </p:tgtEl>
                                        <p:attrNameLst>
                                          <p:attrName>ppt_x</p:attrName>
                                        </p:attrNameLst>
                                      </p:cBhvr>
                                      <p:tavLst>
                                        <p:tav tm="0">
                                          <p:val>
                                            <p:fltVal val="0.5"/>
                                          </p:val>
                                        </p:tav>
                                        <p:tav tm="100000">
                                          <p:val>
                                            <p:strVal val="#ppt_x"/>
                                          </p:val>
                                        </p:tav>
                                      </p:tavLst>
                                    </p:anim>
                                    <p:anim calcmode="lin" valueType="num">
                                      <p:cBhvr>
                                        <p:cTn id="63" dur="150" fill="hold"/>
                                        <p:tgtEl>
                                          <p:spTgt spid="74"/>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grpId="0" nodeType="afterEffect">
                                  <p:stCondLst>
                                    <p:cond delay="0"/>
                                  </p:stCondLst>
                                  <p:childTnLst>
                                    <p:set>
                                      <p:cBhvr>
                                        <p:cTn id="66" dur="1" fill="hold">
                                          <p:stCondLst>
                                            <p:cond delay="0"/>
                                          </p:stCondLst>
                                        </p:cTn>
                                        <p:tgtEl>
                                          <p:spTgt spid="71"/>
                                        </p:tgtEl>
                                        <p:attrNameLst>
                                          <p:attrName>style.visibility</p:attrName>
                                        </p:attrNameLst>
                                      </p:cBhvr>
                                      <p:to>
                                        <p:strVal val="visible"/>
                                      </p:to>
                                    </p:set>
                                    <p:anim calcmode="lin" valueType="num">
                                      <p:cBhvr>
                                        <p:cTn id="67" dur="150" fill="hold"/>
                                        <p:tgtEl>
                                          <p:spTgt spid="71"/>
                                        </p:tgtEl>
                                        <p:attrNameLst>
                                          <p:attrName>ppt_w</p:attrName>
                                        </p:attrNameLst>
                                      </p:cBhvr>
                                      <p:tavLst>
                                        <p:tav tm="0">
                                          <p:val>
                                            <p:fltVal val="0"/>
                                          </p:val>
                                        </p:tav>
                                        <p:tav tm="100000">
                                          <p:val>
                                            <p:strVal val="#ppt_w"/>
                                          </p:val>
                                        </p:tav>
                                      </p:tavLst>
                                    </p:anim>
                                    <p:anim calcmode="lin" valueType="num">
                                      <p:cBhvr>
                                        <p:cTn id="68" dur="150" fill="hold"/>
                                        <p:tgtEl>
                                          <p:spTgt spid="71"/>
                                        </p:tgtEl>
                                        <p:attrNameLst>
                                          <p:attrName>ppt_h</p:attrName>
                                        </p:attrNameLst>
                                      </p:cBhvr>
                                      <p:tavLst>
                                        <p:tav tm="0">
                                          <p:val>
                                            <p:fltVal val="0"/>
                                          </p:val>
                                        </p:tav>
                                        <p:tav tm="100000">
                                          <p:val>
                                            <p:strVal val="#ppt_h"/>
                                          </p:val>
                                        </p:tav>
                                      </p:tavLst>
                                    </p:anim>
                                    <p:animEffect transition="in" filter="fade">
                                      <p:cBhvr>
                                        <p:cTn id="69" dur="150"/>
                                        <p:tgtEl>
                                          <p:spTgt spid="71"/>
                                        </p:tgtEl>
                                      </p:cBhvr>
                                    </p:animEffect>
                                    <p:anim calcmode="lin" valueType="num">
                                      <p:cBhvr>
                                        <p:cTn id="70" dur="150" fill="hold"/>
                                        <p:tgtEl>
                                          <p:spTgt spid="71"/>
                                        </p:tgtEl>
                                        <p:attrNameLst>
                                          <p:attrName>ppt_x</p:attrName>
                                        </p:attrNameLst>
                                      </p:cBhvr>
                                      <p:tavLst>
                                        <p:tav tm="0">
                                          <p:val>
                                            <p:fltVal val="0.5"/>
                                          </p:val>
                                        </p:tav>
                                        <p:tav tm="100000">
                                          <p:val>
                                            <p:strVal val="#ppt_x"/>
                                          </p:val>
                                        </p:tav>
                                      </p:tavLst>
                                    </p:anim>
                                    <p:anim calcmode="lin" valueType="num">
                                      <p:cBhvr>
                                        <p:cTn id="71" dur="150" fill="hold"/>
                                        <p:tgtEl>
                                          <p:spTgt spid="71"/>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53" presetClass="entr" presetSubtype="16" fill="hold" grpId="0" nodeType="afterEffect">
                                  <p:stCondLst>
                                    <p:cond delay="0"/>
                                  </p:stCondLst>
                                  <p:childTnLst>
                                    <p:set>
                                      <p:cBhvr>
                                        <p:cTn id="74" dur="1" fill="hold">
                                          <p:stCondLst>
                                            <p:cond delay="0"/>
                                          </p:stCondLst>
                                        </p:cTn>
                                        <p:tgtEl>
                                          <p:spTgt spid="110"/>
                                        </p:tgtEl>
                                        <p:attrNameLst>
                                          <p:attrName>style.visibility</p:attrName>
                                        </p:attrNameLst>
                                      </p:cBhvr>
                                      <p:to>
                                        <p:strVal val="visible"/>
                                      </p:to>
                                    </p:set>
                                    <p:anim calcmode="lin" valueType="num">
                                      <p:cBhvr>
                                        <p:cTn id="75" dur="500" fill="hold"/>
                                        <p:tgtEl>
                                          <p:spTgt spid="110"/>
                                        </p:tgtEl>
                                        <p:attrNameLst>
                                          <p:attrName>ppt_w</p:attrName>
                                        </p:attrNameLst>
                                      </p:cBhvr>
                                      <p:tavLst>
                                        <p:tav tm="0">
                                          <p:val>
                                            <p:fltVal val="0"/>
                                          </p:val>
                                        </p:tav>
                                        <p:tav tm="100000">
                                          <p:val>
                                            <p:strVal val="#ppt_w"/>
                                          </p:val>
                                        </p:tav>
                                      </p:tavLst>
                                    </p:anim>
                                    <p:anim calcmode="lin" valueType="num">
                                      <p:cBhvr>
                                        <p:cTn id="76" dur="500" fill="hold"/>
                                        <p:tgtEl>
                                          <p:spTgt spid="110"/>
                                        </p:tgtEl>
                                        <p:attrNameLst>
                                          <p:attrName>ppt_h</p:attrName>
                                        </p:attrNameLst>
                                      </p:cBhvr>
                                      <p:tavLst>
                                        <p:tav tm="0">
                                          <p:val>
                                            <p:fltVal val="0"/>
                                          </p:val>
                                        </p:tav>
                                        <p:tav tm="100000">
                                          <p:val>
                                            <p:strVal val="#ppt_h"/>
                                          </p:val>
                                        </p:tav>
                                      </p:tavLst>
                                    </p:anim>
                                    <p:animEffect transition="in" filter="fade">
                                      <p:cBhvr>
                                        <p:cTn id="77" dur="500"/>
                                        <p:tgtEl>
                                          <p:spTgt spid="110"/>
                                        </p:tgtEl>
                                      </p:cBhvr>
                                    </p:animEffect>
                                  </p:childTnLst>
                                </p:cTn>
                              </p:par>
                            </p:childTnLst>
                          </p:cTn>
                        </p:par>
                        <p:par>
                          <p:cTn id="78" fill="hold">
                            <p:stCondLst>
                              <p:cond delay="2200"/>
                            </p:stCondLst>
                            <p:childTnLst>
                              <p:par>
                                <p:cTn id="79" presetID="42" presetClass="entr" presetSubtype="0" fill="hold" grpId="0" nodeType="afterEffect">
                                  <p:stCondLst>
                                    <p:cond delay="0"/>
                                  </p:stCondLst>
                                  <p:childTnLst>
                                    <p:set>
                                      <p:cBhvr>
                                        <p:cTn id="80" dur="1" fill="hold">
                                          <p:stCondLst>
                                            <p:cond delay="0"/>
                                          </p:stCondLst>
                                        </p:cTn>
                                        <p:tgtEl>
                                          <p:spTgt spid="96"/>
                                        </p:tgtEl>
                                        <p:attrNameLst>
                                          <p:attrName>style.visibility</p:attrName>
                                        </p:attrNameLst>
                                      </p:cBhvr>
                                      <p:to>
                                        <p:strVal val="visible"/>
                                      </p:to>
                                    </p:set>
                                    <p:animEffect transition="in" filter="fade">
                                      <p:cBhvr>
                                        <p:cTn id="81" dur="1000"/>
                                        <p:tgtEl>
                                          <p:spTgt spid="96"/>
                                        </p:tgtEl>
                                      </p:cBhvr>
                                    </p:animEffect>
                                    <p:anim calcmode="lin" valueType="num">
                                      <p:cBhvr>
                                        <p:cTn id="82" dur="1000" fill="hold"/>
                                        <p:tgtEl>
                                          <p:spTgt spid="96"/>
                                        </p:tgtEl>
                                        <p:attrNameLst>
                                          <p:attrName>ppt_x</p:attrName>
                                        </p:attrNameLst>
                                      </p:cBhvr>
                                      <p:tavLst>
                                        <p:tav tm="0">
                                          <p:val>
                                            <p:strVal val="#ppt_x"/>
                                          </p:val>
                                        </p:tav>
                                        <p:tav tm="100000">
                                          <p:val>
                                            <p:strVal val="#ppt_x"/>
                                          </p:val>
                                        </p:tav>
                                      </p:tavLst>
                                    </p:anim>
                                    <p:anim calcmode="lin" valueType="num">
                                      <p:cBhvr>
                                        <p:cTn id="83" dur="1000" fill="hold"/>
                                        <p:tgtEl>
                                          <p:spTgt spid="96"/>
                                        </p:tgtEl>
                                        <p:attrNameLst>
                                          <p:attrName>ppt_y</p:attrName>
                                        </p:attrNameLst>
                                      </p:cBhvr>
                                      <p:tavLst>
                                        <p:tav tm="0">
                                          <p:val>
                                            <p:strVal val="#ppt_y+.1"/>
                                          </p:val>
                                        </p:tav>
                                        <p:tav tm="100000">
                                          <p:val>
                                            <p:strVal val="#ppt_y"/>
                                          </p:val>
                                        </p:tav>
                                      </p:tavLst>
                                    </p:anim>
                                  </p:childTnLst>
                                </p:cTn>
                              </p:par>
                            </p:childTnLst>
                          </p:cTn>
                        </p:par>
                        <p:par>
                          <p:cTn id="84" fill="hold">
                            <p:stCondLst>
                              <p:cond delay="3200"/>
                            </p:stCondLst>
                            <p:childTnLst>
                              <p:par>
                                <p:cTn id="85" presetID="22" presetClass="entr" presetSubtype="8" fill="hold" nodeType="afterEffect">
                                  <p:stCondLst>
                                    <p:cond delay="0"/>
                                  </p:stCondLst>
                                  <p:childTnLst>
                                    <p:set>
                                      <p:cBhvr>
                                        <p:cTn id="86" dur="1" fill="hold">
                                          <p:stCondLst>
                                            <p:cond delay="0"/>
                                          </p:stCondLst>
                                        </p:cTn>
                                        <p:tgtEl>
                                          <p:spTgt spid="93"/>
                                        </p:tgtEl>
                                        <p:attrNameLst>
                                          <p:attrName>style.visibility</p:attrName>
                                        </p:attrNameLst>
                                      </p:cBhvr>
                                      <p:to>
                                        <p:strVal val="visible"/>
                                      </p:to>
                                    </p:set>
                                    <p:animEffect transition="in" filter="wipe(left)">
                                      <p:cBhvr>
                                        <p:cTn id="87" dur="500"/>
                                        <p:tgtEl>
                                          <p:spTgt spid="93"/>
                                        </p:tgtEl>
                                      </p:cBhvr>
                                    </p:animEffect>
                                  </p:childTnLst>
                                </p:cTn>
                              </p:par>
                            </p:childTnLst>
                          </p:cTn>
                        </p:par>
                        <p:par>
                          <p:cTn id="88" fill="hold">
                            <p:stCondLst>
                              <p:cond delay="3700"/>
                            </p:stCondLst>
                            <p:childTnLst>
                              <p:par>
                                <p:cTn id="89" presetID="53" presetClass="entr" presetSubtype="16" fill="hold" grpId="0" nodeType="afterEffect">
                                  <p:stCondLst>
                                    <p:cond delay="0"/>
                                  </p:stCondLst>
                                  <p:childTnLst>
                                    <p:set>
                                      <p:cBhvr>
                                        <p:cTn id="90" dur="1" fill="hold">
                                          <p:stCondLst>
                                            <p:cond delay="0"/>
                                          </p:stCondLst>
                                        </p:cTn>
                                        <p:tgtEl>
                                          <p:spTgt spid="111"/>
                                        </p:tgtEl>
                                        <p:attrNameLst>
                                          <p:attrName>style.visibility</p:attrName>
                                        </p:attrNameLst>
                                      </p:cBhvr>
                                      <p:to>
                                        <p:strVal val="visible"/>
                                      </p:to>
                                    </p:set>
                                    <p:anim calcmode="lin" valueType="num">
                                      <p:cBhvr>
                                        <p:cTn id="91" dur="500" fill="hold"/>
                                        <p:tgtEl>
                                          <p:spTgt spid="111"/>
                                        </p:tgtEl>
                                        <p:attrNameLst>
                                          <p:attrName>ppt_w</p:attrName>
                                        </p:attrNameLst>
                                      </p:cBhvr>
                                      <p:tavLst>
                                        <p:tav tm="0">
                                          <p:val>
                                            <p:fltVal val="0"/>
                                          </p:val>
                                        </p:tav>
                                        <p:tav tm="100000">
                                          <p:val>
                                            <p:strVal val="#ppt_w"/>
                                          </p:val>
                                        </p:tav>
                                      </p:tavLst>
                                    </p:anim>
                                    <p:anim calcmode="lin" valueType="num">
                                      <p:cBhvr>
                                        <p:cTn id="92" dur="500" fill="hold"/>
                                        <p:tgtEl>
                                          <p:spTgt spid="111"/>
                                        </p:tgtEl>
                                        <p:attrNameLst>
                                          <p:attrName>ppt_h</p:attrName>
                                        </p:attrNameLst>
                                      </p:cBhvr>
                                      <p:tavLst>
                                        <p:tav tm="0">
                                          <p:val>
                                            <p:fltVal val="0"/>
                                          </p:val>
                                        </p:tav>
                                        <p:tav tm="100000">
                                          <p:val>
                                            <p:strVal val="#ppt_h"/>
                                          </p:val>
                                        </p:tav>
                                      </p:tavLst>
                                    </p:anim>
                                    <p:animEffect transition="in" filter="fade">
                                      <p:cBhvr>
                                        <p:cTn id="93" dur="500"/>
                                        <p:tgtEl>
                                          <p:spTgt spid="111"/>
                                        </p:tgtEl>
                                      </p:cBhvr>
                                    </p:animEffect>
                                  </p:childTnLst>
                                </p:cTn>
                              </p:par>
                            </p:childTnLst>
                          </p:cTn>
                        </p:par>
                        <p:par>
                          <p:cTn id="94" fill="hold">
                            <p:stCondLst>
                              <p:cond delay="4200"/>
                            </p:stCondLst>
                            <p:childTnLst>
                              <p:par>
                                <p:cTn id="95" presetID="42" presetClass="entr" presetSubtype="0" fill="hold" grpId="0" nodeType="afterEffect">
                                  <p:stCondLst>
                                    <p:cond delay="0"/>
                                  </p:stCondLst>
                                  <p:childTnLst>
                                    <p:set>
                                      <p:cBhvr>
                                        <p:cTn id="96" dur="1" fill="hold">
                                          <p:stCondLst>
                                            <p:cond delay="0"/>
                                          </p:stCondLst>
                                        </p:cTn>
                                        <p:tgtEl>
                                          <p:spTgt spid="100"/>
                                        </p:tgtEl>
                                        <p:attrNameLst>
                                          <p:attrName>style.visibility</p:attrName>
                                        </p:attrNameLst>
                                      </p:cBhvr>
                                      <p:to>
                                        <p:strVal val="visible"/>
                                      </p:to>
                                    </p:set>
                                    <p:animEffect transition="in" filter="fade">
                                      <p:cBhvr>
                                        <p:cTn id="97" dur="1000"/>
                                        <p:tgtEl>
                                          <p:spTgt spid="100"/>
                                        </p:tgtEl>
                                      </p:cBhvr>
                                    </p:animEffect>
                                    <p:anim calcmode="lin" valueType="num">
                                      <p:cBhvr>
                                        <p:cTn id="98" dur="1000" fill="hold"/>
                                        <p:tgtEl>
                                          <p:spTgt spid="100"/>
                                        </p:tgtEl>
                                        <p:attrNameLst>
                                          <p:attrName>ppt_x</p:attrName>
                                        </p:attrNameLst>
                                      </p:cBhvr>
                                      <p:tavLst>
                                        <p:tav tm="0">
                                          <p:val>
                                            <p:strVal val="#ppt_x"/>
                                          </p:val>
                                        </p:tav>
                                        <p:tav tm="100000">
                                          <p:val>
                                            <p:strVal val="#ppt_x"/>
                                          </p:val>
                                        </p:tav>
                                      </p:tavLst>
                                    </p:anim>
                                    <p:anim calcmode="lin" valueType="num">
                                      <p:cBhvr>
                                        <p:cTn id="99" dur="1000" fill="hold"/>
                                        <p:tgtEl>
                                          <p:spTgt spid="100"/>
                                        </p:tgtEl>
                                        <p:attrNameLst>
                                          <p:attrName>ppt_y</p:attrName>
                                        </p:attrNameLst>
                                      </p:cBhvr>
                                      <p:tavLst>
                                        <p:tav tm="0">
                                          <p:val>
                                            <p:strVal val="#ppt_y+.1"/>
                                          </p:val>
                                        </p:tav>
                                        <p:tav tm="100000">
                                          <p:val>
                                            <p:strVal val="#ppt_y"/>
                                          </p:val>
                                        </p:tav>
                                      </p:tavLst>
                                    </p:anim>
                                  </p:childTnLst>
                                </p:cTn>
                              </p:par>
                            </p:childTnLst>
                          </p:cTn>
                        </p:par>
                        <p:par>
                          <p:cTn id="100" fill="hold">
                            <p:stCondLst>
                              <p:cond delay="5200"/>
                            </p:stCondLst>
                            <p:childTnLst>
                              <p:par>
                                <p:cTn id="101" presetID="22" presetClass="entr" presetSubtype="8" fill="hold"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5700"/>
                            </p:stCondLst>
                            <p:childTnLst>
                              <p:par>
                                <p:cTn id="105" presetID="53" presetClass="entr" presetSubtype="16" fill="hold" grpId="0" nodeType="afterEffect">
                                  <p:stCondLst>
                                    <p:cond delay="0"/>
                                  </p:stCondLst>
                                  <p:childTnLst>
                                    <p:set>
                                      <p:cBhvr>
                                        <p:cTn id="106" dur="1" fill="hold">
                                          <p:stCondLst>
                                            <p:cond delay="0"/>
                                          </p:stCondLst>
                                        </p:cTn>
                                        <p:tgtEl>
                                          <p:spTgt spid="112"/>
                                        </p:tgtEl>
                                        <p:attrNameLst>
                                          <p:attrName>style.visibility</p:attrName>
                                        </p:attrNameLst>
                                      </p:cBhvr>
                                      <p:to>
                                        <p:strVal val="visible"/>
                                      </p:to>
                                    </p:set>
                                    <p:anim calcmode="lin" valueType="num">
                                      <p:cBhvr>
                                        <p:cTn id="107" dur="500" fill="hold"/>
                                        <p:tgtEl>
                                          <p:spTgt spid="112"/>
                                        </p:tgtEl>
                                        <p:attrNameLst>
                                          <p:attrName>ppt_w</p:attrName>
                                        </p:attrNameLst>
                                      </p:cBhvr>
                                      <p:tavLst>
                                        <p:tav tm="0">
                                          <p:val>
                                            <p:fltVal val="0"/>
                                          </p:val>
                                        </p:tav>
                                        <p:tav tm="100000">
                                          <p:val>
                                            <p:strVal val="#ppt_w"/>
                                          </p:val>
                                        </p:tav>
                                      </p:tavLst>
                                    </p:anim>
                                    <p:anim calcmode="lin" valueType="num">
                                      <p:cBhvr>
                                        <p:cTn id="108" dur="500" fill="hold"/>
                                        <p:tgtEl>
                                          <p:spTgt spid="112"/>
                                        </p:tgtEl>
                                        <p:attrNameLst>
                                          <p:attrName>ppt_h</p:attrName>
                                        </p:attrNameLst>
                                      </p:cBhvr>
                                      <p:tavLst>
                                        <p:tav tm="0">
                                          <p:val>
                                            <p:fltVal val="0"/>
                                          </p:val>
                                        </p:tav>
                                        <p:tav tm="100000">
                                          <p:val>
                                            <p:strVal val="#ppt_h"/>
                                          </p:val>
                                        </p:tav>
                                      </p:tavLst>
                                    </p:anim>
                                    <p:animEffect transition="in" filter="fade">
                                      <p:cBhvr>
                                        <p:cTn id="109" dur="500"/>
                                        <p:tgtEl>
                                          <p:spTgt spid="112"/>
                                        </p:tgtEl>
                                      </p:cBhvr>
                                    </p:animEffect>
                                  </p:childTnLst>
                                </p:cTn>
                              </p:par>
                            </p:childTnLst>
                          </p:cTn>
                        </p:par>
                        <p:par>
                          <p:cTn id="110" fill="hold">
                            <p:stCondLst>
                              <p:cond delay="6200"/>
                            </p:stCondLst>
                            <p:childTnLst>
                              <p:par>
                                <p:cTn id="111" presetID="42" presetClass="entr" presetSubtype="0" fill="hold" grpId="0" nodeType="afterEffect">
                                  <p:stCondLst>
                                    <p:cond delay="0"/>
                                  </p:stCondLst>
                                  <p:childTnLst>
                                    <p:set>
                                      <p:cBhvr>
                                        <p:cTn id="112" dur="1" fill="hold">
                                          <p:stCondLst>
                                            <p:cond delay="0"/>
                                          </p:stCondLst>
                                        </p:cTn>
                                        <p:tgtEl>
                                          <p:spTgt spid="104"/>
                                        </p:tgtEl>
                                        <p:attrNameLst>
                                          <p:attrName>style.visibility</p:attrName>
                                        </p:attrNameLst>
                                      </p:cBhvr>
                                      <p:to>
                                        <p:strVal val="visible"/>
                                      </p:to>
                                    </p:set>
                                    <p:animEffect transition="in" filter="fade">
                                      <p:cBhvr>
                                        <p:cTn id="113" dur="1000"/>
                                        <p:tgtEl>
                                          <p:spTgt spid="104"/>
                                        </p:tgtEl>
                                      </p:cBhvr>
                                    </p:animEffect>
                                    <p:anim calcmode="lin" valueType="num">
                                      <p:cBhvr>
                                        <p:cTn id="114" dur="1000" fill="hold"/>
                                        <p:tgtEl>
                                          <p:spTgt spid="104"/>
                                        </p:tgtEl>
                                        <p:attrNameLst>
                                          <p:attrName>ppt_x</p:attrName>
                                        </p:attrNameLst>
                                      </p:cBhvr>
                                      <p:tavLst>
                                        <p:tav tm="0">
                                          <p:val>
                                            <p:strVal val="#ppt_x"/>
                                          </p:val>
                                        </p:tav>
                                        <p:tav tm="100000">
                                          <p:val>
                                            <p:strVal val="#ppt_x"/>
                                          </p:val>
                                        </p:tav>
                                      </p:tavLst>
                                    </p:anim>
                                    <p:anim calcmode="lin" valueType="num">
                                      <p:cBhvr>
                                        <p:cTn id="115" dur="1000" fill="hold"/>
                                        <p:tgtEl>
                                          <p:spTgt spid="104"/>
                                        </p:tgtEl>
                                        <p:attrNameLst>
                                          <p:attrName>ppt_y</p:attrName>
                                        </p:attrNameLst>
                                      </p:cBhvr>
                                      <p:tavLst>
                                        <p:tav tm="0">
                                          <p:val>
                                            <p:strVal val="#ppt_y+.1"/>
                                          </p:val>
                                        </p:tav>
                                        <p:tav tm="100000">
                                          <p:val>
                                            <p:strVal val="#ppt_y"/>
                                          </p:val>
                                        </p:tav>
                                      </p:tavLst>
                                    </p:anim>
                                  </p:childTnLst>
                                </p:cTn>
                              </p:par>
                            </p:childTnLst>
                          </p:cTn>
                        </p:par>
                        <p:par>
                          <p:cTn id="116" fill="hold">
                            <p:stCondLst>
                              <p:cond delay="7200"/>
                            </p:stCondLst>
                            <p:childTnLst>
                              <p:par>
                                <p:cTn id="117" presetID="22" presetClass="entr" presetSubtype="8" fill="hold" nodeType="afterEffect">
                                  <p:stCondLst>
                                    <p:cond delay="0"/>
                                  </p:stCondLst>
                                  <p:childTnLst>
                                    <p:set>
                                      <p:cBhvr>
                                        <p:cTn id="118" dur="1" fill="hold">
                                          <p:stCondLst>
                                            <p:cond delay="0"/>
                                          </p:stCondLst>
                                        </p:cTn>
                                        <p:tgtEl>
                                          <p:spTgt spid="101"/>
                                        </p:tgtEl>
                                        <p:attrNameLst>
                                          <p:attrName>style.visibility</p:attrName>
                                        </p:attrNameLst>
                                      </p:cBhvr>
                                      <p:to>
                                        <p:strVal val="visible"/>
                                      </p:to>
                                    </p:set>
                                    <p:animEffect transition="in" filter="wipe(left)">
                                      <p:cBhvr>
                                        <p:cTn id="119" dur="500"/>
                                        <p:tgtEl>
                                          <p:spTgt spid="101"/>
                                        </p:tgtEl>
                                      </p:cBhvr>
                                    </p:animEffect>
                                  </p:childTnLst>
                                </p:cTn>
                              </p:par>
                            </p:childTnLst>
                          </p:cTn>
                        </p:par>
                        <p:par>
                          <p:cTn id="120" fill="hold">
                            <p:stCondLst>
                              <p:cond delay="7700"/>
                            </p:stCondLst>
                            <p:childTnLst>
                              <p:par>
                                <p:cTn id="121" presetID="53" presetClass="entr" presetSubtype="16" fill="hold" grpId="0" nodeType="afterEffect">
                                  <p:stCondLst>
                                    <p:cond delay="0"/>
                                  </p:stCondLst>
                                  <p:childTnLst>
                                    <p:set>
                                      <p:cBhvr>
                                        <p:cTn id="122" dur="1" fill="hold">
                                          <p:stCondLst>
                                            <p:cond delay="0"/>
                                          </p:stCondLst>
                                        </p:cTn>
                                        <p:tgtEl>
                                          <p:spTgt spid="113"/>
                                        </p:tgtEl>
                                        <p:attrNameLst>
                                          <p:attrName>style.visibility</p:attrName>
                                        </p:attrNameLst>
                                      </p:cBhvr>
                                      <p:to>
                                        <p:strVal val="visible"/>
                                      </p:to>
                                    </p:set>
                                    <p:anim calcmode="lin" valueType="num">
                                      <p:cBhvr>
                                        <p:cTn id="123" dur="500" fill="hold"/>
                                        <p:tgtEl>
                                          <p:spTgt spid="113"/>
                                        </p:tgtEl>
                                        <p:attrNameLst>
                                          <p:attrName>ppt_w</p:attrName>
                                        </p:attrNameLst>
                                      </p:cBhvr>
                                      <p:tavLst>
                                        <p:tav tm="0">
                                          <p:val>
                                            <p:fltVal val="0"/>
                                          </p:val>
                                        </p:tav>
                                        <p:tav tm="100000">
                                          <p:val>
                                            <p:strVal val="#ppt_w"/>
                                          </p:val>
                                        </p:tav>
                                      </p:tavLst>
                                    </p:anim>
                                    <p:anim calcmode="lin" valueType="num">
                                      <p:cBhvr>
                                        <p:cTn id="124" dur="500" fill="hold"/>
                                        <p:tgtEl>
                                          <p:spTgt spid="113"/>
                                        </p:tgtEl>
                                        <p:attrNameLst>
                                          <p:attrName>ppt_h</p:attrName>
                                        </p:attrNameLst>
                                      </p:cBhvr>
                                      <p:tavLst>
                                        <p:tav tm="0">
                                          <p:val>
                                            <p:fltVal val="0"/>
                                          </p:val>
                                        </p:tav>
                                        <p:tav tm="100000">
                                          <p:val>
                                            <p:strVal val="#ppt_h"/>
                                          </p:val>
                                        </p:tav>
                                      </p:tavLst>
                                    </p:anim>
                                    <p:animEffect transition="in" filter="fade">
                                      <p:cBhvr>
                                        <p:cTn id="125" dur="500"/>
                                        <p:tgtEl>
                                          <p:spTgt spid="113"/>
                                        </p:tgtEl>
                                      </p:cBhvr>
                                    </p:animEffect>
                                  </p:childTnLst>
                                </p:cTn>
                              </p:par>
                            </p:childTnLst>
                          </p:cTn>
                        </p:par>
                        <p:par>
                          <p:cTn id="126" fill="hold">
                            <p:stCondLst>
                              <p:cond delay="8200"/>
                            </p:stCondLst>
                            <p:childTnLst>
                              <p:par>
                                <p:cTn id="127" presetID="42" presetClass="entr" presetSubtype="0" fill="hold" grpId="0" nodeType="afterEffect">
                                  <p:stCondLst>
                                    <p:cond delay="0"/>
                                  </p:stCondLst>
                                  <p:childTnLst>
                                    <p:set>
                                      <p:cBhvr>
                                        <p:cTn id="128" dur="1" fill="hold">
                                          <p:stCondLst>
                                            <p:cond delay="0"/>
                                          </p:stCondLst>
                                        </p:cTn>
                                        <p:tgtEl>
                                          <p:spTgt spid="108"/>
                                        </p:tgtEl>
                                        <p:attrNameLst>
                                          <p:attrName>style.visibility</p:attrName>
                                        </p:attrNameLst>
                                      </p:cBhvr>
                                      <p:to>
                                        <p:strVal val="visible"/>
                                      </p:to>
                                    </p:set>
                                    <p:animEffect transition="in" filter="fade">
                                      <p:cBhvr>
                                        <p:cTn id="129" dur="1000"/>
                                        <p:tgtEl>
                                          <p:spTgt spid="108"/>
                                        </p:tgtEl>
                                      </p:cBhvr>
                                    </p:animEffect>
                                    <p:anim calcmode="lin" valueType="num">
                                      <p:cBhvr>
                                        <p:cTn id="130" dur="1000" fill="hold"/>
                                        <p:tgtEl>
                                          <p:spTgt spid="108"/>
                                        </p:tgtEl>
                                        <p:attrNameLst>
                                          <p:attrName>ppt_x</p:attrName>
                                        </p:attrNameLst>
                                      </p:cBhvr>
                                      <p:tavLst>
                                        <p:tav tm="0">
                                          <p:val>
                                            <p:strVal val="#ppt_x"/>
                                          </p:val>
                                        </p:tav>
                                        <p:tav tm="100000">
                                          <p:val>
                                            <p:strVal val="#ppt_x"/>
                                          </p:val>
                                        </p:tav>
                                      </p:tavLst>
                                    </p:anim>
                                    <p:anim calcmode="lin" valueType="num">
                                      <p:cBhvr>
                                        <p:cTn id="131" dur="1000" fill="hold"/>
                                        <p:tgtEl>
                                          <p:spTgt spid="108"/>
                                        </p:tgtEl>
                                        <p:attrNameLst>
                                          <p:attrName>ppt_y</p:attrName>
                                        </p:attrNameLst>
                                      </p:cBhvr>
                                      <p:tavLst>
                                        <p:tav tm="0">
                                          <p:val>
                                            <p:strVal val="#ppt_y+.1"/>
                                          </p:val>
                                        </p:tav>
                                        <p:tav tm="100000">
                                          <p:val>
                                            <p:strVal val="#ppt_y"/>
                                          </p:val>
                                        </p:tav>
                                      </p:tavLst>
                                    </p:anim>
                                  </p:childTnLst>
                                </p:cTn>
                              </p:par>
                            </p:childTnLst>
                          </p:cTn>
                        </p:par>
                        <p:par>
                          <p:cTn id="132" fill="hold">
                            <p:stCondLst>
                              <p:cond delay="9200"/>
                            </p:stCondLst>
                            <p:childTnLst>
                              <p:par>
                                <p:cTn id="133" presetID="22" presetClass="entr" presetSubtype="8" fill="hold" nodeType="afterEffect">
                                  <p:stCondLst>
                                    <p:cond delay="0"/>
                                  </p:stCondLst>
                                  <p:childTnLst>
                                    <p:set>
                                      <p:cBhvr>
                                        <p:cTn id="134" dur="1" fill="hold">
                                          <p:stCondLst>
                                            <p:cond delay="0"/>
                                          </p:stCondLst>
                                        </p:cTn>
                                        <p:tgtEl>
                                          <p:spTgt spid="105"/>
                                        </p:tgtEl>
                                        <p:attrNameLst>
                                          <p:attrName>style.visibility</p:attrName>
                                        </p:attrNameLst>
                                      </p:cBhvr>
                                      <p:to>
                                        <p:strVal val="visible"/>
                                      </p:to>
                                    </p:set>
                                    <p:animEffect transition="in" filter="wipe(left)">
                                      <p:cBhvr>
                                        <p:cTn id="135" dur="500"/>
                                        <p:tgtEl>
                                          <p:spTgt spid="105"/>
                                        </p:tgtEl>
                                      </p:cBhvr>
                                    </p:animEffect>
                                  </p:childTnLst>
                                </p:cTn>
                              </p:par>
                            </p:childTnLst>
                          </p:cTn>
                        </p:par>
                        <p:par>
                          <p:cTn id="136" fill="hold">
                            <p:stCondLst>
                              <p:cond delay="9700"/>
                            </p:stCondLst>
                            <p:childTnLst>
                              <p:par>
                                <p:cTn id="137" presetID="53" presetClass="entr" presetSubtype="16" fill="hold" grpId="0" nodeType="afterEffect">
                                  <p:stCondLst>
                                    <p:cond delay="0"/>
                                  </p:stCondLst>
                                  <p:childTnLst>
                                    <p:set>
                                      <p:cBhvr>
                                        <p:cTn id="138" dur="1" fill="hold">
                                          <p:stCondLst>
                                            <p:cond delay="0"/>
                                          </p:stCondLst>
                                        </p:cTn>
                                        <p:tgtEl>
                                          <p:spTgt spid="114"/>
                                        </p:tgtEl>
                                        <p:attrNameLst>
                                          <p:attrName>style.visibility</p:attrName>
                                        </p:attrNameLst>
                                      </p:cBhvr>
                                      <p:to>
                                        <p:strVal val="visible"/>
                                      </p:to>
                                    </p:set>
                                    <p:anim calcmode="lin" valueType="num">
                                      <p:cBhvr>
                                        <p:cTn id="139" dur="500" fill="hold"/>
                                        <p:tgtEl>
                                          <p:spTgt spid="114"/>
                                        </p:tgtEl>
                                        <p:attrNameLst>
                                          <p:attrName>ppt_w</p:attrName>
                                        </p:attrNameLst>
                                      </p:cBhvr>
                                      <p:tavLst>
                                        <p:tav tm="0">
                                          <p:val>
                                            <p:fltVal val="0"/>
                                          </p:val>
                                        </p:tav>
                                        <p:tav tm="100000">
                                          <p:val>
                                            <p:strVal val="#ppt_w"/>
                                          </p:val>
                                        </p:tav>
                                      </p:tavLst>
                                    </p:anim>
                                    <p:anim calcmode="lin" valueType="num">
                                      <p:cBhvr>
                                        <p:cTn id="140" dur="500" fill="hold"/>
                                        <p:tgtEl>
                                          <p:spTgt spid="114"/>
                                        </p:tgtEl>
                                        <p:attrNameLst>
                                          <p:attrName>ppt_h</p:attrName>
                                        </p:attrNameLst>
                                      </p:cBhvr>
                                      <p:tavLst>
                                        <p:tav tm="0">
                                          <p:val>
                                            <p:fltVal val="0"/>
                                          </p:val>
                                        </p:tav>
                                        <p:tav tm="100000">
                                          <p:val>
                                            <p:strVal val="#ppt_h"/>
                                          </p:val>
                                        </p:tav>
                                      </p:tavLst>
                                    </p:anim>
                                    <p:animEffect transition="in" filter="fade">
                                      <p:cBhvr>
                                        <p:cTn id="141" dur="500"/>
                                        <p:tgtEl>
                                          <p:spTgt spid="114"/>
                                        </p:tgtEl>
                                      </p:cBhvr>
                                    </p:animEffect>
                                  </p:childTnLst>
                                </p:cTn>
                              </p:par>
                            </p:childTnLst>
                          </p:cTn>
                        </p:par>
                        <p:par>
                          <p:cTn id="142" fill="hold">
                            <p:stCondLst>
                              <p:cond delay="10200"/>
                            </p:stCondLst>
                            <p:childTnLst>
                              <p:par>
                                <p:cTn id="143" presetID="42" presetClass="entr" presetSubtype="0" fill="hold" grpId="0" nodeType="afterEffect">
                                  <p:stCondLst>
                                    <p:cond delay="0"/>
                                  </p:stCondLst>
                                  <p:childTnLst>
                                    <p:set>
                                      <p:cBhvr>
                                        <p:cTn id="144" dur="1" fill="hold">
                                          <p:stCondLst>
                                            <p:cond delay="0"/>
                                          </p:stCondLst>
                                        </p:cTn>
                                        <p:tgtEl>
                                          <p:spTgt spid="92"/>
                                        </p:tgtEl>
                                        <p:attrNameLst>
                                          <p:attrName>style.visibility</p:attrName>
                                        </p:attrNameLst>
                                      </p:cBhvr>
                                      <p:to>
                                        <p:strVal val="visible"/>
                                      </p:to>
                                    </p:set>
                                    <p:animEffect transition="in" filter="fade">
                                      <p:cBhvr>
                                        <p:cTn id="145" dur="1000"/>
                                        <p:tgtEl>
                                          <p:spTgt spid="92"/>
                                        </p:tgtEl>
                                      </p:cBhvr>
                                    </p:animEffect>
                                    <p:anim calcmode="lin" valueType="num">
                                      <p:cBhvr>
                                        <p:cTn id="146" dur="1000" fill="hold"/>
                                        <p:tgtEl>
                                          <p:spTgt spid="92"/>
                                        </p:tgtEl>
                                        <p:attrNameLst>
                                          <p:attrName>ppt_x</p:attrName>
                                        </p:attrNameLst>
                                      </p:cBhvr>
                                      <p:tavLst>
                                        <p:tav tm="0">
                                          <p:val>
                                            <p:strVal val="#ppt_x"/>
                                          </p:val>
                                        </p:tav>
                                        <p:tav tm="100000">
                                          <p:val>
                                            <p:strVal val="#ppt_x"/>
                                          </p:val>
                                        </p:tav>
                                      </p:tavLst>
                                    </p:anim>
                                    <p:anim calcmode="lin" valueType="num">
                                      <p:cBhvr>
                                        <p:cTn id="147" dur="1000" fill="hold"/>
                                        <p:tgtEl>
                                          <p:spTgt spid="92"/>
                                        </p:tgtEl>
                                        <p:attrNameLst>
                                          <p:attrName>ppt_y</p:attrName>
                                        </p:attrNameLst>
                                      </p:cBhvr>
                                      <p:tavLst>
                                        <p:tav tm="0">
                                          <p:val>
                                            <p:strVal val="#ppt_y+.1"/>
                                          </p:val>
                                        </p:tav>
                                        <p:tav tm="100000">
                                          <p:val>
                                            <p:strVal val="#ppt_y"/>
                                          </p:val>
                                        </p:tav>
                                      </p:tavLst>
                                    </p:anim>
                                  </p:childTnLst>
                                </p:cTn>
                              </p:par>
                            </p:childTnLst>
                          </p:cTn>
                        </p:par>
                        <p:par>
                          <p:cTn id="148" fill="hold">
                            <p:stCondLst>
                              <p:cond delay="11200"/>
                            </p:stCondLst>
                            <p:childTnLst>
                              <p:par>
                                <p:cTn id="149" presetID="22" presetClass="entr" presetSubtype="8" fill="hold" nodeType="afterEffect">
                                  <p:stCondLst>
                                    <p:cond delay="0"/>
                                  </p:stCondLst>
                                  <p:childTnLst>
                                    <p:set>
                                      <p:cBhvr>
                                        <p:cTn id="150" dur="1" fill="hold">
                                          <p:stCondLst>
                                            <p:cond delay="0"/>
                                          </p:stCondLst>
                                        </p:cTn>
                                        <p:tgtEl>
                                          <p:spTgt spid="82"/>
                                        </p:tgtEl>
                                        <p:attrNameLst>
                                          <p:attrName>style.visibility</p:attrName>
                                        </p:attrNameLst>
                                      </p:cBhvr>
                                      <p:to>
                                        <p:strVal val="visible"/>
                                      </p:to>
                                    </p:set>
                                    <p:animEffect transition="in" filter="wipe(left)">
                                      <p:cBhvr>
                                        <p:cTn id="151" dur="500"/>
                                        <p:tgtEl>
                                          <p:spTgt spid="82"/>
                                        </p:tgtEl>
                                      </p:cBhvr>
                                    </p:animEffect>
                                  </p:childTnLst>
                                </p:cTn>
                              </p:par>
                            </p:childTnLst>
                          </p:cTn>
                        </p:par>
                        <p:par>
                          <p:cTn id="152" fill="hold">
                            <p:stCondLst>
                              <p:cond delay="11700"/>
                            </p:stCondLst>
                            <p:childTnLst>
                              <p:par>
                                <p:cTn id="153" presetID="53" presetClass="entr" presetSubtype="16" fill="hold" grpId="0" nodeType="afterEffect">
                                  <p:stCondLst>
                                    <p:cond delay="0"/>
                                  </p:stCondLst>
                                  <p:childTnLst>
                                    <p:set>
                                      <p:cBhvr>
                                        <p:cTn id="154" dur="1" fill="hold">
                                          <p:stCondLst>
                                            <p:cond delay="0"/>
                                          </p:stCondLst>
                                        </p:cTn>
                                        <p:tgtEl>
                                          <p:spTgt spid="115"/>
                                        </p:tgtEl>
                                        <p:attrNameLst>
                                          <p:attrName>style.visibility</p:attrName>
                                        </p:attrNameLst>
                                      </p:cBhvr>
                                      <p:to>
                                        <p:strVal val="visible"/>
                                      </p:to>
                                    </p:set>
                                    <p:anim calcmode="lin" valueType="num">
                                      <p:cBhvr>
                                        <p:cTn id="155" dur="500" fill="hold"/>
                                        <p:tgtEl>
                                          <p:spTgt spid="115"/>
                                        </p:tgtEl>
                                        <p:attrNameLst>
                                          <p:attrName>ppt_w</p:attrName>
                                        </p:attrNameLst>
                                      </p:cBhvr>
                                      <p:tavLst>
                                        <p:tav tm="0">
                                          <p:val>
                                            <p:fltVal val="0"/>
                                          </p:val>
                                        </p:tav>
                                        <p:tav tm="100000">
                                          <p:val>
                                            <p:strVal val="#ppt_w"/>
                                          </p:val>
                                        </p:tav>
                                      </p:tavLst>
                                    </p:anim>
                                    <p:anim calcmode="lin" valueType="num">
                                      <p:cBhvr>
                                        <p:cTn id="156" dur="500" fill="hold"/>
                                        <p:tgtEl>
                                          <p:spTgt spid="115"/>
                                        </p:tgtEl>
                                        <p:attrNameLst>
                                          <p:attrName>ppt_h</p:attrName>
                                        </p:attrNameLst>
                                      </p:cBhvr>
                                      <p:tavLst>
                                        <p:tav tm="0">
                                          <p:val>
                                            <p:fltVal val="0"/>
                                          </p:val>
                                        </p:tav>
                                        <p:tav tm="100000">
                                          <p:val>
                                            <p:strVal val="#ppt_h"/>
                                          </p:val>
                                        </p:tav>
                                      </p:tavLst>
                                    </p:anim>
                                    <p:animEffect transition="in" filter="fade">
                                      <p:cBhvr>
                                        <p:cTn id="157" dur="500"/>
                                        <p:tgtEl>
                                          <p:spTgt spid="115"/>
                                        </p:tgtEl>
                                      </p:cBhvr>
                                    </p:animEffect>
                                  </p:childTnLst>
                                </p:cTn>
                              </p:par>
                            </p:childTnLst>
                          </p:cTn>
                        </p:par>
                        <p:par>
                          <p:cTn id="158" fill="hold">
                            <p:stCondLst>
                              <p:cond delay="12200"/>
                            </p:stCondLst>
                            <p:childTnLst>
                              <p:par>
                                <p:cTn id="159" presetID="42" presetClass="entr" presetSubtype="0" fill="hold" grpId="0" nodeType="afterEffect">
                                  <p:stCondLst>
                                    <p:cond delay="0"/>
                                  </p:stCondLst>
                                  <p:childTnLst>
                                    <p:set>
                                      <p:cBhvr>
                                        <p:cTn id="160" dur="1" fill="hold">
                                          <p:stCondLst>
                                            <p:cond delay="0"/>
                                          </p:stCondLst>
                                        </p:cTn>
                                        <p:tgtEl>
                                          <p:spTgt spid="81"/>
                                        </p:tgtEl>
                                        <p:attrNameLst>
                                          <p:attrName>style.visibility</p:attrName>
                                        </p:attrNameLst>
                                      </p:cBhvr>
                                      <p:to>
                                        <p:strVal val="visible"/>
                                      </p:to>
                                    </p:set>
                                    <p:animEffect transition="in" filter="fade">
                                      <p:cBhvr>
                                        <p:cTn id="161" dur="1000"/>
                                        <p:tgtEl>
                                          <p:spTgt spid="81"/>
                                        </p:tgtEl>
                                      </p:cBhvr>
                                    </p:animEffect>
                                    <p:anim calcmode="lin" valueType="num">
                                      <p:cBhvr>
                                        <p:cTn id="162" dur="1000" fill="hold"/>
                                        <p:tgtEl>
                                          <p:spTgt spid="81"/>
                                        </p:tgtEl>
                                        <p:attrNameLst>
                                          <p:attrName>ppt_x</p:attrName>
                                        </p:attrNameLst>
                                      </p:cBhvr>
                                      <p:tavLst>
                                        <p:tav tm="0">
                                          <p:val>
                                            <p:strVal val="#ppt_x"/>
                                          </p:val>
                                        </p:tav>
                                        <p:tav tm="100000">
                                          <p:val>
                                            <p:strVal val="#ppt_x"/>
                                          </p:val>
                                        </p:tav>
                                      </p:tavLst>
                                    </p:anim>
                                    <p:anim calcmode="lin" valueType="num">
                                      <p:cBhvr>
                                        <p:cTn id="163" dur="1000" fill="hold"/>
                                        <p:tgtEl>
                                          <p:spTgt spid="81"/>
                                        </p:tgtEl>
                                        <p:attrNameLst>
                                          <p:attrName>ppt_y</p:attrName>
                                        </p:attrNameLst>
                                      </p:cBhvr>
                                      <p:tavLst>
                                        <p:tav tm="0">
                                          <p:val>
                                            <p:strVal val="#ppt_y+.1"/>
                                          </p:val>
                                        </p:tav>
                                        <p:tav tm="100000">
                                          <p:val>
                                            <p:strVal val="#ppt_y"/>
                                          </p:val>
                                        </p:tav>
                                      </p:tavLst>
                                    </p:anim>
                                  </p:childTnLst>
                                </p:cTn>
                              </p:par>
                            </p:childTnLst>
                          </p:cTn>
                        </p:par>
                        <p:par>
                          <p:cTn id="164" fill="hold">
                            <p:stCondLst>
                              <p:cond delay="13200"/>
                            </p:stCondLst>
                            <p:childTnLst>
                              <p:par>
                                <p:cTn id="165" presetID="22" presetClass="entr" presetSubtype="8" fill="hold" nodeType="afterEffect">
                                  <p:stCondLst>
                                    <p:cond delay="0"/>
                                  </p:stCondLst>
                                  <p:childTnLst>
                                    <p:set>
                                      <p:cBhvr>
                                        <p:cTn id="166" dur="1" fill="hold">
                                          <p:stCondLst>
                                            <p:cond delay="0"/>
                                          </p:stCondLst>
                                        </p:cTn>
                                        <p:tgtEl>
                                          <p:spTgt spid="76"/>
                                        </p:tgtEl>
                                        <p:attrNameLst>
                                          <p:attrName>style.visibility</p:attrName>
                                        </p:attrNameLst>
                                      </p:cBhvr>
                                      <p:to>
                                        <p:strVal val="visible"/>
                                      </p:to>
                                    </p:set>
                                    <p:animEffect transition="in" filter="wipe(left)">
                                      <p:cBhvr>
                                        <p:cTn id="167" dur="500"/>
                                        <p:tgtEl>
                                          <p:spTgt spid="76"/>
                                        </p:tgtEl>
                                      </p:cBhvr>
                                    </p:animEffect>
                                  </p:childTnLst>
                                </p:cTn>
                              </p:par>
                            </p:childTnLst>
                          </p:cTn>
                        </p:par>
                        <p:par>
                          <p:cTn id="168" fill="hold">
                            <p:stCondLst>
                              <p:cond delay="13700"/>
                            </p:stCondLst>
                            <p:childTnLst>
                              <p:par>
                                <p:cTn id="169" presetID="53" presetClass="entr" presetSubtype="16" fill="hold" grpId="0" nodeType="afterEffect">
                                  <p:stCondLst>
                                    <p:cond delay="0"/>
                                  </p:stCondLst>
                                  <p:childTnLst>
                                    <p:set>
                                      <p:cBhvr>
                                        <p:cTn id="170" dur="1" fill="hold">
                                          <p:stCondLst>
                                            <p:cond delay="0"/>
                                          </p:stCondLst>
                                        </p:cTn>
                                        <p:tgtEl>
                                          <p:spTgt spid="116"/>
                                        </p:tgtEl>
                                        <p:attrNameLst>
                                          <p:attrName>style.visibility</p:attrName>
                                        </p:attrNameLst>
                                      </p:cBhvr>
                                      <p:to>
                                        <p:strVal val="visible"/>
                                      </p:to>
                                    </p:set>
                                    <p:anim calcmode="lin" valueType="num">
                                      <p:cBhvr>
                                        <p:cTn id="171" dur="500" fill="hold"/>
                                        <p:tgtEl>
                                          <p:spTgt spid="116"/>
                                        </p:tgtEl>
                                        <p:attrNameLst>
                                          <p:attrName>ppt_w</p:attrName>
                                        </p:attrNameLst>
                                      </p:cBhvr>
                                      <p:tavLst>
                                        <p:tav tm="0">
                                          <p:val>
                                            <p:fltVal val="0"/>
                                          </p:val>
                                        </p:tav>
                                        <p:tav tm="100000">
                                          <p:val>
                                            <p:strVal val="#ppt_w"/>
                                          </p:val>
                                        </p:tav>
                                      </p:tavLst>
                                    </p:anim>
                                    <p:anim calcmode="lin" valueType="num">
                                      <p:cBhvr>
                                        <p:cTn id="172" dur="500" fill="hold"/>
                                        <p:tgtEl>
                                          <p:spTgt spid="116"/>
                                        </p:tgtEl>
                                        <p:attrNameLst>
                                          <p:attrName>ppt_h</p:attrName>
                                        </p:attrNameLst>
                                      </p:cBhvr>
                                      <p:tavLst>
                                        <p:tav tm="0">
                                          <p:val>
                                            <p:fltVal val="0"/>
                                          </p:val>
                                        </p:tav>
                                        <p:tav tm="100000">
                                          <p:val>
                                            <p:strVal val="#ppt_h"/>
                                          </p:val>
                                        </p:tav>
                                      </p:tavLst>
                                    </p:anim>
                                    <p:animEffect transition="in" filter="fade">
                                      <p:cBhvr>
                                        <p:cTn id="173" dur="500"/>
                                        <p:tgtEl>
                                          <p:spTgt spid="116"/>
                                        </p:tgtEl>
                                      </p:cBhvr>
                                    </p:animEffect>
                                  </p:childTnLst>
                                </p:cTn>
                              </p:par>
                            </p:childTnLst>
                          </p:cTn>
                        </p:par>
                        <p:par>
                          <p:cTn id="174" fill="hold">
                            <p:stCondLst>
                              <p:cond delay="14200"/>
                            </p:stCondLst>
                            <p:childTnLst>
                              <p:par>
                                <p:cTn id="175" presetID="42" presetClass="entr" presetSubtype="0" fill="hold" grpId="0" nodeType="afterEffect">
                                  <p:stCondLst>
                                    <p:cond delay="0"/>
                                  </p:stCondLst>
                                  <p:childTnLst>
                                    <p:set>
                                      <p:cBhvr>
                                        <p:cTn id="176" dur="1" fill="hold">
                                          <p:stCondLst>
                                            <p:cond delay="0"/>
                                          </p:stCondLst>
                                        </p:cTn>
                                        <p:tgtEl>
                                          <p:spTgt spid="75"/>
                                        </p:tgtEl>
                                        <p:attrNameLst>
                                          <p:attrName>style.visibility</p:attrName>
                                        </p:attrNameLst>
                                      </p:cBhvr>
                                      <p:to>
                                        <p:strVal val="visible"/>
                                      </p:to>
                                    </p:set>
                                    <p:animEffect transition="in" filter="fade">
                                      <p:cBhvr>
                                        <p:cTn id="177" dur="1000"/>
                                        <p:tgtEl>
                                          <p:spTgt spid="75"/>
                                        </p:tgtEl>
                                      </p:cBhvr>
                                    </p:animEffect>
                                    <p:anim calcmode="lin" valueType="num">
                                      <p:cBhvr>
                                        <p:cTn id="178" dur="1000" fill="hold"/>
                                        <p:tgtEl>
                                          <p:spTgt spid="75"/>
                                        </p:tgtEl>
                                        <p:attrNameLst>
                                          <p:attrName>ppt_x</p:attrName>
                                        </p:attrNameLst>
                                      </p:cBhvr>
                                      <p:tavLst>
                                        <p:tav tm="0">
                                          <p:val>
                                            <p:strVal val="#ppt_x"/>
                                          </p:val>
                                        </p:tav>
                                        <p:tav tm="100000">
                                          <p:val>
                                            <p:strVal val="#ppt_x"/>
                                          </p:val>
                                        </p:tav>
                                      </p:tavLst>
                                    </p:anim>
                                    <p:anim calcmode="lin" valueType="num">
                                      <p:cBhvr>
                                        <p:cTn id="179" dur="1000" fill="hold"/>
                                        <p:tgtEl>
                                          <p:spTgt spid="75"/>
                                        </p:tgtEl>
                                        <p:attrNameLst>
                                          <p:attrName>ppt_y</p:attrName>
                                        </p:attrNameLst>
                                      </p:cBhvr>
                                      <p:tavLst>
                                        <p:tav tm="0">
                                          <p:val>
                                            <p:strVal val="#ppt_y+.1"/>
                                          </p:val>
                                        </p:tav>
                                        <p:tav tm="100000">
                                          <p:val>
                                            <p:strVal val="#ppt_y"/>
                                          </p:val>
                                        </p:tav>
                                      </p:tavLst>
                                    </p:anim>
                                  </p:childTnLst>
                                </p:cTn>
                              </p:par>
                            </p:childTnLst>
                          </p:cTn>
                        </p:par>
                        <p:par>
                          <p:cTn id="180" fill="hold">
                            <p:stCondLst>
                              <p:cond delay="15200"/>
                            </p:stCondLst>
                            <p:childTnLst>
                              <p:par>
                                <p:cTn id="181" presetID="22" presetClass="entr" presetSubtype="8" fill="hold" nodeType="afterEffect">
                                  <p:stCondLst>
                                    <p:cond delay="0"/>
                                  </p:stCondLst>
                                  <p:childTnLst>
                                    <p:set>
                                      <p:cBhvr>
                                        <p:cTn id="182" dur="1" fill="hold">
                                          <p:stCondLst>
                                            <p:cond delay="0"/>
                                          </p:stCondLst>
                                        </p:cTn>
                                        <p:tgtEl>
                                          <p:spTgt spid="61"/>
                                        </p:tgtEl>
                                        <p:attrNameLst>
                                          <p:attrName>style.visibility</p:attrName>
                                        </p:attrNameLst>
                                      </p:cBhvr>
                                      <p:to>
                                        <p:strVal val="visible"/>
                                      </p:to>
                                    </p:set>
                                    <p:animEffect transition="in" filter="wipe(left)">
                                      <p:cBhvr>
                                        <p:cTn id="183" dur="500"/>
                                        <p:tgtEl>
                                          <p:spTgt spid="61"/>
                                        </p:tgtEl>
                                      </p:cBhvr>
                                    </p:animEffect>
                                  </p:childTnLst>
                                </p:cTn>
                              </p:par>
                            </p:childTnLst>
                          </p:cTn>
                        </p:par>
                        <p:par>
                          <p:cTn id="184" fill="hold">
                            <p:stCondLst>
                              <p:cond delay="15700"/>
                            </p:stCondLst>
                            <p:childTnLst>
                              <p:par>
                                <p:cTn id="185" presetID="53" presetClass="entr" presetSubtype="16" fill="hold" grpId="0" nodeType="afterEffect">
                                  <p:stCondLst>
                                    <p:cond delay="0"/>
                                  </p:stCondLst>
                                  <p:childTnLst>
                                    <p:set>
                                      <p:cBhvr>
                                        <p:cTn id="186" dur="1" fill="hold">
                                          <p:stCondLst>
                                            <p:cond delay="0"/>
                                          </p:stCondLst>
                                        </p:cTn>
                                        <p:tgtEl>
                                          <p:spTgt spid="117"/>
                                        </p:tgtEl>
                                        <p:attrNameLst>
                                          <p:attrName>style.visibility</p:attrName>
                                        </p:attrNameLst>
                                      </p:cBhvr>
                                      <p:to>
                                        <p:strVal val="visible"/>
                                      </p:to>
                                    </p:set>
                                    <p:anim calcmode="lin" valueType="num">
                                      <p:cBhvr>
                                        <p:cTn id="187" dur="500" fill="hold"/>
                                        <p:tgtEl>
                                          <p:spTgt spid="117"/>
                                        </p:tgtEl>
                                        <p:attrNameLst>
                                          <p:attrName>ppt_w</p:attrName>
                                        </p:attrNameLst>
                                      </p:cBhvr>
                                      <p:tavLst>
                                        <p:tav tm="0">
                                          <p:val>
                                            <p:fltVal val="0"/>
                                          </p:val>
                                        </p:tav>
                                        <p:tav tm="100000">
                                          <p:val>
                                            <p:strVal val="#ppt_w"/>
                                          </p:val>
                                        </p:tav>
                                      </p:tavLst>
                                    </p:anim>
                                    <p:anim calcmode="lin" valueType="num">
                                      <p:cBhvr>
                                        <p:cTn id="188" dur="500" fill="hold"/>
                                        <p:tgtEl>
                                          <p:spTgt spid="117"/>
                                        </p:tgtEl>
                                        <p:attrNameLst>
                                          <p:attrName>ppt_h</p:attrName>
                                        </p:attrNameLst>
                                      </p:cBhvr>
                                      <p:tavLst>
                                        <p:tav tm="0">
                                          <p:val>
                                            <p:fltVal val="0"/>
                                          </p:val>
                                        </p:tav>
                                        <p:tav tm="100000">
                                          <p:val>
                                            <p:strVal val="#ppt_h"/>
                                          </p:val>
                                        </p:tav>
                                      </p:tavLst>
                                    </p:anim>
                                    <p:animEffect transition="in" filter="fade">
                                      <p:cBhvr>
                                        <p:cTn id="189" dur="500"/>
                                        <p:tgtEl>
                                          <p:spTgt spid="117"/>
                                        </p:tgtEl>
                                      </p:cBhvr>
                                    </p:animEffect>
                                  </p:childTnLst>
                                </p:cTn>
                              </p:par>
                            </p:childTnLst>
                          </p:cTn>
                        </p:par>
                        <p:par>
                          <p:cTn id="190" fill="hold">
                            <p:stCondLst>
                              <p:cond delay="16200"/>
                            </p:stCondLst>
                            <p:childTnLst>
                              <p:par>
                                <p:cTn id="191" presetID="42" presetClass="entr" presetSubtype="0" fill="hold" grpId="0" nodeType="afterEffect">
                                  <p:stCondLst>
                                    <p:cond delay="0"/>
                                  </p:stCondLst>
                                  <p:childTnLst>
                                    <p:set>
                                      <p:cBhvr>
                                        <p:cTn id="192" dur="1" fill="hold">
                                          <p:stCondLst>
                                            <p:cond delay="0"/>
                                          </p:stCondLst>
                                        </p:cTn>
                                        <p:tgtEl>
                                          <p:spTgt spid="53"/>
                                        </p:tgtEl>
                                        <p:attrNameLst>
                                          <p:attrName>style.visibility</p:attrName>
                                        </p:attrNameLst>
                                      </p:cBhvr>
                                      <p:to>
                                        <p:strVal val="visible"/>
                                      </p:to>
                                    </p:set>
                                    <p:animEffect transition="in" filter="fade">
                                      <p:cBhvr>
                                        <p:cTn id="193" dur="1000"/>
                                        <p:tgtEl>
                                          <p:spTgt spid="53"/>
                                        </p:tgtEl>
                                      </p:cBhvr>
                                    </p:animEffect>
                                    <p:anim calcmode="lin" valueType="num">
                                      <p:cBhvr>
                                        <p:cTn id="194" dur="1000" fill="hold"/>
                                        <p:tgtEl>
                                          <p:spTgt spid="53"/>
                                        </p:tgtEl>
                                        <p:attrNameLst>
                                          <p:attrName>ppt_x</p:attrName>
                                        </p:attrNameLst>
                                      </p:cBhvr>
                                      <p:tavLst>
                                        <p:tav tm="0">
                                          <p:val>
                                            <p:strVal val="#ppt_x"/>
                                          </p:val>
                                        </p:tav>
                                        <p:tav tm="100000">
                                          <p:val>
                                            <p:strVal val="#ppt_x"/>
                                          </p:val>
                                        </p:tav>
                                      </p:tavLst>
                                    </p:anim>
                                    <p:anim calcmode="lin" valueType="num">
                                      <p:cBhvr>
                                        <p:cTn id="195" dur="1000" fill="hold"/>
                                        <p:tgtEl>
                                          <p:spTgt spid="53"/>
                                        </p:tgtEl>
                                        <p:attrNameLst>
                                          <p:attrName>ppt_y</p:attrName>
                                        </p:attrNameLst>
                                      </p:cBhvr>
                                      <p:tavLst>
                                        <p:tav tm="0">
                                          <p:val>
                                            <p:strVal val="#ppt_y+.1"/>
                                          </p:val>
                                        </p:tav>
                                        <p:tav tm="100000">
                                          <p:val>
                                            <p:strVal val="#ppt_y"/>
                                          </p:val>
                                        </p:tav>
                                      </p:tavLst>
                                    </p:anim>
                                  </p:childTnLst>
                                </p:cTn>
                              </p:par>
                            </p:childTnLst>
                          </p:cTn>
                        </p:par>
                        <p:par>
                          <p:cTn id="196" fill="hold">
                            <p:stCondLst>
                              <p:cond delay="17200"/>
                            </p:stCondLst>
                            <p:childTnLst>
                              <p:par>
                                <p:cTn id="197" presetID="22" presetClass="entr" presetSubtype="8" fill="hold" nodeType="afterEffect">
                                  <p:stCondLst>
                                    <p:cond delay="0"/>
                                  </p:stCondLst>
                                  <p:childTnLst>
                                    <p:set>
                                      <p:cBhvr>
                                        <p:cTn id="198" dur="1" fill="hold">
                                          <p:stCondLst>
                                            <p:cond delay="0"/>
                                          </p:stCondLst>
                                        </p:cTn>
                                        <p:tgtEl>
                                          <p:spTgt spid="44"/>
                                        </p:tgtEl>
                                        <p:attrNameLst>
                                          <p:attrName>style.visibility</p:attrName>
                                        </p:attrNameLst>
                                      </p:cBhvr>
                                      <p:to>
                                        <p:strVal val="visible"/>
                                      </p:to>
                                    </p:set>
                                    <p:animEffect transition="in" filter="wipe(left)">
                                      <p:cBhvr>
                                        <p:cTn id="199"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5" grpId="0" animBg="1"/>
      <p:bldP spid="50" grpId="0" animBg="1"/>
      <p:bldP spid="57" grpId="0" animBg="1"/>
      <p:bldP spid="60" grpId="0" animBg="1"/>
      <p:bldP spid="68" grpId="0" animBg="1"/>
      <p:bldP spid="71" grpId="0" animBg="1"/>
      <p:bldP spid="74" grpId="0" animBg="1"/>
      <p:bldP spid="53" grpId="0" animBg="1"/>
      <p:bldP spid="75" grpId="0" animBg="1"/>
      <p:bldP spid="81" grpId="0" animBg="1"/>
      <p:bldP spid="92" grpId="0" animBg="1"/>
      <p:bldP spid="96" grpId="0" animBg="1"/>
      <p:bldP spid="100" grpId="0" animBg="1"/>
      <p:bldP spid="104" grpId="0" animBg="1"/>
      <p:bldP spid="108" grpId="0" animBg="1"/>
      <p:bldP spid="109" grpId="0"/>
      <p:bldP spid="110" grpId="0"/>
      <p:bldP spid="111" grpId="0"/>
      <p:bldP spid="112" grpId="0"/>
      <p:bldP spid="113" grpId="0"/>
      <p:bldP spid="114" grpId="0"/>
      <p:bldP spid="115" grpId="0"/>
      <p:bldP spid="116" grpId="0"/>
      <p:bldP spid="11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B5B5B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D1160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6579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56" name="Rectangle 55">
            <a:extLst>
              <a:ext uri="{FF2B5EF4-FFF2-40B4-BE49-F238E27FC236}">
                <a16:creationId xmlns:a16="http://schemas.microsoft.com/office/drawing/2014/main" id="{A6F41FD9-821B-4B1F-BD3C-3E6E86470B50}"/>
              </a:ext>
            </a:extLst>
          </p:cNvPr>
          <p:cNvSpPr/>
          <p:nvPr/>
        </p:nvSpPr>
        <p:spPr>
          <a:xfrm>
            <a:off x="9820656" y="2222596"/>
            <a:ext cx="1690690" cy="3170042"/>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FE2D9C6-ACAA-4DE0-94A8-E0C530502C96}"/>
              </a:ext>
            </a:extLst>
          </p:cNvPr>
          <p:cNvSpPr/>
          <p:nvPr/>
        </p:nvSpPr>
        <p:spPr>
          <a:xfrm>
            <a:off x="457200" y="1304668"/>
            <a:ext cx="2728346" cy="5115647"/>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D97EE67-E16B-48EE-A50E-7CB48125C548}"/>
              </a:ext>
            </a:extLst>
          </p:cNvPr>
          <p:cNvSpPr/>
          <p:nvPr/>
        </p:nvSpPr>
        <p:spPr>
          <a:xfrm>
            <a:off x="457200" y="4316904"/>
            <a:ext cx="2728346" cy="2103411"/>
          </a:xfrm>
          <a:prstGeom prst="rect">
            <a:avLst/>
          </a:prstGeom>
          <a:blipFill dpi="0" rotWithShape="1">
            <a:blip r:embed="rId3"/>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D1553A83-C067-44F4-9A0D-A0CE4360E782}"/>
              </a:ext>
            </a:extLst>
          </p:cNvPr>
          <p:cNvGrpSpPr/>
          <p:nvPr/>
        </p:nvGrpSpPr>
        <p:grpSpPr>
          <a:xfrm>
            <a:off x="2082861" y="1430914"/>
            <a:ext cx="1102683" cy="623784"/>
            <a:chOff x="2590798" y="1642351"/>
            <a:chExt cx="1033725" cy="584775"/>
          </a:xfrm>
        </p:grpSpPr>
        <p:sp>
          <p:nvSpPr>
            <p:cNvPr id="28" name="Arrow: Pentagon 27">
              <a:extLst>
                <a:ext uri="{FF2B5EF4-FFF2-40B4-BE49-F238E27FC236}">
                  <a16:creationId xmlns:a16="http://schemas.microsoft.com/office/drawing/2014/main" id="{D53F2B96-741E-46BF-BECC-815707FA09C9}"/>
                </a:ext>
              </a:extLst>
            </p:cNvPr>
            <p:cNvSpPr/>
            <p:nvPr/>
          </p:nvSpPr>
          <p:spPr>
            <a:xfrm rot="10800000">
              <a:off x="2590798" y="1676398"/>
              <a:ext cx="1033725" cy="516682"/>
            </a:xfrm>
            <a:prstGeom prst="homePlat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9F0ECF9B-16CE-4728-9A9F-9E1B27879CAF}"/>
                </a:ext>
              </a:extLst>
            </p:cNvPr>
            <p:cNvSpPr txBox="1"/>
            <p:nvPr/>
          </p:nvSpPr>
          <p:spPr>
            <a:xfrm>
              <a:off x="2764760" y="1642351"/>
              <a:ext cx="685800" cy="584775"/>
            </a:xfrm>
            <a:prstGeom prst="rect">
              <a:avLst/>
            </a:prstGeom>
            <a:noFill/>
          </p:spPr>
          <p:txBody>
            <a:bodyPr wrap="square" rtlCol="0">
              <a:spAutoFit/>
            </a:bodyPr>
            <a:lstStyle/>
            <a:p>
              <a:pPr algn="ctr"/>
              <a:r>
                <a:rPr lang="en-US" sz="3200" b="1" dirty="0">
                  <a:solidFill>
                    <a:schemeClr val="bg1"/>
                  </a:solidFill>
                </a:rPr>
                <a:t>01</a:t>
              </a:r>
            </a:p>
          </p:txBody>
        </p:sp>
      </p:grpSp>
      <p:sp>
        <p:nvSpPr>
          <p:cNvPr id="31" name="TextBox 30">
            <a:extLst>
              <a:ext uri="{FF2B5EF4-FFF2-40B4-BE49-F238E27FC236}">
                <a16:creationId xmlns:a16="http://schemas.microsoft.com/office/drawing/2014/main" id="{EF2CFAE4-6491-45E7-9ED5-D64D78A8123E}"/>
              </a:ext>
            </a:extLst>
          </p:cNvPr>
          <p:cNvSpPr txBox="1"/>
          <p:nvPr/>
        </p:nvSpPr>
        <p:spPr>
          <a:xfrm>
            <a:off x="546857" y="1809375"/>
            <a:ext cx="2495622" cy="2332946"/>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a:p>
            <a:pPr defTabSz="1219170">
              <a:spcBef>
                <a:spcPct val="20000"/>
              </a:spcBef>
              <a:defRPr/>
            </a:pPr>
            <a:endParaRPr lang="en-US" sz="1000" b="1" dirty="0">
              <a:solidFill>
                <a:schemeClr val="bg1"/>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Lorem ipsum dolor sit amet, consectetur adipiscing elit, sed do eiusmod tempor incididunt. Lorem ipsum dolor sit amet, consectetur adipiscing elit, sed do eiusmod tempor incididunt.</a:t>
            </a:r>
          </a:p>
        </p:txBody>
      </p:sp>
      <p:sp>
        <p:nvSpPr>
          <p:cNvPr id="35" name="Rectangle 34">
            <a:extLst>
              <a:ext uri="{FF2B5EF4-FFF2-40B4-BE49-F238E27FC236}">
                <a16:creationId xmlns:a16="http://schemas.microsoft.com/office/drawing/2014/main" id="{60DDBE0E-13E5-4F54-B1E4-BEDB34E13639}"/>
              </a:ext>
            </a:extLst>
          </p:cNvPr>
          <p:cNvSpPr/>
          <p:nvPr/>
        </p:nvSpPr>
        <p:spPr>
          <a:xfrm>
            <a:off x="3185544" y="1554053"/>
            <a:ext cx="2471008" cy="4633139"/>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BAC3946E-9514-4CA8-8C46-278066DC2D30}"/>
              </a:ext>
            </a:extLst>
          </p:cNvPr>
          <p:cNvSpPr/>
          <p:nvPr/>
        </p:nvSpPr>
        <p:spPr>
          <a:xfrm>
            <a:off x="3185544" y="4282174"/>
            <a:ext cx="2471008" cy="1905018"/>
          </a:xfrm>
          <a:prstGeom prst="rect">
            <a:avLst/>
          </a:prstGeom>
          <a:blipFill dpi="0" rotWithShape="1">
            <a:blip r:embed="rId4"/>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90EDC073-6439-491A-A50D-546F768CBAF9}"/>
              </a:ext>
            </a:extLst>
          </p:cNvPr>
          <p:cNvGrpSpPr/>
          <p:nvPr/>
        </p:nvGrpSpPr>
        <p:grpSpPr>
          <a:xfrm>
            <a:off x="4657872" y="1668390"/>
            <a:ext cx="998678" cy="558123"/>
            <a:chOff x="2590798" y="1642351"/>
            <a:chExt cx="1033725" cy="577710"/>
          </a:xfrm>
        </p:grpSpPr>
        <p:sp>
          <p:nvSpPr>
            <p:cNvPr id="39" name="Arrow: Pentagon 38">
              <a:extLst>
                <a:ext uri="{FF2B5EF4-FFF2-40B4-BE49-F238E27FC236}">
                  <a16:creationId xmlns:a16="http://schemas.microsoft.com/office/drawing/2014/main" id="{DE84F401-F951-4224-98E0-394658155880}"/>
                </a:ext>
              </a:extLst>
            </p:cNvPr>
            <p:cNvSpPr/>
            <p:nvPr/>
          </p:nvSpPr>
          <p:spPr>
            <a:xfrm rot="10800000">
              <a:off x="2590798" y="1676398"/>
              <a:ext cx="1033725" cy="516682"/>
            </a:xfrm>
            <a:prstGeom prst="homePlat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8DDADC27-DF05-4245-946A-6A44318CD535}"/>
                </a:ext>
              </a:extLst>
            </p:cNvPr>
            <p:cNvSpPr txBox="1"/>
            <p:nvPr/>
          </p:nvSpPr>
          <p:spPr>
            <a:xfrm>
              <a:off x="2764760" y="1642351"/>
              <a:ext cx="685800" cy="577710"/>
            </a:xfrm>
            <a:prstGeom prst="rect">
              <a:avLst/>
            </a:prstGeom>
            <a:noFill/>
          </p:spPr>
          <p:txBody>
            <a:bodyPr wrap="square" rtlCol="0">
              <a:spAutoFit/>
            </a:bodyPr>
            <a:lstStyle/>
            <a:p>
              <a:pPr algn="ctr"/>
              <a:r>
                <a:rPr lang="en-US" sz="2800" b="1" dirty="0">
                  <a:solidFill>
                    <a:schemeClr val="bg1"/>
                  </a:solidFill>
                </a:rPr>
                <a:t>02</a:t>
              </a:r>
            </a:p>
          </p:txBody>
        </p:sp>
      </p:grpSp>
      <p:sp>
        <p:nvSpPr>
          <p:cNvPr id="38" name="TextBox 37">
            <a:extLst>
              <a:ext uri="{FF2B5EF4-FFF2-40B4-BE49-F238E27FC236}">
                <a16:creationId xmlns:a16="http://schemas.microsoft.com/office/drawing/2014/main" id="{FE041B64-9C33-4A74-8FE5-175F5A05E6BE}"/>
              </a:ext>
            </a:extLst>
          </p:cNvPr>
          <p:cNvSpPr txBox="1"/>
          <p:nvPr/>
        </p:nvSpPr>
        <p:spPr>
          <a:xfrm>
            <a:off x="3252875" y="1999759"/>
            <a:ext cx="2421687" cy="2052100"/>
          </a:xfrm>
          <a:prstGeom prst="rect">
            <a:avLst/>
          </a:prstGeom>
          <a:noFill/>
        </p:spPr>
        <p:txBody>
          <a:bodyPr wrap="square" rtlCol="0">
            <a:spAutoFit/>
          </a:bodyPr>
          <a:lstStyle/>
          <a:p>
            <a:pPr defTabSz="1219170">
              <a:spcBef>
                <a:spcPct val="20000"/>
              </a:spcBef>
              <a:defRPr/>
            </a:pPr>
            <a:r>
              <a:rPr lang="en-US" sz="1350" b="1" dirty="0">
                <a:solidFill>
                  <a:schemeClr val="bg1"/>
                </a:solidFill>
                <a:latin typeface="Candara" panose="020E0502030303020204" pitchFamily="34" charset="0"/>
              </a:rPr>
              <a:t>LOREM IPSUM</a:t>
            </a:r>
          </a:p>
          <a:p>
            <a:pPr defTabSz="1219170">
              <a:spcBef>
                <a:spcPct val="20000"/>
              </a:spcBef>
              <a:defRPr/>
            </a:pPr>
            <a:endParaRPr lang="en-US" sz="900" b="1" dirty="0">
              <a:solidFill>
                <a:schemeClr val="bg1"/>
              </a:solidFill>
              <a:latin typeface="Candara" panose="020E0502030303020204" pitchFamily="34" charset="0"/>
            </a:endParaRPr>
          </a:p>
          <a:p>
            <a:pPr defTabSz="1219170">
              <a:spcBef>
                <a:spcPct val="20000"/>
              </a:spcBef>
              <a:defRPr/>
            </a:pPr>
            <a:r>
              <a:rPr lang="en-US" sz="1275" dirty="0">
                <a:solidFill>
                  <a:schemeClr val="bg1"/>
                </a:solidFill>
                <a:latin typeface="Candara" panose="020E0502030303020204" pitchFamily="34" charset="0"/>
              </a:rPr>
              <a:t>Lorem ipsum dolor sit amet, consectetur adipiscing elit, sed do eiusmod tempor incididunt. Lorem ipsum dolor sit amet, consectetur adipiscing elit, sed do eiusmod tempor incididunt</a:t>
            </a:r>
            <a:r>
              <a:rPr lang="en-US" sz="1200" dirty="0">
                <a:solidFill>
                  <a:schemeClr val="bg1"/>
                </a:solidFill>
                <a:latin typeface="Candara" panose="020E0502030303020204" pitchFamily="34" charset="0"/>
              </a:rPr>
              <a:t>. Lorem ipsum dolor sit amet, consectetur adipiscing elit.</a:t>
            </a:r>
            <a:endParaRPr lang="en-US" sz="1275" dirty="0">
              <a:solidFill>
                <a:schemeClr val="bg1"/>
              </a:solidFill>
              <a:latin typeface="Candara" panose="020E0502030303020204" pitchFamily="34" charset="0"/>
            </a:endParaRPr>
          </a:p>
        </p:txBody>
      </p:sp>
      <p:sp>
        <p:nvSpPr>
          <p:cNvPr id="42" name="Rectangle 41">
            <a:extLst>
              <a:ext uri="{FF2B5EF4-FFF2-40B4-BE49-F238E27FC236}">
                <a16:creationId xmlns:a16="http://schemas.microsoft.com/office/drawing/2014/main" id="{02FBCE47-7084-4CB9-81C8-15E34E11CE1F}"/>
              </a:ext>
            </a:extLst>
          </p:cNvPr>
          <p:cNvSpPr/>
          <p:nvPr/>
        </p:nvSpPr>
        <p:spPr>
          <a:xfrm>
            <a:off x="5663486" y="1809375"/>
            <a:ext cx="2210902" cy="4145440"/>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79DD5C12-44B5-4AB2-AB8B-13B1AEF849A9}"/>
              </a:ext>
            </a:extLst>
          </p:cNvPr>
          <p:cNvSpPr/>
          <p:nvPr/>
        </p:nvSpPr>
        <p:spPr>
          <a:xfrm>
            <a:off x="5663486" y="4250326"/>
            <a:ext cx="2210902" cy="1704489"/>
          </a:xfrm>
          <a:prstGeom prst="rect">
            <a:avLst/>
          </a:prstGeom>
          <a:blipFill dpi="0" rotWithShape="1">
            <a:blip r:embed="rId5"/>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C16A0093-57CF-4677-9575-343E93F6175F}"/>
              </a:ext>
            </a:extLst>
          </p:cNvPr>
          <p:cNvGrpSpPr/>
          <p:nvPr/>
        </p:nvGrpSpPr>
        <p:grpSpPr>
          <a:xfrm>
            <a:off x="6980832" y="1911680"/>
            <a:ext cx="893554" cy="492462"/>
            <a:chOff x="2590798" y="1642351"/>
            <a:chExt cx="1033725" cy="569713"/>
          </a:xfrm>
        </p:grpSpPr>
        <p:sp>
          <p:nvSpPr>
            <p:cNvPr id="46" name="Arrow: Pentagon 45">
              <a:extLst>
                <a:ext uri="{FF2B5EF4-FFF2-40B4-BE49-F238E27FC236}">
                  <a16:creationId xmlns:a16="http://schemas.microsoft.com/office/drawing/2014/main" id="{46830A52-9CA4-43EC-B228-48033B8B04D5}"/>
                </a:ext>
              </a:extLst>
            </p:cNvPr>
            <p:cNvSpPr/>
            <p:nvPr/>
          </p:nvSpPr>
          <p:spPr>
            <a:xfrm rot="10800000">
              <a:off x="2590798" y="1676398"/>
              <a:ext cx="1033725" cy="516682"/>
            </a:xfrm>
            <a:prstGeom prst="homePlat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63B3121A-9FF3-410F-9C5D-13778018516C}"/>
                </a:ext>
              </a:extLst>
            </p:cNvPr>
            <p:cNvSpPr txBox="1"/>
            <p:nvPr/>
          </p:nvSpPr>
          <p:spPr>
            <a:xfrm>
              <a:off x="2764760" y="1642351"/>
              <a:ext cx="685800" cy="569713"/>
            </a:xfrm>
            <a:prstGeom prst="rect">
              <a:avLst/>
            </a:prstGeom>
            <a:noFill/>
          </p:spPr>
          <p:txBody>
            <a:bodyPr wrap="square" rtlCol="0">
              <a:spAutoFit/>
            </a:bodyPr>
            <a:lstStyle/>
            <a:p>
              <a:pPr algn="ctr"/>
              <a:r>
                <a:rPr lang="en-US" sz="2400" b="1" dirty="0">
                  <a:solidFill>
                    <a:schemeClr val="bg1"/>
                  </a:solidFill>
                </a:rPr>
                <a:t>03</a:t>
              </a:r>
            </a:p>
          </p:txBody>
        </p:sp>
      </p:grpSp>
      <p:sp>
        <p:nvSpPr>
          <p:cNvPr id="45" name="TextBox 44">
            <a:extLst>
              <a:ext uri="{FF2B5EF4-FFF2-40B4-BE49-F238E27FC236}">
                <a16:creationId xmlns:a16="http://schemas.microsoft.com/office/drawing/2014/main" id="{CFB49D06-F45E-4047-8FB5-6FCB71CDFD37}"/>
              </a:ext>
            </a:extLst>
          </p:cNvPr>
          <p:cNvSpPr txBox="1"/>
          <p:nvPr/>
        </p:nvSpPr>
        <p:spPr>
          <a:xfrm>
            <a:off x="5686477" y="2184644"/>
            <a:ext cx="2198984" cy="1860830"/>
          </a:xfrm>
          <a:prstGeom prst="rect">
            <a:avLst/>
          </a:prstGeom>
          <a:noFill/>
        </p:spPr>
        <p:txBody>
          <a:bodyPr wrap="square" rtlCol="0">
            <a:spAutoFit/>
          </a:bodyPr>
          <a:lstStyle/>
          <a:p>
            <a:pPr defTabSz="1219170">
              <a:spcBef>
                <a:spcPct val="20000"/>
              </a:spcBef>
              <a:defRPr/>
            </a:pPr>
            <a:r>
              <a:rPr lang="en-US" sz="1300" b="1" dirty="0">
                <a:solidFill>
                  <a:schemeClr val="bg1"/>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260" dirty="0">
                <a:solidFill>
                  <a:schemeClr val="bg1"/>
                </a:solidFill>
                <a:latin typeface="Candara" panose="020E0502030303020204" pitchFamily="34" charset="0"/>
              </a:rPr>
              <a:t>Lorem ipsum dolor sit amet, consectetur adipiscing elit, sed do eiusmod tempor incididunt. </a:t>
            </a:r>
            <a:r>
              <a:rPr lang="en-US" sz="1200" dirty="0">
                <a:solidFill>
                  <a:schemeClr val="bg1"/>
                </a:solidFill>
                <a:latin typeface="Candara" panose="020E0502030303020204" pitchFamily="34" charset="0"/>
              </a:rPr>
              <a:t>Lorem ipsum dolor sit amet, consectetur adipiscing elit, sed do eiusmod tempor incididunt</a:t>
            </a:r>
            <a:endParaRPr lang="en-US" sz="1260" dirty="0">
              <a:solidFill>
                <a:schemeClr val="bg1"/>
              </a:solidFill>
              <a:latin typeface="Candara" panose="020E0502030303020204" pitchFamily="34" charset="0"/>
            </a:endParaRPr>
          </a:p>
        </p:txBody>
      </p:sp>
      <p:sp>
        <p:nvSpPr>
          <p:cNvPr id="49" name="Rectangle 48">
            <a:extLst>
              <a:ext uri="{FF2B5EF4-FFF2-40B4-BE49-F238E27FC236}">
                <a16:creationId xmlns:a16="http://schemas.microsoft.com/office/drawing/2014/main" id="{28B7A112-1369-40C8-AFED-FF4F91D9AC25}"/>
              </a:ext>
            </a:extLst>
          </p:cNvPr>
          <p:cNvSpPr/>
          <p:nvPr/>
        </p:nvSpPr>
        <p:spPr>
          <a:xfrm>
            <a:off x="7874385" y="2003861"/>
            <a:ext cx="1950796" cy="3657741"/>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D77A85B8-D60F-47D0-B93D-AE38A9566756}"/>
              </a:ext>
            </a:extLst>
          </p:cNvPr>
          <p:cNvSpPr/>
          <p:nvPr/>
        </p:nvSpPr>
        <p:spPr>
          <a:xfrm>
            <a:off x="7874385" y="4157641"/>
            <a:ext cx="1950796" cy="1503961"/>
          </a:xfrm>
          <a:prstGeom prst="rect">
            <a:avLst/>
          </a:prstGeom>
          <a:blipFill dpi="0" rotWithShape="1">
            <a:blip r:embed="rId6"/>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89FA9FB6-E8F4-4B92-B31F-268E08A6B7F0}"/>
              </a:ext>
            </a:extLst>
          </p:cNvPr>
          <p:cNvGrpSpPr/>
          <p:nvPr/>
        </p:nvGrpSpPr>
        <p:grpSpPr>
          <a:xfrm>
            <a:off x="9036749" y="2094127"/>
            <a:ext cx="788429" cy="426800"/>
            <a:chOff x="2590798" y="1642351"/>
            <a:chExt cx="1033725" cy="559587"/>
          </a:xfrm>
        </p:grpSpPr>
        <p:sp>
          <p:nvSpPr>
            <p:cNvPr id="53" name="Arrow: Pentagon 52">
              <a:extLst>
                <a:ext uri="{FF2B5EF4-FFF2-40B4-BE49-F238E27FC236}">
                  <a16:creationId xmlns:a16="http://schemas.microsoft.com/office/drawing/2014/main" id="{1F3E92E4-B49A-45B5-84DE-739BE8B056F2}"/>
                </a:ext>
              </a:extLst>
            </p:cNvPr>
            <p:cNvSpPr/>
            <p:nvPr/>
          </p:nvSpPr>
          <p:spPr>
            <a:xfrm rot="10800000">
              <a:off x="2590798" y="1676398"/>
              <a:ext cx="1033725" cy="516682"/>
            </a:xfrm>
            <a:prstGeom prst="homePlat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40CCD0A4-2D3D-4C05-BE92-A084A5714F2C}"/>
                </a:ext>
              </a:extLst>
            </p:cNvPr>
            <p:cNvSpPr txBox="1"/>
            <p:nvPr/>
          </p:nvSpPr>
          <p:spPr>
            <a:xfrm>
              <a:off x="2764761" y="1642351"/>
              <a:ext cx="685800" cy="559587"/>
            </a:xfrm>
            <a:prstGeom prst="rect">
              <a:avLst/>
            </a:prstGeom>
            <a:noFill/>
          </p:spPr>
          <p:txBody>
            <a:bodyPr wrap="square" rtlCol="0">
              <a:spAutoFit/>
            </a:bodyPr>
            <a:lstStyle/>
            <a:p>
              <a:pPr algn="ctr"/>
              <a:r>
                <a:rPr lang="en-US" sz="2000" b="1" dirty="0">
                  <a:solidFill>
                    <a:schemeClr val="bg1"/>
                  </a:solidFill>
                </a:rPr>
                <a:t>04</a:t>
              </a:r>
            </a:p>
          </p:txBody>
        </p:sp>
      </p:grpSp>
      <p:sp>
        <p:nvSpPr>
          <p:cNvPr id="52" name="TextBox 51">
            <a:extLst>
              <a:ext uri="{FF2B5EF4-FFF2-40B4-BE49-F238E27FC236}">
                <a16:creationId xmlns:a16="http://schemas.microsoft.com/office/drawing/2014/main" id="{71D14313-4D15-4130-96FD-17DD44B10031}"/>
              </a:ext>
            </a:extLst>
          </p:cNvPr>
          <p:cNvSpPr txBox="1"/>
          <p:nvPr/>
        </p:nvSpPr>
        <p:spPr>
          <a:xfrm>
            <a:off x="7868473" y="2335205"/>
            <a:ext cx="1938545" cy="1636614"/>
          </a:xfrm>
          <a:prstGeom prst="rect">
            <a:avLst/>
          </a:prstGeom>
          <a:noFill/>
        </p:spPr>
        <p:txBody>
          <a:bodyPr wrap="square" rtlCol="0">
            <a:spAutoFit/>
          </a:bodyPr>
          <a:lstStyle/>
          <a:p>
            <a:pPr defTabSz="1219170">
              <a:spcBef>
                <a:spcPct val="20000"/>
              </a:spcBef>
              <a:defRPr/>
            </a:pPr>
            <a:r>
              <a:rPr lang="en-US" sz="1250" b="1" dirty="0">
                <a:solidFill>
                  <a:schemeClr val="bg1"/>
                </a:solidFill>
                <a:latin typeface="Candara" panose="020E0502030303020204" pitchFamily="34" charset="0"/>
              </a:rPr>
              <a:t>LOREM IPSUM</a:t>
            </a:r>
          </a:p>
          <a:p>
            <a:pPr defTabSz="1219170">
              <a:spcBef>
                <a:spcPct val="20000"/>
              </a:spcBef>
              <a:defRPr/>
            </a:pPr>
            <a:endParaRPr lang="en-US" sz="700" b="1" dirty="0">
              <a:solidFill>
                <a:schemeClr val="bg1"/>
              </a:solidFill>
              <a:latin typeface="Candara" panose="020E0502030303020204" pitchFamily="34" charset="0"/>
            </a:endParaRPr>
          </a:p>
          <a:p>
            <a:pPr defTabSz="1219170">
              <a:spcBef>
                <a:spcPct val="20000"/>
              </a:spcBef>
              <a:defRPr/>
            </a:pPr>
            <a:r>
              <a:rPr lang="en-US" sz="1240" dirty="0">
                <a:solidFill>
                  <a:schemeClr val="bg1"/>
                </a:solidFill>
                <a:latin typeface="Candara" panose="020E0502030303020204" pitchFamily="34" charset="0"/>
              </a:rPr>
              <a:t>Lorem ipsum dolor sit amet, consectetur adipiscing elit, sed do eiusmod tempor incididunt. Lorem ipsum dolor sit amet</a:t>
            </a:r>
          </a:p>
        </p:txBody>
      </p:sp>
      <p:sp>
        <p:nvSpPr>
          <p:cNvPr id="57" name="Rectangle 56">
            <a:extLst>
              <a:ext uri="{FF2B5EF4-FFF2-40B4-BE49-F238E27FC236}">
                <a16:creationId xmlns:a16="http://schemas.microsoft.com/office/drawing/2014/main" id="{E92DFC6C-D33D-4579-9B83-9EF857DC04DE}"/>
              </a:ext>
            </a:extLst>
          </p:cNvPr>
          <p:cNvSpPr/>
          <p:nvPr/>
        </p:nvSpPr>
        <p:spPr>
          <a:xfrm>
            <a:off x="9820656" y="4089205"/>
            <a:ext cx="1690690" cy="1303433"/>
          </a:xfrm>
          <a:prstGeom prst="rect">
            <a:avLst/>
          </a:prstGeom>
          <a:blipFill dpi="0" rotWithShape="1">
            <a:blip r:embed="rId7"/>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25212E8D-42C8-424D-987F-4F1357734ACA}"/>
              </a:ext>
            </a:extLst>
          </p:cNvPr>
          <p:cNvGrpSpPr/>
          <p:nvPr/>
        </p:nvGrpSpPr>
        <p:grpSpPr>
          <a:xfrm>
            <a:off x="10828041" y="2307527"/>
            <a:ext cx="683305" cy="364040"/>
            <a:chOff x="2590798" y="1642351"/>
            <a:chExt cx="1033725" cy="550729"/>
          </a:xfrm>
        </p:grpSpPr>
        <p:sp>
          <p:nvSpPr>
            <p:cNvPr id="60" name="Arrow: Pentagon 59">
              <a:extLst>
                <a:ext uri="{FF2B5EF4-FFF2-40B4-BE49-F238E27FC236}">
                  <a16:creationId xmlns:a16="http://schemas.microsoft.com/office/drawing/2014/main" id="{DAD7E6C8-4F33-4E71-813D-992BDCDCDBEB}"/>
                </a:ext>
              </a:extLst>
            </p:cNvPr>
            <p:cNvSpPr/>
            <p:nvPr/>
          </p:nvSpPr>
          <p:spPr>
            <a:xfrm rot="10800000">
              <a:off x="2590798" y="1676398"/>
              <a:ext cx="1033725" cy="516682"/>
            </a:xfrm>
            <a:prstGeom prst="homePlat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1DEC1DBB-910D-4F95-B11E-BC6004786B9C}"/>
                </a:ext>
              </a:extLst>
            </p:cNvPr>
            <p:cNvSpPr txBox="1"/>
            <p:nvPr/>
          </p:nvSpPr>
          <p:spPr>
            <a:xfrm>
              <a:off x="2764760" y="1642351"/>
              <a:ext cx="685799" cy="546339"/>
            </a:xfrm>
            <a:prstGeom prst="rect">
              <a:avLst/>
            </a:prstGeom>
            <a:noFill/>
          </p:spPr>
          <p:txBody>
            <a:bodyPr wrap="square" rtlCol="0">
              <a:spAutoFit/>
            </a:bodyPr>
            <a:lstStyle/>
            <a:p>
              <a:pPr algn="ctr"/>
              <a:r>
                <a:rPr lang="en-US" sz="1600" b="1" dirty="0">
                  <a:solidFill>
                    <a:schemeClr val="bg1"/>
                  </a:solidFill>
                </a:rPr>
                <a:t>05</a:t>
              </a:r>
            </a:p>
          </p:txBody>
        </p:sp>
      </p:grpSp>
      <p:sp>
        <p:nvSpPr>
          <p:cNvPr id="59" name="TextBox 58">
            <a:extLst>
              <a:ext uri="{FF2B5EF4-FFF2-40B4-BE49-F238E27FC236}">
                <a16:creationId xmlns:a16="http://schemas.microsoft.com/office/drawing/2014/main" id="{4CC25378-813D-40F9-A09C-8F9C517BEF62}"/>
              </a:ext>
            </a:extLst>
          </p:cNvPr>
          <p:cNvSpPr txBox="1"/>
          <p:nvPr/>
        </p:nvSpPr>
        <p:spPr>
          <a:xfrm>
            <a:off x="9791546" y="2471927"/>
            <a:ext cx="1706163" cy="1566027"/>
          </a:xfrm>
          <a:prstGeom prst="rect">
            <a:avLst/>
          </a:prstGeom>
          <a:noFill/>
        </p:spPr>
        <p:txBody>
          <a:bodyPr wrap="square" rtlCol="0">
            <a:spAutoFit/>
          </a:bodyPr>
          <a:lstStyle/>
          <a:p>
            <a:pPr defTabSz="1219170">
              <a:spcBef>
                <a:spcPct val="20000"/>
              </a:spcBef>
              <a:defRPr/>
            </a:pPr>
            <a:r>
              <a:rPr lang="en-US" sz="1200" b="1" dirty="0">
                <a:solidFill>
                  <a:schemeClr val="bg1"/>
                </a:solidFill>
                <a:latin typeface="Candara" panose="020E0502030303020204" pitchFamily="34" charset="0"/>
              </a:rPr>
              <a:t>LOREM IPSUM</a:t>
            </a:r>
          </a:p>
          <a:p>
            <a:pPr defTabSz="1219170">
              <a:spcBef>
                <a:spcPct val="20000"/>
              </a:spcBef>
              <a:defRPr/>
            </a:pPr>
            <a:endParaRPr lang="en-US" sz="600" b="1" dirty="0">
              <a:solidFill>
                <a:schemeClr val="bg1"/>
              </a:solidFill>
              <a:latin typeface="Candara" panose="020E0502030303020204" pitchFamily="34" charset="0"/>
            </a:endParaRPr>
          </a:p>
          <a:p>
            <a:pPr defTabSz="1219170">
              <a:spcBef>
                <a:spcPct val="20000"/>
              </a:spcBef>
              <a:defRPr/>
            </a:pPr>
            <a:r>
              <a:rPr lang="en-US" sz="1220" dirty="0">
                <a:solidFill>
                  <a:schemeClr val="bg1"/>
                </a:solidFill>
                <a:latin typeface="Candara" panose="020E0502030303020204" pitchFamily="34" charset="0"/>
              </a:rPr>
              <a:t>Lorem ipsum dolor sit amet, consectetur adipiscing elit, sed do eiusmod tempor incididunt. Lorem ipsum dolor sit amet</a:t>
            </a:r>
          </a:p>
        </p:txBody>
      </p:sp>
      <p:sp>
        <p:nvSpPr>
          <p:cNvPr id="62" name="TextBox 61">
            <a:extLst>
              <a:ext uri="{FF2B5EF4-FFF2-40B4-BE49-F238E27FC236}">
                <a16:creationId xmlns:a16="http://schemas.microsoft.com/office/drawing/2014/main" id="{02098AA1-FE06-4683-B687-9D81AD01D71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28910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right)">
                                      <p:cBhvr>
                                        <p:cTn id="15" dur="500"/>
                                        <p:tgtEl>
                                          <p:spTgt spid="32"/>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wipe(up)">
                                      <p:cBhvr>
                                        <p:cTn id="19" dur="500"/>
                                        <p:tgtEl>
                                          <p:spTgt spid="31"/>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500"/>
                                        <p:tgtEl>
                                          <p:spTgt spid="3"/>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left)">
                                      <p:cBhvr>
                                        <p:cTn id="27" dur="500"/>
                                        <p:tgtEl>
                                          <p:spTgt spid="35"/>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ipe(right)">
                                      <p:cBhvr>
                                        <p:cTn id="31" dur="500"/>
                                        <p:tgtEl>
                                          <p:spTgt spid="37"/>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wipe(up)">
                                      <p:cBhvr>
                                        <p:cTn id="35" dur="500"/>
                                        <p:tgtEl>
                                          <p:spTgt spid="38"/>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wipe(up)">
                                      <p:cBhvr>
                                        <p:cTn id="39" dur="500"/>
                                        <p:tgtEl>
                                          <p:spTgt spid="36"/>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left)">
                                      <p:cBhvr>
                                        <p:cTn id="43" dur="500"/>
                                        <p:tgtEl>
                                          <p:spTgt spid="42"/>
                                        </p:tgtEl>
                                      </p:cBhvr>
                                    </p:animEffect>
                                  </p:childTnLst>
                                </p:cTn>
                              </p:par>
                            </p:childTnLst>
                          </p:cTn>
                        </p:par>
                        <p:par>
                          <p:cTn id="44" fill="hold">
                            <p:stCondLst>
                              <p:cond delay="5000"/>
                            </p:stCondLst>
                            <p:childTnLst>
                              <p:par>
                                <p:cTn id="45" presetID="22" presetClass="entr" presetSubtype="2"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right)">
                                      <p:cBhvr>
                                        <p:cTn id="47" dur="500"/>
                                        <p:tgtEl>
                                          <p:spTgt spid="44"/>
                                        </p:tgtEl>
                                      </p:cBhvr>
                                    </p:animEffect>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Effect transition="in" filter="wipe(up)">
                                      <p:cBhvr>
                                        <p:cTn id="51" dur="500"/>
                                        <p:tgtEl>
                                          <p:spTgt spid="45"/>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up)">
                                      <p:cBhvr>
                                        <p:cTn id="55" dur="500"/>
                                        <p:tgtEl>
                                          <p:spTgt spid="43"/>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wipe(left)">
                                      <p:cBhvr>
                                        <p:cTn id="59" dur="500"/>
                                        <p:tgtEl>
                                          <p:spTgt spid="49"/>
                                        </p:tgtEl>
                                      </p:cBhvr>
                                    </p:animEffect>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51"/>
                                        </p:tgtEl>
                                        <p:attrNameLst>
                                          <p:attrName>style.visibility</p:attrName>
                                        </p:attrNameLst>
                                      </p:cBhvr>
                                      <p:to>
                                        <p:strVal val="visible"/>
                                      </p:to>
                                    </p:set>
                                    <p:animEffect transition="in" filter="wipe(right)">
                                      <p:cBhvr>
                                        <p:cTn id="63" dur="500"/>
                                        <p:tgtEl>
                                          <p:spTgt spid="51"/>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52"/>
                                        </p:tgtEl>
                                        <p:attrNameLst>
                                          <p:attrName>style.visibility</p:attrName>
                                        </p:attrNameLst>
                                      </p:cBhvr>
                                      <p:to>
                                        <p:strVal val="visible"/>
                                      </p:to>
                                    </p:set>
                                    <p:animEffect transition="in" filter="wipe(up)">
                                      <p:cBhvr>
                                        <p:cTn id="67" dur="500"/>
                                        <p:tgtEl>
                                          <p:spTgt spid="52"/>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up)">
                                      <p:cBhvr>
                                        <p:cTn id="71" dur="500"/>
                                        <p:tgtEl>
                                          <p:spTgt spid="50"/>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6"/>
                                        </p:tgtEl>
                                        <p:attrNameLst>
                                          <p:attrName>style.visibility</p:attrName>
                                        </p:attrNameLst>
                                      </p:cBhvr>
                                      <p:to>
                                        <p:strVal val="visible"/>
                                      </p:to>
                                    </p:set>
                                    <p:animEffect transition="in" filter="wipe(left)">
                                      <p:cBhvr>
                                        <p:cTn id="75" dur="500"/>
                                        <p:tgtEl>
                                          <p:spTgt spid="56"/>
                                        </p:tgtEl>
                                      </p:cBhvr>
                                    </p:animEffect>
                                  </p:childTnLst>
                                </p:cTn>
                              </p:par>
                            </p:childTnLst>
                          </p:cTn>
                        </p:par>
                        <p:par>
                          <p:cTn id="76" fill="hold">
                            <p:stCondLst>
                              <p:cond delay="9000"/>
                            </p:stCondLst>
                            <p:childTnLst>
                              <p:par>
                                <p:cTn id="77" presetID="22" presetClass="entr" presetSubtype="2" fill="hold" nodeType="afterEffect">
                                  <p:stCondLst>
                                    <p:cond delay="0"/>
                                  </p:stCondLst>
                                  <p:childTnLst>
                                    <p:set>
                                      <p:cBhvr>
                                        <p:cTn id="78" dur="1" fill="hold">
                                          <p:stCondLst>
                                            <p:cond delay="0"/>
                                          </p:stCondLst>
                                        </p:cTn>
                                        <p:tgtEl>
                                          <p:spTgt spid="58"/>
                                        </p:tgtEl>
                                        <p:attrNameLst>
                                          <p:attrName>style.visibility</p:attrName>
                                        </p:attrNameLst>
                                      </p:cBhvr>
                                      <p:to>
                                        <p:strVal val="visible"/>
                                      </p:to>
                                    </p:set>
                                    <p:animEffect transition="in" filter="wipe(right)">
                                      <p:cBhvr>
                                        <p:cTn id="79" dur="500"/>
                                        <p:tgtEl>
                                          <p:spTgt spid="58"/>
                                        </p:tgtEl>
                                      </p:cBhvr>
                                    </p:animEffect>
                                  </p:childTnLst>
                                </p:cTn>
                              </p:par>
                            </p:childTnLst>
                          </p:cTn>
                        </p:par>
                        <p:par>
                          <p:cTn id="80" fill="hold">
                            <p:stCondLst>
                              <p:cond delay="9500"/>
                            </p:stCondLst>
                            <p:childTnLst>
                              <p:par>
                                <p:cTn id="81" presetID="22" presetClass="entr" presetSubtype="1"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up)">
                                      <p:cBhvr>
                                        <p:cTn id="83" dur="500"/>
                                        <p:tgtEl>
                                          <p:spTgt spid="59"/>
                                        </p:tgtEl>
                                      </p:cBhvr>
                                    </p:animEffect>
                                  </p:childTnLst>
                                </p:cTn>
                              </p:par>
                            </p:childTnLst>
                          </p:cTn>
                        </p:par>
                        <p:par>
                          <p:cTn id="84" fill="hold">
                            <p:stCondLst>
                              <p:cond delay="10000"/>
                            </p:stCondLst>
                            <p:childTnLst>
                              <p:par>
                                <p:cTn id="85" presetID="22" presetClass="entr" presetSubtype="1"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Effect transition="in" filter="wipe(up)">
                                      <p:cBhvr>
                                        <p:cTn id="8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10" grpId="0" animBg="1"/>
      <p:bldP spid="3" grpId="0" animBg="1"/>
      <p:bldP spid="31" grpId="0"/>
      <p:bldP spid="35" grpId="0" animBg="1"/>
      <p:bldP spid="36" grpId="0" animBg="1"/>
      <p:bldP spid="38" grpId="0"/>
      <p:bldP spid="42" grpId="0" animBg="1"/>
      <p:bldP spid="43" grpId="0" animBg="1"/>
      <p:bldP spid="45" grpId="0"/>
      <p:bldP spid="49" grpId="0" animBg="1"/>
      <p:bldP spid="50" grpId="0" animBg="1"/>
      <p:bldP spid="52" grpId="0"/>
      <p:bldP spid="57" grpId="0" animBg="1"/>
      <p:bldP spid="59" grpId="0"/>
      <p:bldP spid="62"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652D4C3-2121-4887-860C-436BC561FD45}"/>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93341532-B667-4AA4-A4D1-E3E9C9B852F7}"/>
              </a:ext>
            </a:extLst>
          </p:cNvPr>
          <p:cNvGrpSpPr/>
          <p:nvPr/>
        </p:nvGrpSpPr>
        <p:grpSpPr>
          <a:xfrm>
            <a:off x="914400" y="1759803"/>
            <a:ext cx="685800" cy="769441"/>
            <a:chOff x="914400" y="1375201"/>
            <a:chExt cx="685800" cy="769441"/>
          </a:xfrm>
        </p:grpSpPr>
        <p:sp>
          <p:nvSpPr>
            <p:cNvPr id="2" name="Oval 1">
              <a:extLst>
                <a:ext uri="{FF2B5EF4-FFF2-40B4-BE49-F238E27FC236}">
                  <a16:creationId xmlns:a16="http://schemas.microsoft.com/office/drawing/2014/main" id="{79311D67-092C-48EC-9ECB-747E44BE91FA}"/>
                </a:ext>
              </a:extLst>
            </p:cNvPr>
            <p:cNvSpPr>
              <a:spLocks noChangeAspect="1"/>
            </p:cNvSpPr>
            <p:nvPr/>
          </p:nvSpPr>
          <p:spPr>
            <a:xfrm>
              <a:off x="914400" y="1447800"/>
              <a:ext cx="685800" cy="685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F6579F3-B25D-4204-A1B0-C14F88FAB470}"/>
                </a:ext>
              </a:extLst>
            </p:cNvPr>
            <p:cNvSpPr txBox="1"/>
            <p:nvPr/>
          </p:nvSpPr>
          <p:spPr>
            <a:xfrm>
              <a:off x="1028700" y="1375201"/>
              <a:ext cx="457200" cy="769441"/>
            </a:xfrm>
            <a:prstGeom prst="rect">
              <a:avLst/>
            </a:prstGeom>
            <a:noFill/>
          </p:spPr>
          <p:txBody>
            <a:bodyPr wrap="square" rtlCol="0">
              <a:spAutoFit/>
            </a:bodyPr>
            <a:lstStyle/>
            <a:p>
              <a:pPr algn="ctr"/>
              <a:r>
                <a:rPr lang="en-US" sz="4400" dirty="0">
                  <a:solidFill>
                    <a:schemeClr val="bg1"/>
                  </a:solidFill>
                </a:rPr>
                <a:t>1</a:t>
              </a:r>
            </a:p>
          </p:txBody>
        </p:sp>
      </p:grpSp>
      <p:sp>
        <p:nvSpPr>
          <p:cNvPr id="4" name="TextBox 3">
            <a:extLst>
              <a:ext uri="{FF2B5EF4-FFF2-40B4-BE49-F238E27FC236}">
                <a16:creationId xmlns:a16="http://schemas.microsoft.com/office/drawing/2014/main" id="{D8E5B67F-8265-450D-AFBF-44A82F690553}"/>
              </a:ext>
            </a:extLst>
          </p:cNvPr>
          <p:cNvSpPr txBox="1"/>
          <p:nvPr/>
        </p:nvSpPr>
        <p:spPr>
          <a:xfrm>
            <a:off x="1600200" y="1975246"/>
            <a:ext cx="4038600" cy="400110"/>
          </a:xfrm>
          <a:prstGeom prst="rect">
            <a:avLst/>
          </a:prstGeom>
          <a:noFill/>
        </p:spPr>
        <p:txBody>
          <a:bodyPr wrap="square" rtlCol="0">
            <a:spAutoFit/>
          </a:bodyPr>
          <a:lstStyle/>
          <a:p>
            <a:r>
              <a:rPr lang="en-US" sz="2000" b="1" dirty="0">
                <a:solidFill>
                  <a:schemeClr val="bg1"/>
                </a:solidFill>
              </a:rPr>
              <a:t>2017</a:t>
            </a:r>
            <a:r>
              <a:rPr lang="en-US" sz="2000" b="1" dirty="0">
                <a:solidFill>
                  <a:schemeClr val="bg1"/>
                </a:solidFill>
                <a:latin typeface="Candara" panose="020E0502030303020204" pitchFamily="34" charset="0"/>
              </a:rPr>
              <a:t> LOREM IPSUM DOLOR SIT</a:t>
            </a:r>
            <a:endParaRPr lang="en-US" sz="2000" b="1" dirty="0">
              <a:solidFill>
                <a:schemeClr val="bg1"/>
              </a:solidFill>
            </a:endParaRPr>
          </a:p>
        </p:txBody>
      </p:sp>
      <p:sp>
        <p:nvSpPr>
          <p:cNvPr id="9" name="TextBox 8">
            <a:extLst>
              <a:ext uri="{FF2B5EF4-FFF2-40B4-BE49-F238E27FC236}">
                <a16:creationId xmlns:a16="http://schemas.microsoft.com/office/drawing/2014/main" id="{723A53DE-9E10-4E48-894D-2266CD49A0CF}"/>
              </a:ext>
            </a:extLst>
          </p:cNvPr>
          <p:cNvSpPr txBox="1"/>
          <p:nvPr/>
        </p:nvSpPr>
        <p:spPr>
          <a:xfrm>
            <a:off x="762000" y="2702579"/>
            <a:ext cx="5029200" cy="1384995"/>
          </a:xfrm>
          <a:prstGeom prst="rect">
            <a:avLst/>
          </a:prstGeom>
          <a:noFill/>
        </p:spPr>
        <p:txBody>
          <a:bodyPr wrap="square" rtlCol="0">
            <a:spAutoFit/>
          </a:bodyPr>
          <a:lstStyle/>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chemeClr val="bg1"/>
              </a:solidFill>
              <a:latin typeface="Candara" panose="020E0502030303020204" pitchFamily="34" charset="0"/>
            </a:endParaRP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Rectangle: Rounded Corners 20">
            <a:extLst>
              <a:ext uri="{FF2B5EF4-FFF2-40B4-BE49-F238E27FC236}">
                <a16:creationId xmlns:a16="http://schemas.microsoft.com/office/drawing/2014/main" id="{34294BBA-8AD4-4007-88BE-F9193B0C1B14}"/>
              </a:ext>
            </a:extLst>
          </p:cNvPr>
          <p:cNvSpPr/>
          <p:nvPr/>
        </p:nvSpPr>
        <p:spPr>
          <a:xfrm>
            <a:off x="1264326" y="4628390"/>
            <a:ext cx="4389120" cy="137160"/>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25400">
            <a:solidFill>
              <a:srgbClr val="EF342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43C71903-C150-4B81-9FCA-8211C3F4BD83}"/>
              </a:ext>
            </a:extLst>
          </p:cNvPr>
          <p:cNvSpPr/>
          <p:nvPr/>
        </p:nvSpPr>
        <p:spPr>
          <a:xfrm>
            <a:off x="1264328" y="4628391"/>
            <a:ext cx="1737360" cy="137160"/>
          </a:xfrm>
          <a:prstGeom prst="roundRect">
            <a:avLst/>
          </a:prstGeom>
          <a:solidFill>
            <a:srgbClr val="EF3425"/>
          </a:solidFill>
          <a:ln>
            <a:no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5" name="Group 24">
            <a:extLst>
              <a:ext uri="{FF2B5EF4-FFF2-40B4-BE49-F238E27FC236}">
                <a16:creationId xmlns:a16="http://schemas.microsoft.com/office/drawing/2014/main" id="{23EA6AC7-0291-4CCA-BA33-28905AE515B9}"/>
              </a:ext>
            </a:extLst>
          </p:cNvPr>
          <p:cNvGrpSpPr>
            <a:grpSpLocks noChangeAspect="1"/>
          </p:cNvGrpSpPr>
          <p:nvPr/>
        </p:nvGrpSpPr>
        <p:grpSpPr>
          <a:xfrm>
            <a:off x="2782928" y="4138631"/>
            <a:ext cx="796554" cy="374731"/>
            <a:chOff x="2791098" y="4165982"/>
            <a:chExt cx="877965" cy="413030"/>
          </a:xfrm>
          <a:effectLst>
            <a:outerShdw blurRad="50800" dist="38100" dir="2700000" algn="tl" rotWithShape="0">
              <a:prstClr val="black">
                <a:alpha val="40000"/>
              </a:prstClr>
            </a:outerShdw>
          </a:effectLst>
        </p:grpSpPr>
        <p:sp>
          <p:nvSpPr>
            <p:cNvPr id="26" name="Freeform 35">
              <a:extLst>
                <a:ext uri="{FF2B5EF4-FFF2-40B4-BE49-F238E27FC236}">
                  <a16:creationId xmlns:a16="http://schemas.microsoft.com/office/drawing/2014/main" id="{CC45DA7E-04FD-4866-A846-73C4450F70BF}"/>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0C833499-76A5-4E4A-B712-62143FCBCEAA}"/>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42%</a:t>
              </a:r>
            </a:p>
          </p:txBody>
        </p:sp>
      </p:grpSp>
      <p:sp>
        <p:nvSpPr>
          <p:cNvPr id="28" name="Rectangle: Rounded Corners 27">
            <a:extLst>
              <a:ext uri="{FF2B5EF4-FFF2-40B4-BE49-F238E27FC236}">
                <a16:creationId xmlns:a16="http://schemas.microsoft.com/office/drawing/2014/main" id="{00FD5727-A289-421B-A31C-68FC91EC45CA}"/>
              </a:ext>
            </a:extLst>
          </p:cNvPr>
          <p:cNvSpPr/>
          <p:nvPr/>
        </p:nvSpPr>
        <p:spPr>
          <a:xfrm>
            <a:off x="1289409" y="5486734"/>
            <a:ext cx="4389120" cy="137160"/>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25400">
            <a:solidFill>
              <a:srgbClr val="8397B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09054CF4-0355-4BE0-9F51-E856A3A78ADB}"/>
              </a:ext>
            </a:extLst>
          </p:cNvPr>
          <p:cNvSpPr/>
          <p:nvPr/>
        </p:nvSpPr>
        <p:spPr>
          <a:xfrm>
            <a:off x="1289411" y="5486735"/>
            <a:ext cx="2468880" cy="137160"/>
          </a:xfrm>
          <a:prstGeom prst="roundRect">
            <a:avLst/>
          </a:prstGeom>
          <a:solidFill>
            <a:srgbClr val="8397B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0" name="Group 29">
            <a:extLst>
              <a:ext uri="{FF2B5EF4-FFF2-40B4-BE49-F238E27FC236}">
                <a16:creationId xmlns:a16="http://schemas.microsoft.com/office/drawing/2014/main" id="{ED088926-0915-489B-87C0-1FB195889F33}"/>
              </a:ext>
            </a:extLst>
          </p:cNvPr>
          <p:cNvGrpSpPr>
            <a:grpSpLocks noChangeAspect="1"/>
          </p:cNvGrpSpPr>
          <p:nvPr/>
        </p:nvGrpSpPr>
        <p:grpSpPr>
          <a:xfrm>
            <a:off x="3577028" y="4996975"/>
            <a:ext cx="796554" cy="374731"/>
            <a:chOff x="2791098" y="4165982"/>
            <a:chExt cx="877965" cy="413030"/>
          </a:xfrm>
          <a:effectLst>
            <a:outerShdw blurRad="50800" dist="38100" dir="2700000" algn="tl" rotWithShape="0">
              <a:prstClr val="black">
                <a:alpha val="40000"/>
              </a:prstClr>
            </a:outerShdw>
          </a:effectLst>
        </p:grpSpPr>
        <p:sp>
          <p:nvSpPr>
            <p:cNvPr id="31" name="Freeform 35">
              <a:extLst>
                <a:ext uri="{FF2B5EF4-FFF2-40B4-BE49-F238E27FC236}">
                  <a16:creationId xmlns:a16="http://schemas.microsoft.com/office/drawing/2014/main" id="{645E89D2-0EBF-41FA-86CF-789DF72DF581}"/>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F10799FA-141C-46A7-8F8D-120DE85A2DC0}"/>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61%</a:t>
              </a:r>
            </a:p>
          </p:txBody>
        </p:sp>
      </p:grpSp>
      <p:sp>
        <p:nvSpPr>
          <p:cNvPr id="33" name="Rectangle: Rounded Corners 32">
            <a:extLst>
              <a:ext uri="{FF2B5EF4-FFF2-40B4-BE49-F238E27FC236}">
                <a16:creationId xmlns:a16="http://schemas.microsoft.com/office/drawing/2014/main" id="{C29FA7CA-1D3E-4117-B974-494D5B4D7157}"/>
              </a:ext>
            </a:extLst>
          </p:cNvPr>
          <p:cNvSpPr/>
          <p:nvPr/>
        </p:nvSpPr>
        <p:spPr>
          <a:xfrm>
            <a:off x="1261872" y="6240164"/>
            <a:ext cx="4389120" cy="137160"/>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C65C6FE-B4AC-4DC5-9C1A-6CAB169E70F1}"/>
              </a:ext>
            </a:extLst>
          </p:cNvPr>
          <p:cNvSpPr/>
          <p:nvPr/>
        </p:nvSpPr>
        <p:spPr>
          <a:xfrm>
            <a:off x="1261874" y="6240165"/>
            <a:ext cx="2011680" cy="137160"/>
          </a:xfrm>
          <a:prstGeom prst="roundRect">
            <a:avLst/>
          </a:pr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5" name="Group 34">
            <a:extLst>
              <a:ext uri="{FF2B5EF4-FFF2-40B4-BE49-F238E27FC236}">
                <a16:creationId xmlns:a16="http://schemas.microsoft.com/office/drawing/2014/main" id="{FCA12D0F-4EC2-4A04-A419-D79AABDBF753}"/>
              </a:ext>
            </a:extLst>
          </p:cNvPr>
          <p:cNvGrpSpPr>
            <a:grpSpLocks noChangeAspect="1"/>
          </p:cNvGrpSpPr>
          <p:nvPr/>
        </p:nvGrpSpPr>
        <p:grpSpPr>
          <a:xfrm>
            <a:off x="3064682" y="5750405"/>
            <a:ext cx="796554" cy="374731"/>
            <a:chOff x="2791098" y="4165982"/>
            <a:chExt cx="877965" cy="413030"/>
          </a:xfrm>
          <a:effectLst>
            <a:outerShdw blurRad="50800" dist="38100" dir="2700000" algn="tl" rotWithShape="0">
              <a:prstClr val="black">
                <a:alpha val="40000"/>
              </a:prstClr>
            </a:outerShdw>
          </a:effectLst>
        </p:grpSpPr>
        <p:sp>
          <p:nvSpPr>
            <p:cNvPr id="36" name="Freeform 35">
              <a:extLst>
                <a:ext uri="{FF2B5EF4-FFF2-40B4-BE49-F238E27FC236}">
                  <a16:creationId xmlns:a16="http://schemas.microsoft.com/office/drawing/2014/main" id="{C736C5FA-1F56-4E29-B8D8-ACBCC5FE877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94A09AD6-159F-4B08-A86D-AF15D5E6A6C0}"/>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54%</a:t>
              </a:r>
            </a:p>
          </p:txBody>
        </p:sp>
      </p:grpSp>
      <p:grpSp>
        <p:nvGrpSpPr>
          <p:cNvPr id="11" name="Group 10">
            <a:extLst>
              <a:ext uri="{FF2B5EF4-FFF2-40B4-BE49-F238E27FC236}">
                <a16:creationId xmlns:a16="http://schemas.microsoft.com/office/drawing/2014/main" id="{949B575D-25B4-4E2F-A1CB-242D58D4DCF7}"/>
              </a:ext>
            </a:extLst>
          </p:cNvPr>
          <p:cNvGrpSpPr/>
          <p:nvPr/>
        </p:nvGrpSpPr>
        <p:grpSpPr>
          <a:xfrm>
            <a:off x="801528" y="4551188"/>
            <a:ext cx="476689" cy="404265"/>
            <a:chOff x="5532768" y="704586"/>
            <a:chExt cx="476689" cy="404265"/>
          </a:xfrm>
          <a:solidFill>
            <a:schemeClr val="bg1"/>
          </a:solidFill>
          <a:effectLst>
            <a:outerShdw blurRad="63500" sx="102000" sy="102000" algn="ctr" rotWithShape="0">
              <a:prstClr val="black">
                <a:alpha val="40000"/>
              </a:prstClr>
            </a:outerShdw>
          </a:effectLst>
        </p:grpSpPr>
        <p:grpSp>
          <p:nvGrpSpPr>
            <p:cNvPr id="12" name="Group 11">
              <a:extLst>
                <a:ext uri="{FF2B5EF4-FFF2-40B4-BE49-F238E27FC236}">
                  <a16:creationId xmlns:a16="http://schemas.microsoft.com/office/drawing/2014/main" id="{D8F00645-90E6-4D32-88C4-0CB30F8E68C7}"/>
                </a:ext>
              </a:extLst>
            </p:cNvPr>
            <p:cNvGrpSpPr/>
            <p:nvPr/>
          </p:nvGrpSpPr>
          <p:grpSpPr>
            <a:xfrm>
              <a:off x="5532768" y="704586"/>
              <a:ext cx="476689" cy="364760"/>
              <a:chOff x="5532768" y="704586"/>
              <a:chExt cx="476689" cy="364760"/>
            </a:xfrm>
            <a:grpFill/>
          </p:grpSpPr>
          <p:sp>
            <p:nvSpPr>
              <p:cNvPr id="14" name="Freeform 265">
                <a:extLst>
                  <a:ext uri="{FF2B5EF4-FFF2-40B4-BE49-F238E27FC236}">
                    <a16:creationId xmlns:a16="http://schemas.microsoft.com/office/drawing/2014/main" id="{70AADB9A-7D63-456D-BFDE-99B7DFE041F7}"/>
                  </a:ext>
                </a:extLst>
              </p:cNvPr>
              <p:cNvSpPr>
                <a:spLocks/>
              </p:cNvSpPr>
              <p:nvPr/>
            </p:nvSpPr>
            <p:spPr bwMode="auto">
              <a:xfrm>
                <a:off x="5685519" y="1016673"/>
                <a:ext cx="171187" cy="52673"/>
              </a:xfrm>
              <a:custGeom>
                <a:avLst/>
                <a:gdLst>
                  <a:gd name="T0" fmla="*/ 5 w 130"/>
                  <a:gd name="T1" fmla="*/ 0 h 40"/>
                  <a:gd name="T2" fmla="*/ 0 w 130"/>
                  <a:gd name="T3" fmla="*/ 40 h 40"/>
                  <a:gd name="T4" fmla="*/ 130 w 130"/>
                  <a:gd name="T5" fmla="*/ 40 h 40"/>
                  <a:gd name="T6" fmla="*/ 130 w 130"/>
                  <a:gd name="T7" fmla="*/ 0 h 40"/>
                  <a:gd name="T8" fmla="*/ 5 w 130"/>
                  <a:gd name="T9" fmla="*/ 0 h 40"/>
                </a:gdLst>
                <a:ahLst/>
                <a:cxnLst>
                  <a:cxn ang="0">
                    <a:pos x="T0" y="T1"/>
                  </a:cxn>
                  <a:cxn ang="0">
                    <a:pos x="T2" y="T3"/>
                  </a:cxn>
                  <a:cxn ang="0">
                    <a:pos x="T4" y="T5"/>
                  </a:cxn>
                  <a:cxn ang="0">
                    <a:pos x="T6" y="T7"/>
                  </a:cxn>
                  <a:cxn ang="0">
                    <a:pos x="T8" y="T9"/>
                  </a:cxn>
                </a:cxnLst>
                <a:rect l="0" t="0" r="r" b="b"/>
                <a:pathLst>
                  <a:path w="130" h="40">
                    <a:moveTo>
                      <a:pt x="5" y="0"/>
                    </a:moveTo>
                    <a:lnTo>
                      <a:pt x="0" y="40"/>
                    </a:lnTo>
                    <a:lnTo>
                      <a:pt x="130" y="40"/>
                    </a:lnTo>
                    <a:lnTo>
                      <a:pt x="130"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Freeform 266">
                <a:extLst>
                  <a:ext uri="{FF2B5EF4-FFF2-40B4-BE49-F238E27FC236}">
                    <a16:creationId xmlns:a16="http://schemas.microsoft.com/office/drawing/2014/main" id="{C901F43F-4206-4086-9380-9D511227C2A9}"/>
                  </a:ext>
                </a:extLst>
              </p:cNvPr>
              <p:cNvSpPr>
                <a:spLocks noEditPoints="1"/>
              </p:cNvSpPr>
              <p:nvPr/>
            </p:nvSpPr>
            <p:spPr bwMode="auto">
              <a:xfrm>
                <a:off x="5532768" y="704586"/>
                <a:ext cx="476689" cy="291018"/>
              </a:xfrm>
              <a:custGeom>
                <a:avLst/>
                <a:gdLst>
                  <a:gd name="T0" fmla="*/ 246 w 362"/>
                  <a:gd name="T1" fmla="*/ 221 h 221"/>
                  <a:gd name="T2" fmla="*/ 362 w 362"/>
                  <a:gd name="T3" fmla="*/ 221 h 221"/>
                  <a:gd name="T4" fmla="*/ 362 w 362"/>
                  <a:gd name="T5" fmla="*/ 0 h 221"/>
                  <a:gd name="T6" fmla="*/ 0 w 362"/>
                  <a:gd name="T7" fmla="*/ 0 h 221"/>
                  <a:gd name="T8" fmla="*/ 0 w 362"/>
                  <a:gd name="T9" fmla="*/ 221 h 221"/>
                  <a:gd name="T10" fmla="*/ 121 w 362"/>
                  <a:gd name="T11" fmla="*/ 221 h 221"/>
                  <a:gd name="T12" fmla="*/ 246 w 362"/>
                  <a:gd name="T13" fmla="*/ 221 h 221"/>
                  <a:gd name="T14" fmla="*/ 36 w 362"/>
                  <a:gd name="T15" fmla="*/ 196 h 221"/>
                  <a:gd name="T16" fmla="*/ 36 w 362"/>
                  <a:gd name="T17" fmla="*/ 26 h 221"/>
                  <a:gd name="T18" fmla="*/ 332 w 362"/>
                  <a:gd name="T19" fmla="*/ 26 h 221"/>
                  <a:gd name="T20" fmla="*/ 332 w 362"/>
                  <a:gd name="T21" fmla="*/ 196 h 221"/>
                  <a:gd name="T22" fmla="*/ 241 w 362"/>
                  <a:gd name="T23" fmla="*/ 196 h 221"/>
                  <a:gd name="T24" fmla="*/ 121 w 362"/>
                  <a:gd name="T25" fmla="*/ 196 h 221"/>
                  <a:gd name="T26" fmla="*/ 36 w 362"/>
                  <a:gd name="T27" fmla="*/ 19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2" h="221">
                    <a:moveTo>
                      <a:pt x="246" y="221"/>
                    </a:moveTo>
                    <a:lnTo>
                      <a:pt x="362" y="221"/>
                    </a:lnTo>
                    <a:lnTo>
                      <a:pt x="362" y="0"/>
                    </a:lnTo>
                    <a:lnTo>
                      <a:pt x="0" y="0"/>
                    </a:lnTo>
                    <a:lnTo>
                      <a:pt x="0" y="221"/>
                    </a:lnTo>
                    <a:lnTo>
                      <a:pt x="121" y="221"/>
                    </a:lnTo>
                    <a:lnTo>
                      <a:pt x="246" y="221"/>
                    </a:lnTo>
                    <a:close/>
                    <a:moveTo>
                      <a:pt x="36" y="196"/>
                    </a:moveTo>
                    <a:lnTo>
                      <a:pt x="36" y="26"/>
                    </a:lnTo>
                    <a:lnTo>
                      <a:pt x="332" y="26"/>
                    </a:lnTo>
                    <a:lnTo>
                      <a:pt x="332" y="196"/>
                    </a:lnTo>
                    <a:lnTo>
                      <a:pt x="241" y="196"/>
                    </a:lnTo>
                    <a:lnTo>
                      <a:pt x="121" y="196"/>
                    </a:lnTo>
                    <a:lnTo>
                      <a:pt x="36"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13" name="Freeform 267">
              <a:extLst>
                <a:ext uri="{FF2B5EF4-FFF2-40B4-BE49-F238E27FC236}">
                  <a16:creationId xmlns:a16="http://schemas.microsoft.com/office/drawing/2014/main" id="{32FEB830-2BD0-409A-8FFE-526A7724F9B9}"/>
                </a:ext>
              </a:extLst>
            </p:cNvPr>
            <p:cNvSpPr>
              <a:spLocks/>
            </p:cNvSpPr>
            <p:nvPr/>
          </p:nvSpPr>
          <p:spPr bwMode="auto">
            <a:xfrm>
              <a:off x="5659183" y="1089098"/>
              <a:ext cx="231760" cy="19753"/>
            </a:xfrm>
            <a:custGeom>
              <a:avLst/>
              <a:gdLst>
                <a:gd name="T0" fmla="*/ 0 w 176"/>
                <a:gd name="T1" fmla="*/ 0 h 15"/>
                <a:gd name="T2" fmla="*/ 0 w 176"/>
                <a:gd name="T3" fmla="*/ 15 h 15"/>
                <a:gd name="T4" fmla="*/ 176 w 176"/>
                <a:gd name="T5" fmla="*/ 15 h 15"/>
                <a:gd name="T6" fmla="*/ 176 w 176"/>
                <a:gd name="T7" fmla="*/ 0 h 15"/>
                <a:gd name="T8" fmla="*/ 150 w 176"/>
                <a:gd name="T9" fmla="*/ 0 h 15"/>
                <a:gd name="T10" fmla="*/ 20 w 176"/>
                <a:gd name="T11" fmla="*/ 0 h 15"/>
                <a:gd name="T12" fmla="*/ 0 w 176"/>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76" h="15">
                  <a:moveTo>
                    <a:pt x="0" y="0"/>
                  </a:moveTo>
                  <a:lnTo>
                    <a:pt x="0" y="15"/>
                  </a:lnTo>
                  <a:lnTo>
                    <a:pt x="176" y="15"/>
                  </a:lnTo>
                  <a:lnTo>
                    <a:pt x="176" y="0"/>
                  </a:lnTo>
                  <a:lnTo>
                    <a:pt x="150" y="0"/>
                  </a:lnTo>
                  <a:lnTo>
                    <a:pt x="2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16" name="Group 15">
            <a:extLst>
              <a:ext uri="{FF2B5EF4-FFF2-40B4-BE49-F238E27FC236}">
                <a16:creationId xmlns:a16="http://schemas.microsoft.com/office/drawing/2014/main" id="{C0EDD4FB-29F2-464D-8A13-65F5EE255F9A}"/>
              </a:ext>
            </a:extLst>
          </p:cNvPr>
          <p:cNvGrpSpPr/>
          <p:nvPr/>
        </p:nvGrpSpPr>
        <p:grpSpPr>
          <a:xfrm>
            <a:off x="775192" y="5167462"/>
            <a:ext cx="529362" cy="542531"/>
            <a:chOff x="4720290" y="546568"/>
            <a:chExt cx="529362" cy="542531"/>
          </a:xfrm>
          <a:solidFill>
            <a:schemeClr val="bg1"/>
          </a:solidFill>
          <a:effectLst>
            <a:outerShdw blurRad="63500" sx="102000" sy="102000" algn="ctr" rotWithShape="0">
              <a:prstClr val="black">
                <a:alpha val="40000"/>
              </a:prstClr>
            </a:outerShdw>
          </a:effectLst>
        </p:grpSpPr>
        <p:sp>
          <p:nvSpPr>
            <p:cNvPr id="17" name="Freeform 205">
              <a:extLst>
                <a:ext uri="{FF2B5EF4-FFF2-40B4-BE49-F238E27FC236}">
                  <a16:creationId xmlns:a16="http://schemas.microsoft.com/office/drawing/2014/main" id="{93052283-EA2A-492E-B71F-9C3AE64CDF26}"/>
                </a:ext>
              </a:extLst>
            </p:cNvPr>
            <p:cNvSpPr>
              <a:spLocks/>
            </p:cNvSpPr>
            <p:nvPr/>
          </p:nvSpPr>
          <p:spPr bwMode="auto">
            <a:xfrm>
              <a:off x="4726874" y="1069346"/>
              <a:ext cx="522778" cy="19753"/>
            </a:xfrm>
            <a:custGeom>
              <a:avLst/>
              <a:gdLst>
                <a:gd name="T0" fmla="*/ 397 w 397"/>
                <a:gd name="T1" fmla="*/ 0 h 15"/>
                <a:gd name="T2" fmla="*/ 0 w 397"/>
                <a:gd name="T3" fmla="*/ 0 h 15"/>
                <a:gd name="T4" fmla="*/ 5 w 397"/>
                <a:gd name="T5" fmla="*/ 15 h 15"/>
                <a:gd name="T6" fmla="*/ 392 w 397"/>
                <a:gd name="T7" fmla="*/ 15 h 15"/>
                <a:gd name="T8" fmla="*/ 397 w 397"/>
                <a:gd name="T9" fmla="*/ 0 h 15"/>
              </a:gdLst>
              <a:ahLst/>
              <a:cxnLst>
                <a:cxn ang="0">
                  <a:pos x="T0" y="T1"/>
                </a:cxn>
                <a:cxn ang="0">
                  <a:pos x="T2" y="T3"/>
                </a:cxn>
                <a:cxn ang="0">
                  <a:pos x="T4" y="T5"/>
                </a:cxn>
                <a:cxn ang="0">
                  <a:pos x="T6" y="T7"/>
                </a:cxn>
                <a:cxn ang="0">
                  <a:pos x="T8" y="T9"/>
                </a:cxn>
              </a:cxnLst>
              <a:rect l="0" t="0" r="r" b="b"/>
              <a:pathLst>
                <a:path w="397" h="15">
                  <a:moveTo>
                    <a:pt x="397" y="0"/>
                  </a:moveTo>
                  <a:lnTo>
                    <a:pt x="0" y="0"/>
                  </a:lnTo>
                  <a:lnTo>
                    <a:pt x="5" y="15"/>
                  </a:lnTo>
                  <a:lnTo>
                    <a:pt x="392" y="15"/>
                  </a:lnTo>
                  <a:lnTo>
                    <a:pt x="3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nvGrpSpPr>
            <p:cNvPr id="18" name="Group 17">
              <a:extLst>
                <a:ext uri="{FF2B5EF4-FFF2-40B4-BE49-F238E27FC236}">
                  <a16:creationId xmlns:a16="http://schemas.microsoft.com/office/drawing/2014/main" id="{B2C869FA-6115-43E1-B9D2-CE1B98EF0A90}"/>
                </a:ext>
              </a:extLst>
            </p:cNvPr>
            <p:cNvGrpSpPr/>
            <p:nvPr/>
          </p:nvGrpSpPr>
          <p:grpSpPr>
            <a:xfrm>
              <a:off x="4720290" y="546568"/>
              <a:ext cx="529362" cy="503025"/>
              <a:chOff x="4720290" y="546568"/>
              <a:chExt cx="529362" cy="503025"/>
            </a:xfrm>
            <a:grpFill/>
          </p:grpSpPr>
          <p:sp>
            <p:nvSpPr>
              <p:cNvPr id="19" name="Freeform 206">
                <a:extLst>
                  <a:ext uri="{FF2B5EF4-FFF2-40B4-BE49-F238E27FC236}">
                    <a16:creationId xmlns:a16="http://schemas.microsoft.com/office/drawing/2014/main" id="{7C83D715-AE99-4408-B6D9-C2A9B65D00C8}"/>
                  </a:ext>
                </a:extLst>
              </p:cNvPr>
              <p:cNvSpPr>
                <a:spLocks/>
              </p:cNvSpPr>
              <p:nvPr/>
            </p:nvSpPr>
            <p:spPr bwMode="auto">
              <a:xfrm>
                <a:off x="4720290" y="546568"/>
                <a:ext cx="529362" cy="503025"/>
              </a:xfrm>
              <a:custGeom>
                <a:avLst/>
                <a:gdLst>
                  <a:gd name="T0" fmla="*/ 0 w 80"/>
                  <a:gd name="T1" fmla="*/ 76 h 76"/>
                  <a:gd name="T2" fmla="*/ 80 w 80"/>
                  <a:gd name="T3" fmla="*/ 76 h 76"/>
                  <a:gd name="T4" fmla="*/ 80 w 80"/>
                  <a:gd name="T5" fmla="*/ 24 h 76"/>
                  <a:gd name="T6" fmla="*/ 80 w 80"/>
                  <a:gd name="T7" fmla="*/ 24 h 76"/>
                  <a:gd name="T8" fmla="*/ 79 w 80"/>
                  <a:gd name="T9" fmla="*/ 25 h 76"/>
                  <a:gd name="T10" fmla="*/ 77 w 80"/>
                  <a:gd name="T11" fmla="*/ 27 h 76"/>
                  <a:gd name="T12" fmla="*/ 77 w 80"/>
                  <a:gd name="T13" fmla="*/ 27 h 76"/>
                  <a:gd name="T14" fmla="*/ 77 w 80"/>
                  <a:gd name="T15" fmla="*/ 27 h 76"/>
                  <a:gd name="T16" fmla="*/ 71 w 80"/>
                  <a:gd name="T17" fmla="*/ 33 h 76"/>
                  <a:gd name="T18" fmla="*/ 71 w 80"/>
                  <a:gd name="T19" fmla="*/ 68 h 76"/>
                  <a:gd name="T20" fmla="*/ 10 w 80"/>
                  <a:gd name="T21" fmla="*/ 68 h 76"/>
                  <a:gd name="T22" fmla="*/ 10 w 80"/>
                  <a:gd name="T23" fmla="*/ 32 h 76"/>
                  <a:gd name="T24" fmla="*/ 54 w 80"/>
                  <a:gd name="T25" fmla="*/ 32 h 76"/>
                  <a:gd name="T26" fmla="*/ 62 w 80"/>
                  <a:gd name="T27" fmla="*/ 24 h 76"/>
                  <a:gd name="T28" fmla="*/ 45 w 80"/>
                  <a:gd name="T29" fmla="*/ 24 h 76"/>
                  <a:gd name="T30" fmla="*/ 45 w 80"/>
                  <a:gd name="T31" fmla="*/ 23 h 76"/>
                  <a:gd name="T32" fmla="*/ 45 w 80"/>
                  <a:gd name="T33" fmla="*/ 22 h 76"/>
                  <a:gd name="T34" fmla="*/ 61 w 80"/>
                  <a:gd name="T35" fmla="*/ 5 h 76"/>
                  <a:gd name="T36" fmla="*/ 57 w 80"/>
                  <a:gd name="T37" fmla="*/ 3 h 76"/>
                  <a:gd name="T38" fmla="*/ 45 w 80"/>
                  <a:gd name="T39" fmla="*/ 13 h 76"/>
                  <a:gd name="T40" fmla="*/ 41 w 80"/>
                  <a:gd name="T41" fmla="*/ 22 h 76"/>
                  <a:gd name="T42" fmla="*/ 41 w 80"/>
                  <a:gd name="T43" fmla="*/ 23 h 76"/>
                  <a:gd name="T44" fmla="*/ 41 w 80"/>
                  <a:gd name="T45" fmla="*/ 24 h 76"/>
                  <a:gd name="T46" fmla="*/ 0 w 80"/>
                  <a:gd name="T47" fmla="*/ 24 h 76"/>
                  <a:gd name="T48" fmla="*/ 0 w 80"/>
                  <a:gd name="T4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0" y="76"/>
                    </a:moveTo>
                    <a:cubicBezTo>
                      <a:pt x="80" y="76"/>
                      <a:pt x="80" y="76"/>
                      <a:pt x="80" y="76"/>
                    </a:cubicBezTo>
                    <a:cubicBezTo>
                      <a:pt x="80" y="24"/>
                      <a:pt x="80" y="24"/>
                      <a:pt x="80" y="24"/>
                    </a:cubicBezTo>
                    <a:cubicBezTo>
                      <a:pt x="80" y="24"/>
                      <a:pt x="80" y="24"/>
                      <a:pt x="80" y="24"/>
                    </a:cubicBezTo>
                    <a:cubicBezTo>
                      <a:pt x="79" y="25"/>
                      <a:pt x="79" y="25"/>
                      <a:pt x="79" y="25"/>
                    </a:cubicBezTo>
                    <a:cubicBezTo>
                      <a:pt x="77" y="27"/>
                      <a:pt x="77" y="27"/>
                      <a:pt x="77" y="27"/>
                    </a:cubicBezTo>
                    <a:cubicBezTo>
                      <a:pt x="77" y="27"/>
                      <a:pt x="77" y="27"/>
                      <a:pt x="77" y="27"/>
                    </a:cubicBezTo>
                    <a:cubicBezTo>
                      <a:pt x="77" y="27"/>
                      <a:pt x="77" y="27"/>
                      <a:pt x="77" y="27"/>
                    </a:cubicBezTo>
                    <a:cubicBezTo>
                      <a:pt x="71" y="33"/>
                      <a:pt x="71" y="33"/>
                      <a:pt x="71" y="33"/>
                    </a:cubicBezTo>
                    <a:cubicBezTo>
                      <a:pt x="71" y="68"/>
                      <a:pt x="71" y="68"/>
                      <a:pt x="71" y="68"/>
                    </a:cubicBezTo>
                    <a:cubicBezTo>
                      <a:pt x="10" y="68"/>
                      <a:pt x="10" y="68"/>
                      <a:pt x="10" y="68"/>
                    </a:cubicBezTo>
                    <a:cubicBezTo>
                      <a:pt x="10" y="32"/>
                      <a:pt x="10" y="32"/>
                      <a:pt x="10" y="32"/>
                    </a:cubicBezTo>
                    <a:cubicBezTo>
                      <a:pt x="54" y="32"/>
                      <a:pt x="54" y="32"/>
                      <a:pt x="54" y="32"/>
                    </a:cubicBezTo>
                    <a:cubicBezTo>
                      <a:pt x="62" y="24"/>
                      <a:pt x="62" y="24"/>
                      <a:pt x="62" y="24"/>
                    </a:cubicBezTo>
                    <a:cubicBezTo>
                      <a:pt x="45" y="24"/>
                      <a:pt x="45" y="24"/>
                      <a:pt x="45" y="24"/>
                    </a:cubicBezTo>
                    <a:cubicBezTo>
                      <a:pt x="45" y="24"/>
                      <a:pt x="45" y="23"/>
                      <a:pt x="45" y="23"/>
                    </a:cubicBezTo>
                    <a:cubicBezTo>
                      <a:pt x="45" y="23"/>
                      <a:pt x="45" y="22"/>
                      <a:pt x="45" y="22"/>
                    </a:cubicBezTo>
                    <a:cubicBezTo>
                      <a:pt x="46" y="14"/>
                      <a:pt x="57" y="12"/>
                      <a:pt x="61" y="5"/>
                    </a:cubicBezTo>
                    <a:cubicBezTo>
                      <a:pt x="62" y="3"/>
                      <a:pt x="58" y="0"/>
                      <a:pt x="57" y="3"/>
                    </a:cubicBezTo>
                    <a:cubicBezTo>
                      <a:pt x="55" y="8"/>
                      <a:pt x="49" y="9"/>
                      <a:pt x="45" y="13"/>
                    </a:cubicBezTo>
                    <a:cubicBezTo>
                      <a:pt x="42" y="15"/>
                      <a:pt x="41" y="18"/>
                      <a:pt x="41" y="22"/>
                    </a:cubicBezTo>
                    <a:cubicBezTo>
                      <a:pt x="41" y="22"/>
                      <a:pt x="41" y="23"/>
                      <a:pt x="41" y="23"/>
                    </a:cubicBezTo>
                    <a:cubicBezTo>
                      <a:pt x="41" y="23"/>
                      <a:pt x="41" y="24"/>
                      <a:pt x="41" y="24"/>
                    </a:cubicBezTo>
                    <a:cubicBezTo>
                      <a:pt x="0" y="24"/>
                      <a:pt x="0" y="24"/>
                      <a:pt x="0" y="24"/>
                    </a:cubicBezTo>
                    <a:lnTo>
                      <a:pt x="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207">
                <a:extLst>
                  <a:ext uri="{FF2B5EF4-FFF2-40B4-BE49-F238E27FC236}">
                    <a16:creationId xmlns:a16="http://schemas.microsoft.com/office/drawing/2014/main" id="{C785ABD1-5DAE-40F7-BE28-9FD7307AB331}"/>
                  </a:ext>
                </a:extLst>
              </p:cNvPr>
              <p:cNvSpPr>
                <a:spLocks/>
              </p:cNvSpPr>
              <p:nvPr/>
            </p:nvSpPr>
            <p:spPr bwMode="auto">
              <a:xfrm>
                <a:off x="4978387" y="671666"/>
                <a:ext cx="237028" cy="244929"/>
              </a:xfrm>
              <a:custGeom>
                <a:avLst/>
                <a:gdLst>
                  <a:gd name="T0" fmla="*/ 0 w 180"/>
                  <a:gd name="T1" fmla="*/ 186 h 186"/>
                  <a:gd name="T2" fmla="*/ 40 w 180"/>
                  <a:gd name="T3" fmla="*/ 176 h 186"/>
                  <a:gd name="T4" fmla="*/ 145 w 180"/>
                  <a:gd name="T5" fmla="*/ 66 h 186"/>
                  <a:gd name="T6" fmla="*/ 180 w 180"/>
                  <a:gd name="T7" fmla="*/ 30 h 186"/>
                  <a:gd name="T8" fmla="*/ 175 w 180"/>
                  <a:gd name="T9" fmla="*/ 25 h 186"/>
                  <a:gd name="T10" fmla="*/ 170 w 180"/>
                  <a:gd name="T11" fmla="*/ 20 h 186"/>
                  <a:gd name="T12" fmla="*/ 165 w 180"/>
                  <a:gd name="T13" fmla="*/ 15 h 186"/>
                  <a:gd name="T14" fmla="*/ 155 w 180"/>
                  <a:gd name="T15" fmla="*/ 0 h 186"/>
                  <a:gd name="T16" fmla="*/ 140 w 180"/>
                  <a:gd name="T17" fmla="*/ 15 h 186"/>
                  <a:gd name="T18" fmla="*/ 135 w 180"/>
                  <a:gd name="T19" fmla="*/ 20 h 186"/>
                  <a:gd name="T20" fmla="*/ 130 w 180"/>
                  <a:gd name="T21" fmla="*/ 25 h 186"/>
                  <a:gd name="T22" fmla="*/ 90 w 180"/>
                  <a:gd name="T23" fmla="*/ 66 h 186"/>
                  <a:gd name="T24" fmla="*/ 10 w 180"/>
                  <a:gd name="T25" fmla="*/ 146 h 186"/>
                  <a:gd name="T26" fmla="*/ 0 w 180"/>
                  <a:gd name="T27"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186">
                    <a:moveTo>
                      <a:pt x="0" y="186"/>
                    </a:moveTo>
                    <a:lnTo>
                      <a:pt x="40" y="176"/>
                    </a:lnTo>
                    <a:lnTo>
                      <a:pt x="145" y="66"/>
                    </a:lnTo>
                    <a:lnTo>
                      <a:pt x="180" y="30"/>
                    </a:lnTo>
                    <a:lnTo>
                      <a:pt x="175" y="25"/>
                    </a:lnTo>
                    <a:lnTo>
                      <a:pt x="170" y="20"/>
                    </a:lnTo>
                    <a:lnTo>
                      <a:pt x="165" y="15"/>
                    </a:lnTo>
                    <a:lnTo>
                      <a:pt x="155" y="0"/>
                    </a:lnTo>
                    <a:lnTo>
                      <a:pt x="140" y="15"/>
                    </a:lnTo>
                    <a:lnTo>
                      <a:pt x="135" y="20"/>
                    </a:lnTo>
                    <a:lnTo>
                      <a:pt x="130" y="25"/>
                    </a:lnTo>
                    <a:lnTo>
                      <a:pt x="90" y="66"/>
                    </a:lnTo>
                    <a:lnTo>
                      <a:pt x="10" y="146"/>
                    </a:lnTo>
                    <a:lnTo>
                      <a:pt x="0"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10" name="Freeform 281">
            <a:extLst>
              <a:ext uri="{FF2B5EF4-FFF2-40B4-BE49-F238E27FC236}">
                <a16:creationId xmlns:a16="http://schemas.microsoft.com/office/drawing/2014/main" id="{E776EA35-E791-465A-B267-A222040F7DBD}"/>
              </a:ext>
            </a:extLst>
          </p:cNvPr>
          <p:cNvSpPr>
            <a:spLocks noEditPoints="1"/>
          </p:cNvSpPr>
          <p:nvPr/>
        </p:nvSpPr>
        <p:spPr bwMode="auto">
          <a:xfrm>
            <a:off x="804821" y="6025628"/>
            <a:ext cx="470105" cy="437184"/>
          </a:xfrm>
          <a:custGeom>
            <a:avLst/>
            <a:gdLst>
              <a:gd name="T0" fmla="*/ 31 w 71"/>
              <a:gd name="T1" fmla="*/ 3 h 66"/>
              <a:gd name="T2" fmla="*/ 28 w 71"/>
              <a:gd name="T3" fmla="*/ 0 h 66"/>
              <a:gd name="T4" fmla="*/ 15 w 71"/>
              <a:gd name="T5" fmla="*/ 9 h 66"/>
              <a:gd name="T6" fmla="*/ 3 w 71"/>
              <a:gd name="T7" fmla="*/ 0 h 66"/>
              <a:gd name="T8" fmla="*/ 0 w 71"/>
              <a:gd name="T9" fmla="*/ 3 h 66"/>
              <a:gd name="T10" fmla="*/ 9 w 71"/>
              <a:gd name="T11" fmla="*/ 10 h 66"/>
              <a:gd name="T12" fmla="*/ 9 w 71"/>
              <a:gd name="T13" fmla="*/ 10 h 66"/>
              <a:gd name="T14" fmla="*/ 1 w 71"/>
              <a:gd name="T15" fmla="*/ 10 h 66"/>
              <a:gd name="T16" fmla="*/ 1 w 71"/>
              <a:gd name="T17" fmla="*/ 61 h 66"/>
              <a:gd name="T18" fmla="*/ 7 w 71"/>
              <a:gd name="T19" fmla="*/ 61 h 66"/>
              <a:gd name="T20" fmla="*/ 7 w 71"/>
              <a:gd name="T21" fmla="*/ 61 h 66"/>
              <a:gd name="T22" fmla="*/ 7 w 71"/>
              <a:gd name="T23" fmla="*/ 66 h 66"/>
              <a:gd name="T24" fmla="*/ 15 w 71"/>
              <a:gd name="T25" fmla="*/ 66 h 66"/>
              <a:gd name="T26" fmla="*/ 15 w 71"/>
              <a:gd name="T27" fmla="*/ 61 h 66"/>
              <a:gd name="T28" fmla="*/ 15 w 71"/>
              <a:gd name="T29" fmla="*/ 61 h 66"/>
              <a:gd name="T30" fmla="*/ 58 w 71"/>
              <a:gd name="T31" fmla="*/ 61 h 66"/>
              <a:gd name="T32" fmla="*/ 58 w 71"/>
              <a:gd name="T33" fmla="*/ 61 h 66"/>
              <a:gd name="T34" fmla="*/ 58 w 71"/>
              <a:gd name="T35" fmla="*/ 66 h 66"/>
              <a:gd name="T36" fmla="*/ 67 w 71"/>
              <a:gd name="T37" fmla="*/ 66 h 66"/>
              <a:gd name="T38" fmla="*/ 67 w 71"/>
              <a:gd name="T39" fmla="*/ 61 h 66"/>
              <a:gd name="T40" fmla="*/ 67 w 71"/>
              <a:gd name="T41" fmla="*/ 61 h 66"/>
              <a:gd name="T42" fmla="*/ 71 w 71"/>
              <a:gd name="T43" fmla="*/ 61 h 66"/>
              <a:gd name="T44" fmla="*/ 71 w 71"/>
              <a:gd name="T45" fmla="*/ 10 h 66"/>
              <a:gd name="T46" fmla="*/ 21 w 71"/>
              <a:gd name="T47" fmla="*/ 10 h 66"/>
              <a:gd name="T48" fmla="*/ 22 w 71"/>
              <a:gd name="T49" fmla="*/ 10 h 66"/>
              <a:gd name="T50" fmla="*/ 31 w 71"/>
              <a:gd name="T51" fmla="*/ 3 h 66"/>
              <a:gd name="T52" fmla="*/ 62 w 71"/>
              <a:gd name="T53" fmla="*/ 31 h 66"/>
              <a:gd name="T54" fmla="*/ 66 w 71"/>
              <a:gd name="T55" fmla="*/ 36 h 66"/>
              <a:gd name="T56" fmla="*/ 62 w 71"/>
              <a:gd name="T57" fmla="*/ 40 h 66"/>
              <a:gd name="T58" fmla="*/ 58 w 71"/>
              <a:gd name="T59" fmla="*/ 36 h 66"/>
              <a:gd name="T60" fmla="*/ 62 w 71"/>
              <a:gd name="T61" fmla="*/ 31 h 66"/>
              <a:gd name="T62" fmla="*/ 58 w 71"/>
              <a:gd name="T63" fmla="*/ 22 h 66"/>
              <a:gd name="T64" fmla="*/ 62 w 71"/>
              <a:gd name="T65" fmla="*/ 18 h 66"/>
              <a:gd name="T66" fmla="*/ 66 w 71"/>
              <a:gd name="T67" fmla="*/ 22 h 66"/>
              <a:gd name="T68" fmla="*/ 62 w 71"/>
              <a:gd name="T69" fmla="*/ 26 h 66"/>
              <a:gd name="T70" fmla="*/ 58 w 71"/>
              <a:gd name="T71" fmla="*/ 22 h 66"/>
              <a:gd name="T72" fmla="*/ 51 w 71"/>
              <a:gd name="T73" fmla="*/ 55 h 66"/>
              <a:gd name="T74" fmla="*/ 8 w 71"/>
              <a:gd name="T75" fmla="*/ 55 h 66"/>
              <a:gd name="T76" fmla="*/ 8 w 71"/>
              <a:gd name="T77" fmla="*/ 17 h 66"/>
              <a:gd name="T78" fmla="*/ 51 w 71"/>
              <a:gd name="T79" fmla="*/ 17 h 66"/>
              <a:gd name="T80" fmla="*/ 51 w 71"/>
              <a:gd name="T81" fmla="*/ 5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 h="66">
                <a:moveTo>
                  <a:pt x="31" y="3"/>
                </a:moveTo>
                <a:cubicBezTo>
                  <a:pt x="28" y="0"/>
                  <a:pt x="28" y="0"/>
                  <a:pt x="28" y="0"/>
                </a:cubicBezTo>
                <a:cubicBezTo>
                  <a:pt x="15" y="9"/>
                  <a:pt x="15" y="9"/>
                  <a:pt x="15" y="9"/>
                </a:cubicBezTo>
                <a:cubicBezTo>
                  <a:pt x="3" y="0"/>
                  <a:pt x="3" y="0"/>
                  <a:pt x="3" y="0"/>
                </a:cubicBezTo>
                <a:cubicBezTo>
                  <a:pt x="0" y="3"/>
                  <a:pt x="0" y="3"/>
                  <a:pt x="0" y="3"/>
                </a:cubicBezTo>
                <a:cubicBezTo>
                  <a:pt x="9" y="10"/>
                  <a:pt x="9" y="10"/>
                  <a:pt x="9" y="10"/>
                </a:cubicBezTo>
                <a:cubicBezTo>
                  <a:pt x="9" y="10"/>
                  <a:pt x="9" y="10"/>
                  <a:pt x="9" y="10"/>
                </a:cubicBezTo>
                <a:cubicBezTo>
                  <a:pt x="1" y="10"/>
                  <a:pt x="1" y="10"/>
                  <a:pt x="1" y="10"/>
                </a:cubicBezTo>
                <a:cubicBezTo>
                  <a:pt x="1" y="61"/>
                  <a:pt x="1" y="61"/>
                  <a:pt x="1" y="61"/>
                </a:cubicBezTo>
                <a:cubicBezTo>
                  <a:pt x="7" y="61"/>
                  <a:pt x="7" y="61"/>
                  <a:pt x="7" y="61"/>
                </a:cubicBezTo>
                <a:cubicBezTo>
                  <a:pt x="7" y="61"/>
                  <a:pt x="7" y="61"/>
                  <a:pt x="7" y="61"/>
                </a:cubicBezTo>
                <a:cubicBezTo>
                  <a:pt x="7" y="66"/>
                  <a:pt x="7" y="66"/>
                  <a:pt x="7" y="66"/>
                </a:cubicBezTo>
                <a:cubicBezTo>
                  <a:pt x="15" y="66"/>
                  <a:pt x="15" y="66"/>
                  <a:pt x="15" y="66"/>
                </a:cubicBezTo>
                <a:cubicBezTo>
                  <a:pt x="15" y="61"/>
                  <a:pt x="15" y="61"/>
                  <a:pt x="15" y="61"/>
                </a:cubicBezTo>
                <a:cubicBezTo>
                  <a:pt x="15" y="61"/>
                  <a:pt x="15" y="61"/>
                  <a:pt x="15" y="61"/>
                </a:cubicBezTo>
                <a:cubicBezTo>
                  <a:pt x="58" y="61"/>
                  <a:pt x="58" y="61"/>
                  <a:pt x="58" y="61"/>
                </a:cubicBezTo>
                <a:cubicBezTo>
                  <a:pt x="58" y="61"/>
                  <a:pt x="58" y="61"/>
                  <a:pt x="58" y="61"/>
                </a:cubicBezTo>
                <a:cubicBezTo>
                  <a:pt x="58" y="66"/>
                  <a:pt x="58" y="66"/>
                  <a:pt x="58" y="66"/>
                </a:cubicBezTo>
                <a:cubicBezTo>
                  <a:pt x="67" y="66"/>
                  <a:pt x="67" y="66"/>
                  <a:pt x="67" y="66"/>
                </a:cubicBezTo>
                <a:cubicBezTo>
                  <a:pt x="67" y="61"/>
                  <a:pt x="67" y="61"/>
                  <a:pt x="67" y="61"/>
                </a:cubicBezTo>
                <a:cubicBezTo>
                  <a:pt x="67" y="61"/>
                  <a:pt x="67" y="61"/>
                  <a:pt x="67" y="61"/>
                </a:cubicBezTo>
                <a:cubicBezTo>
                  <a:pt x="71" y="61"/>
                  <a:pt x="71" y="61"/>
                  <a:pt x="71" y="61"/>
                </a:cubicBezTo>
                <a:cubicBezTo>
                  <a:pt x="71" y="10"/>
                  <a:pt x="71" y="10"/>
                  <a:pt x="71" y="10"/>
                </a:cubicBezTo>
                <a:cubicBezTo>
                  <a:pt x="21" y="10"/>
                  <a:pt x="21" y="10"/>
                  <a:pt x="21" y="10"/>
                </a:cubicBezTo>
                <a:cubicBezTo>
                  <a:pt x="22" y="10"/>
                  <a:pt x="22" y="10"/>
                  <a:pt x="22" y="10"/>
                </a:cubicBezTo>
                <a:lnTo>
                  <a:pt x="31" y="3"/>
                </a:lnTo>
                <a:close/>
                <a:moveTo>
                  <a:pt x="62" y="31"/>
                </a:moveTo>
                <a:cubicBezTo>
                  <a:pt x="65" y="31"/>
                  <a:pt x="66" y="33"/>
                  <a:pt x="66" y="36"/>
                </a:cubicBezTo>
                <a:cubicBezTo>
                  <a:pt x="66" y="38"/>
                  <a:pt x="65" y="40"/>
                  <a:pt x="62" y="40"/>
                </a:cubicBezTo>
                <a:cubicBezTo>
                  <a:pt x="60" y="40"/>
                  <a:pt x="58" y="38"/>
                  <a:pt x="58" y="36"/>
                </a:cubicBezTo>
                <a:cubicBezTo>
                  <a:pt x="58" y="33"/>
                  <a:pt x="60" y="31"/>
                  <a:pt x="62" y="31"/>
                </a:cubicBezTo>
                <a:close/>
                <a:moveTo>
                  <a:pt x="58" y="22"/>
                </a:moveTo>
                <a:cubicBezTo>
                  <a:pt x="58" y="20"/>
                  <a:pt x="60" y="18"/>
                  <a:pt x="62" y="18"/>
                </a:cubicBezTo>
                <a:cubicBezTo>
                  <a:pt x="65" y="18"/>
                  <a:pt x="66" y="20"/>
                  <a:pt x="66" y="22"/>
                </a:cubicBezTo>
                <a:cubicBezTo>
                  <a:pt x="66" y="24"/>
                  <a:pt x="65" y="26"/>
                  <a:pt x="62" y="26"/>
                </a:cubicBezTo>
                <a:cubicBezTo>
                  <a:pt x="60" y="26"/>
                  <a:pt x="58" y="24"/>
                  <a:pt x="58" y="22"/>
                </a:cubicBezTo>
                <a:close/>
                <a:moveTo>
                  <a:pt x="51" y="55"/>
                </a:moveTo>
                <a:cubicBezTo>
                  <a:pt x="8" y="55"/>
                  <a:pt x="8" y="55"/>
                  <a:pt x="8" y="55"/>
                </a:cubicBezTo>
                <a:cubicBezTo>
                  <a:pt x="8" y="17"/>
                  <a:pt x="8" y="17"/>
                  <a:pt x="8" y="17"/>
                </a:cubicBezTo>
                <a:cubicBezTo>
                  <a:pt x="51" y="17"/>
                  <a:pt x="51" y="17"/>
                  <a:pt x="51" y="17"/>
                </a:cubicBezTo>
                <a:lnTo>
                  <a:pt x="51" y="55"/>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40" name="Group 39">
            <a:extLst>
              <a:ext uri="{FF2B5EF4-FFF2-40B4-BE49-F238E27FC236}">
                <a16:creationId xmlns:a16="http://schemas.microsoft.com/office/drawing/2014/main" id="{F362B9F5-DB0E-43DA-B07B-E1E608066EFF}"/>
              </a:ext>
            </a:extLst>
          </p:cNvPr>
          <p:cNvGrpSpPr/>
          <p:nvPr/>
        </p:nvGrpSpPr>
        <p:grpSpPr>
          <a:xfrm>
            <a:off x="6272632" y="1759803"/>
            <a:ext cx="685800" cy="769441"/>
            <a:chOff x="914400" y="1375201"/>
            <a:chExt cx="685800" cy="769441"/>
          </a:xfrm>
        </p:grpSpPr>
        <p:sp>
          <p:nvSpPr>
            <p:cNvPr id="41" name="Oval 40">
              <a:extLst>
                <a:ext uri="{FF2B5EF4-FFF2-40B4-BE49-F238E27FC236}">
                  <a16:creationId xmlns:a16="http://schemas.microsoft.com/office/drawing/2014/main" id="{BB8E1030-866A-48B8-8FBE-E8885BFA29A1}"/>
                </a:ext>
              </a:extLst>
            </p:cNvPr>
            <p:cNvSpPr>
              <a:spLocks noChangeAspect="1"/>
            </p:cNvSpPr>
            <p:nvPr/>
          </p:nvSpPr>
          <p:spPr>
            <a:xfrm>
              <a:off x="914400" y="1447800"/>
              <a:ext cx="685800" cy="6858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D4DB7DD3-29E6-4D7B-AA32-0D0A77582B6F}"/>
                </a:ext>
              </a:extLst>
            </p:cNvPr>
            <p:cNvSpPr txBox="1"/>
            <p:nvPr/>
          </p:nvSpPr>
          <p:spPr>
            <a:xfrm>
              <a:off x="1028700" y="1375201"/>
              <a:ext cx="457200" cy="769441"/>
            </a:xfrm>
            <a:prstGeom prst="rect">
              <a:avLst/>
            </a:prstGeom>
            <a:noFill/>
          </p:spPr>
          <p:txBody>
            <a:bodyPr wrap="square" rtlCol="0">
              <a:spAutoFit/>
            </a:bodyPr>
            <a:lstStyle/>
            <a:p>
              <a:pPr algn="ctr"/>
              <a:r>
                <a:rPr lang="en-US" sz="4400" dirty="0">
                  <a:solidFill>
                    <a:schemeClr val="bg1"/>
                  </a:solidFill>
                </a:rPr>
                <a:t>2</a:t>
              </a:r>
            </a:p>
          </p:txBody>
        </p:sp>
      </p:grpSp>
      <p:sp>
        <p:nvSpPr>
          <p:cNvPr id="43" name="TextBox 42">
            <a:extLst>
              <a:ext uri="{FF2B5EF4-FFF2-40B4-BE49-F238E27FC236}">
                <a16:creationId xmlns:a16="http://schemas.microsoft.com/office/drawing/2014/main" id="{938547D5-33B9-4E41-B624-B9BD7F6680AE}"/>
              </a:ext>
            </a:extLst>
          </p:cNvPr>
          <p:cNvSpPr txBox="1"/>
          <p:nvPr/>
        </p:nvSpPr>
        <p:spPr>
          <a:xfrm>
            <a:off x="6958432" y="1975246"/>
            <a:ext cx="4038600" cy="400110"/>
          </a:xfrm>
          <a:prstGeom prst="rect">
            <a:avLst/>
          </a:prstGeom>
          <a:noFill/>
        </p:spPr>
        <p:txBody>
          <a:bodyPr wrap="square" rtlCol="0">
            <a:spAutoFit/>
          </a:bodyPr>
          <a:lstStyle/>
          <a:p>
            <a:r>
              <a:rPr lang="en-US" sz="2000" b="1" dirty="0">
                <a:solidFill>
                  <a:schemeClr val="bg1"/>
                </a:solidFill>
              </a:rPr>
              <a:t>2018</a:t>
            </a:r>
            <a:r>
              <a:rPr lang="en-US" sz="2000" b="1" dirty="0">
                <a:solidFill>
                  <a:schemeClr val="bg1"/>
                </a:solidFill>
                <a:latin typeface="Candara" panose="020E0502030303020204" pitchFamily="34" charset="0"/>
              </a:rPr>
              <a:t> LOREM IPSUM DOLOR SIT</a:t>
            </a:r>
            <a:endParaRPr lang="en-US" sz="2000" b="1" dirty="0">
              <a:solidFill>
                <a:schemeClr val="bg1"/>
              </a:solidFill>
            </a:endParaRPr>
          </a:p>
        </p:txBody>
      </p:sp>
      <p:sp>
        <p:nvSpPr>
          <p:cNvPr id="44" name="TextBox 43">
            <a:extLst>
              <a:ext uri="{FF2B5EF4-FFF2-40B4-BE49-F238E27FC236}">
                <a16:creationId xmlns:a16="http://schemas.microsoft.com/office/drawing/2014/main" id="{FDB791D0-EFD5-4720-B5F6-16A3ACF220F6}"/>
              </a:ext>
            </a:extLst>
          </p:cNvPr>
          <p:cNvSpPr txBox="1"/>
          <p:nvPr/>
        </p:nvSpPr>
        <p:spPr>
          <a:xfrm>
            <a:off x="6120232" y="2702579"/>
            <a:ext cx="5029200" cy="1384995"/>
          </a:xfrm>
          <a:prstGeom prst="rect">
            <a:avLst/>
          </a:prstGeom>
          <a:noFill/>
        </p:spPr>
        <p:txBody>
          <a:bodyPr wrap="square" rtlCol="0">
            <a:spAutoFit/>
          </a:bodyPr>
          <a:lstStyle/>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chemeClr val="bg1"/>
              </a:solidFill>
              <a:latin typeface="Candara" panose="020E0502030303020204" pitchFamily="34" charset="0"/>
            </a:endParaRP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6" name="Rectangle: Rounded Corners 45">
            <a:extLst>
              <a:ext uri="{FF2B5EF4-FFF2-40B4-BE49-F238E27FC236}">
                <a16:creationId xmlns:a16="http://schemas.microsoft.com/office/drawing/2014/main" id="{34476C70-2BDB-48A3-AF84-5573ED929EA3}"/>
              </a:ext>
            </a:extLst>
          </p:cNvPr>
          <p:cNvSpPr/>
          <p:nvPr/>
        </p:nvSpPr>
        <p:spPr>
          <a:xfrm>
            <a:off x="6622558" y="4628390"/>
            <a:ext cx="4389120" cy="137160"/>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25400">
            <a:solidFill>
              <a:srgbClr val="EF342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Rounded Corners 46">
            <a:extLst>
              <a:ext uri="{FF2B5EF4-FFF2-40B4-BE49-F238E27FC236}">
                <a16:creationId xmlns:a16="http://schemas.microsoft.com/office/drawing/2014/main" id="{C5C43965-8786-448C-92B0-DAA281F64B99}"/>
              </a:ext>
            </a:extLst>
          </p:cNvPr>
          <p:cNvSpPr/>
          <p:nvPr/>
        </p:nvSpPr>
        <p:spPr>
          <a:xfrm>
            <a:off x="6622560" y="4628391"/>
            <a:ext cx="2560320" cy="137160"/>
          </a:xfrm>
          <a:prstGeom prst="roundRect">
            <a:avLst/>
          </a:prstGeom>
          <a:solidFill>
            <a:srgbClr val="EF3425"/>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8" name="Group 47">
            <a:extLst>
              <a:ext uri="{FF2B5EF4-FFF2-40B4-BE49-F238E27FC236}">
                <a16:creationId xmlns:a16="http://schemas.microsoft.com/office/drawing/2014/main" id="{1A448DF1-2043-4927-A160-C0289CDA2909}"/>
              </a:ext>
            </a:extLst>
          </p:cNvPr>
          <p:cNvGrpSpPr>
            <a:grpSpLocks noChangeAspect="1"/>
          </p:cNvGrpSpPr>
          <p:nvPr/>
        </p:nvGrpSpPr>
        <p:grpSpPr>
          <a:xfrm>
            <a:off x="8966706" y="4138631"/>
            <a:ext cx="796554" cy="374731"/>
            <a:chOff x="2791098" y="4165982"/>
            <a:chExt cx="877965" cy="413030"/>
          </a:xfrm>
          <a:effectLst>
            <a:outerShdw blurRad="50800" dist="38100" dir="2700000" algn="tl" rotWithShape="0">
              <a:prstClr val="black">
                <a:alpha val="40000"/>
              </a:prstClr>
            </a:outerShdw>
          </a:effectLst>
        </p:grpSpPr>
        <p:sp>
          <p:nvSpPr>
            <p:cNvPr id="59" name="Freeform 35">
              <a:extLst>
                <a:ext uri="{FF2B5EF4-FFF2-40B4-BE49-F238E27FC236}">
                  <a16:creationId xmlns:a16="http://schemas.microsoft.com/office/drawing/2014/main" id="{BF220287-4A4D-4F2D-90D4-362374B7BC2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915A59-DCD1-4DBE-BBAF-DCBEB07D4069}"/>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67%</a:t>
              </a:r>
            </a:p>
          </p:txBody>
        </p:sp>
      </p:grpSp>
      <p:sp>
        <p:nvSpPr>
          <p:cNvPr id="49" name="Rectangle: Rounded Corners 48">
            <a:extLst>
              <a:ext uri="{FF2B5EF4-FFF2-40B4-BE49-F238E27FC236}">
                <a16:creationId xmlns:a16="http://schemas.microsoft.com/office/drawing/2014/main" id="{EF9644CF-7F2B-4E1D-B83C-5D8A460EFFF3}"/>
              </a:ext>
            </a:extLst>
          </p:cNvPr>
          <p:cNvSpPr/>
          <p:nvPr/>
        </p:nvSpPr>
        <p:spPr>
          <a:xfrm>
            <a:off x="6647641" y="5486734"/>
            <a:ext cx="4389120" cy="137160"/>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25400">
            <a:solidFill>
              <a:srgbClr val="8397B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Rounded Corners 49">
            <a:extLst>
              <a:ext uri="{FF2B5EF4-FFF2-40B4-BE49-F238E27FC236}">
                <a16:creationId xmlns:a16="http://schemas.microsoft.com/office/drawing/2014/main" id="{E95DFBAE-6DF2-4A55-B200-0641432A8F87}"/>
              </a:ext>
            </a:extLst>
          </p:cNvPr>
          <p:cNvSpPr/>
          <p:nvPr/>
        </p:nvSpPr>
        <p:spPr>
          <a:xfrm>
            <a:off x="6647643" y="5486735"/>
            <a:ext cx="3474720" cy="137160"/>
          </a:xfrm>
          <a:prstGeom prst="roundRect">
            <a:avLst/>
          </a:prstGeom>
          <a:solidFill>
            <a:srgbClr val="8397B1"/>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7464F34A-02C7-41E6-9145-AE45AF9E4CD7}"/>
              </a:ext>
            </a:extLst>
          </p:cNvPr>
          <p:cNvGrpSpPr>
            <a:grpSpLocks noChangeAspect="1"/>
          </p:cNvGrpSpPr>
          <p:nvPr/>
        </p:nvGrpSpPr>
        <p:grpSpPr>
          <a:xfrm>
            <a:off x="9906000" y="4996975"/>
            <a:ext cx="796554" cy="374731"/>
            <a:chOff x="2791098" y="4165982"/>
            <a:chExt cx="877965" cy="413030"/>
          </a:xfrm>
          <a:effectLst>
            <a:outerShdw blurRad="50800" dist="38100" dir="2700000" algn="tl" rotWithShape="0">
              <a:prstClr val="black">
                <a:alpha val="40000"/>
              </a:prstClr>
            </a:outerShdw>
          </a:effectLst>
        </p:grpSpPr>
        <p:sp>
          <p:nvSpPr>
            <p:cNvPr id="57" name="Freeform 35">
              <a:extLst>
                <a:ext uri="{FF2B5EF4-FFF2-40B4-BE49-F238E27FC236}">
                  <a16:creationId xmlns:a16="http://schemas.microsoft.com/office/drawing/2014/main" id="{F51B63C9-E971-4E2B-A9D2-938AB26FD96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918F0408-722E-4531-80F7-3D1BC1E0B453}"/>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82%</a:t>
              </a:r>
            </a:p>
          </p:txBody>
        </p:sp>
      </p:grpSp>
      <p:sp>
        <p:nvSpPr>
          <p:cNvPr id="52" name="Rectangle: Rounded Corners 51">
            <a:extLst>
              <a:ext uri="{FF2B5EF4-FFF2-40B4-BE49-F238E27FC236}">
                <a16:creationId xmlns:a16="http://schemas.microsoft.com/office/drawing/2014/main" id="{469043DD-94E9-4B49-9D42-6789A35E3005}"/>
              </a:ext>
            </a:extLst>
          </p:cNvPr>
          <p:cNvSpPr/>
          <p:nvPr/>
        </p:nvSpPr>
        <p:spPr>
          <a:xfrm>
            <a:off x="6620104" y="6240164"/>
            <a:ext cx="4389120" cy="137160"/>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Rounded Corners 52">
            <a:extLst>
              <a:ext uri="{FF2B5EF4-FFF2-40B4-BE49-F238E27FC236}">
                <a16:creationId xmlns:a16="http://schemas.microsoft.com/office/drawing/2014/main" id="{4E613E05-2C52-4192-B1C0-457ABAF9D7EA}"/>
              </a:ext>
            </a:extLst>
          </p:cNvPr>
          <p:cNvSpPr/>
          <p:nvPr/>
        </p:nvSpPr>
        <p:spPr>
          <a:xfrm>
            <a:off x="6620106" y="6240165"/>
            <a:ext cx="1280160" cy="137160"/>
          </a:xfrm>
          <a:prstGeom prst="roundRect">
            <a:avLst/>
          </a:pr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4" name="Group 53">
            <a:extLst>
              <a:ext uri="{FF2B5EF4-FFF2-40B4-BE49-F238E27FC236}">
                <a16:creationId xmlns:a16="http://schemas.microsoft.com/office/drawing/2014/main" id="{2F02D57F-ADCF-4467-A624-29DB40D3370E}"/>
              </a:ext>
            </a:extLst>
          </p:cNvPr>
          <p:cNvGrpSpPr>
            <a:grpSpLocks noChangeAspect="1"/>
          </p:cNvGrpSpPr>
          <p:nvPr/>
        </p:nvGrpSpPr>
        <p:grpSpPr>
          <a:xfrm>
            <a:off x="7696200" y="5750405"/>
            <a:ext cx="796554" cy="374731"/>
            <a:chOff x="2791098" y="4165982"/>
            <a:chExt cx="877965" cy="413030"/>
          </a:xfrm>
          <a:effectLst>
            <a:outerShdw blurRad="50800" dist="38100" dir="2700000" algn="tl" rotWithShape="0">
              <a:prstClr val="black">
                <a:alpha val="40000"/>
              </a:prstClr>
            </a:outerShdw>
          </a:effectLst>
        </p:grpSpPr>
        <p:sp>
          <p:nvSpPr>
            <p:cNvPr id="55" name="Freeform 35">
              <a:extLst>
                <a:ext uri="{FF2B5EF4-FFF2-40B4-BE49-F238E27FC236}">
                  <a16:creationId xmlns:a16="http://schemas.microsoft.com/office/drawing/2014/main" id="{37D7A877-1EC6-4A90-8822-348F75F49A54}"/>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4FBA71DC-72D8-4CE5-9DF8-174E8FCDAE77}"/>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21%</a:t>
              </a:r>
            </a:p>
          </p:txBody>
        </p:sp>
      </p:grpSp>
      <p:grpSp>
        <p:nvGrpSpPr>
          <p:cNvPr id="61" name="Group 60">
            <a:extLst>
              <a:ext uri="{FF2B5EF4-FFF2-40B4-BE49-F238E27FC236}">
                <a16:creationId xmlns:a16="http://schemas.microsoft.com/office/drawing/2014/main" id="{256551B8-60DE-4EF6-99D1-2CB2C8D139DB}"/>
              </a:ext>
            </a:extLst>
          </p:cNvPr>
          <p:cNvGrpSpPr/>
          <p:nvPr/>
        </p:nvGrpSpPr>
        <p:grpSpPr>
          <a:xfrm>
            <a:off x="6159760" y="4551188"/>
            <a:ext cx="476689" cy="404265"/>
            <a:chOff x="5532768" y="704586"/>
            <a:chExt cx="476689" cy="404265"/>
          </a:xfrm>
          <a:solidFill>
            <a:schemeClr val="bg1"/>
          </a:solidFill>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1031C9D2-E67C-4877-B5EE-25756C3278AF}"/>
                </a:ext>
              </a:extLst>
            </p:cNvPr>
            <p:cNvGrpSpPr/>
            <p:nvPr/>
          </p:nvGrpSpPr>
          <p:grpSpPr>
            <a:xfrm>
              <a:off x="5532768" y="704586"/>
              <a:ext cx="476689" cy="364760"/>
              <a:chOff x="5532768" y="704586"/>
              <a:chExt cx="476689" cy="364760"/>
            </a:xfrm>
            <a:grpFill/>
          </p:grpSpPr>
          <p:sp>
            <p:nvSpPr>
              <p:cNvPr id="64" name="Freeform 265">
                <a:extLst>
                  <a:ext uri="{FF2B5EF4-FFF2-40B4-BE49-F238E27FC236}">
                    <a16:creationId xmlns:a16="http://schemas.microsoft.com/office/drawing/2014/main" id="{B62A6B44-0931-498F-98BD-FF02AD0F73B9}"/>
                  </a:ext>
                </a:extLst>
              </p:cNvPr>
              <p:cNvSpPr>
                <a:spLocks/>
              </p:cNvSpPr>
              <p:nvPr/>
            </p:nvSpPr>
            <p:spPr bwMode="auto">
              <a:xfrm>
                <a:off x="5685519" y="1016673"/>
                <a:ext cx="171187" cy="52673"/>
              </a:xfrm>
              <a:custGeom>
                <a:avLst/>
                <a:gdLst>
                  <a:gd name="T0" fmla="*/ 5 w 130"/>
                  <a:gd name="T1" fmla="*/ 0 h 40"/>
                  <a:gd name="T2" fmla="*/ 0 w 130"/>
                  <a:gd name="T3" fmla="*/ 40 h 40"/>
                  <a:gd name="T4" fmla="*/ 130 w 130"/>
                  <a:gd name="T5" fmla="*/ 40 h 40"/>
                  <a:gd name="T6" fmla="*/ 130 w 130"/>
                  <a:gd name="T7" fmla="*/ 0 h 40"/>
                  <a:gd name="T8" fmla="*/ 5 w 130"/>
                  <a:gd name="T9" fmla="*/ 0 h 40"/>
                </a:gdLst>
                <a:ahLst/>
                <a:cxnLst>
                  <a:cxn ang="0">
                    <a:pos x="T0" y="T1"/>
                  </a:cxn>
                  <a:cxn ang="0">
                    <a:pos x="T2" y="T3"/>
                  </a:cxn>
                  <a:cxn ang="0">
                    <a:pos x="T4" y="T5"/>
                  </a:cxn>
                  <a:cxn ang="0">
                    <a:pos x="T6" y="T7"/>
                  </a:cxn>
                  <a:cxn ang="0">
                    <a:pos x="T8" y="T9"/>
                  </a:cxn>
                </a:cxnLst>
                <a:rect l="0" t="0" r="r" b="b"/>
                <a:pathLst>
                  <a:path w="130" h="40">
                    <a:moveTo>
                      <a:pt x="5" y="0"/>
                    </a:moveTo>
                    <a:lnTo>
                      <a:pt x="0" y="40"/>
                    </a:lnTo>
                    <a:lnTo>
                      <a:pt x="130" y="40"/>
                    </a:lnTo>
                    <a:lnTo>
                      <a:pt x="130"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266">
                <a:extLst>
                  <a:ext uri="{FF2B5EF4-FFF2-40B4-BE49-F238E27FC236}">
                    <a16:creationId xmlns:a16="http://schemas.microsoft.com/office/drawing/2014/main" id="{915B768C-8CD7-42AB-8DB4-314330A26D03}"/>
                  </a:ext>
                </a:extLst>
              </p:cNvPr>
              <p:cNvSpPr>
                <a:spLocks noEditPoints="1"/>
              </p:cNvSpPr>
              <p:nvPr/>
            </p:nvSpPr>
            <p:spPr bwMode="auto">
              <a:xfrm>
                <a:off x="5532768" y="704586"/>
                <a:ext cx="476689" cy="291018"/>
              </a:xfrm>
              <a:custGeom>
                <a:avLst/>
                <a:gdLst>
                  <a:gd name="T0" fmla="*/ 246 w 362"/>
                  <a:gd name="T1" fmla="*/ 221 h 221"/>
                  <a:gd name="T2" fmla="*/ 362 w 362"/>
                  <a:gd name="T3" fmla="*/ 221 h 221"/>
                  <a:gd name="T4" fmla="*/ 362 w 362"/>
                  <a:gd name="T5" fmla="*/ 0 h 221"/>
                  <a:gd name="T6" fmla="*/ 0 w 362"/>
                  <a:gd name="T7" fmla="*/ 0 h 221"/>
                  <a:gd name="T8" fmla="*/ 0 w 362"/>
                  <a:gd name="T9" fmla="*/ 221 h 221"/>
                  <a:gd name="T10" fmla="*/ 121 w 362"/>
                  <a:gd name="T11" fmla="*/ 221 h 221"/>
                  <a:gd name="T12" fmla="*/ 246 w 362"/>
                  <a:gd name="T13" fmla="*/ 221 h 221"/>
                  <a:gd name="T14" fmla="*/ 36 w 362"/>
                  <a:gd name="T15" fmla="*/ 196 h 221"/>
                  <a:gd name="T16" fmla="*/ 36 w 362"/>
                  <a:gd name="T17" fmla="*/ 26 h 221"/>
                  <a:gd name="T18" fmla="*/ 332 w 362"/>
                  <a:gd name="T19" fmla="*/ 26 h 221"/>
                  <a:gd name="T20" fmla="*/ 332 w 362"/>
                  <a:gd name="T21" fmla="*/ 196 h 221"/>
                  <a:gd name="T22" fmla="*/ 241 w 362"/>
                  <a:gd name="T23" fmla="*/ 196 h 221"/>
                  <a:gd name="T24" fmla="*/ 121 w 362"/>
                  <a:gd name="T25" fmla="*/ 196 h 221"/>
                  <a:gd name="T26" fmla="*/ 36 w 362"/>
                  <a:gd name="T27" fmla="*/ 19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2" h="221">
                    <a:moveTo>
                      <a:pt x="246" y="221"/>
                    </a:moveTo>
                    <a:lnTo>
                      <a:pt x="362" y="221"/>
                    </a:lnTo>
                    <a:lnTo>
                      <a:pt x="362" y="0"/>
                    </a:lnTo>
                    <a:lnTo>
                      <a:pt x="0" y="0"/>
                    </a:lnTo>
                    <a:lnTo>
                      <a:pt x="0" y="221"/>
                    </a:lnTo>
                    <a:lnTo>
                      <a:pt x="121" y="221"/>
                    </a:lnTo>
                    <a:lnTo>
                      <a:pt x="246" y="221"/>
                    </a:lnTo>
                    <a:close/>
                    <a:moveTo>
                      <a:pt x="36" y="196"/>
                    </a:moveTo>
                    <a:lnTo>
                      <a:pt x="36" y="26"/>
                    </a:lnTo>
                    <a:lnTo>
                      <a:pt x="332" y="26"/>
                    </a:lnTo>
                    <a:lnTo>
                      <a:pt x="332" y="196"/>
                    </a:lnTo>
                    <a:lnTo>
                      <a:pt x="241" y="196"/>
                    </a:lnTo>
                    <a:lnTo>
                      <a:pt x="121" y="196"/>
                    </a:lnTo>
                    <a:lnTo>
                      <a:pt x="36"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3" name="Freeform 267">
              <a:extLst>
                <a:ext uri="{FF2B5EF4-FFF2-40B4-BE49-F238E27FC236}">
                  <a16:creationId xmlns:a16="http://schemas.microsoft.com/office/drawing/2014/main" id="{157D8A31-934E-4636-84AD-75D46D1384E1}"/>
                </a:ext>
              </a:extLst>
            </p:cNvPr>
            <p:cNvSpPr>
              <a:spLocks/>
            </p:cNvSpPr>
            <p:nvPr/>
          </p:nvSpPr>
          <p:spPr bwMode="auto">
            <a:xfrm>
              <a:off x="5659183" y="1089098"/>
              <a:ext cx="231760" cy="19753"/>
            </a:xfrm>
            <a:custGeom>
              <a:avLst/>
              <a:gdLst>
                <a:gd name="T0" fmla="*/ 0 w 176"/>
                <a:gd name="T1" fmla="*/ 0 h 15"/>
                <a:gd name="T2" fmla="*/ 0 w 176"/>
                <a:gd name="T3" fmla="*/ 15 h 15"/>
                <a:gd name="T4" fmla="*/ 176 w 176"/>
                <a:gd name="T5" fmla="*/ 15 h 15"/>
                <a:gd name="T6" fmla="*/ 176 w 176"/>
                <a:gd name="T7" fmla="*/ 0 h 15"/>
                <a:gd name="T8" fmla="*/ 150 w 176"/>
                <a:gd name="T9" fmla="*/ 0 h 15"/>
                <a:gd name="T10" fmla="*/ 20 w 176"/>
                <a:gd name="T11" fmla="*/ 0 h 15"/>
                <a:gd name="T12" fmla="*/ 0 w 176"/>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76" h="15">
                  <a:moveTo>
                    <a:pt x="0" y="0"/>
                  </a:moveTo>
                  <a:lnTo>
                    <a:pt x="0" y="15"/>
                  </a:lnTo>
                  <a:lnTo>
                    <a:pt x="176" y="15"/>
                  </a:lnTo>
                  <a:lnTo>
                    <a:pt x="176" y="0"/>
                  </a:lnTo>
                  <a:lnTo>
                    <a:pt x="150" y="0"/>
                  </a:lnTo>
                  <a:lnTo>
                    <a:pt x="2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6" name="Group 65">
            <a:extLst>
              <a:ext uri="{FF2B5EF4-FFF2-40B4-BE49-F238E27FC236}">
                <a16:creationId xmlns:a16="http://schemas.microsoft.com/office/drawing/2014/main" id="{92D7027D-0CC3-4644-91B9-F3FE3AB54EA4}"/>
              </a:ext>
            </a:extLst>
          </p:cNvPr>
          <p:cNvGrpSpPr/>
          <p:nvPr/>
        </p:nvGrpSpPr>
        <p:grpSpPr>
          <a:xfrm>
            <a:off x="6133424" y="5167462"/>
            <a:ext cx="529362" cy="542531"/>
            <a:chOff x="4720290" y="546568"/>
            <a:chExt cx="529362" cy="542531"/>
          </a:xfrm>
          <a:solidFill>
            <a:schemeClr val="bg1"/>
          </a:solidFill>
          <a:effectLst>
            <a:outerShdw blurRad="63500" sx="102000" sy="102000" algn="ctr" rotWithShape="0">
              <a:prstClr val="black">
                <a:alpha val="40000"/>
              </a:prstClr>
            </a:outerShdw>
          </a:effectLst>
        </p:grpSpPr>
        <p:sp>
          <p:nvSpPr>
            <p:cNvPr id="67" name="Freeform 205">
              <a:extLst>
                <a:ext uri="{FF2B5EF4-FFF2-40B4-BE49-F238E27FC236}">
                  <a16:creationId xmlns:a16="http://schemas.microsoft.com/office/drawing/2014/main" id="{E4C8611E-D648-4268-AE3B-0A9F04710DA4}"/>
                </a:ext>
              </a:extLst>
            </p:cNvPr>
            <p:cNvSpPr>
              <a:spLocks/>
            </p:cNvSpPr>
            <p:nvPr/>
          </p:nvSpPr>
          <p:spPr bwMode="auto">
            <a:xfrm>
              <a:off x="4726874" y="1069346"/>
              <a:ext cx="522778" cy="19753"/>
            </a:xfrm>
            <a:custGeom>
              <a:avLst/>
              <a:gdLst>
                <a:gd name="T0" fmla="*/ 397 w 397"/>
                <a:gd name="T1" fmla="*/ 0 h 15"/>
                <a:gd name="T2" fmla="*/ 0 w 397"/>
                <a:gd name="T3" fmla="*/ 0 h 15"/>
                <a:gd name="T4" fmla="*/ 5 w 397"/>
                <a:gd name="T5" fmla="*/ 15 h 15"/>
                <a:gd name="T6" fmla="*/ 392 w 397"/>
                <a:gd name="T7" fmla="*/ 15 h 15"/>
                <a:gd name="T8" fmla="*/ 397 w 397"/>
                <a:gd name="T9" fmla="*/ 0 h 15"/>
              </a:gdLst>
              <a:ahLst/>
              <a:cxnLst>
                <a:cxn ang="0">
                  <a:pos x="T0" y="T1"/>
                </a:cxn>
                <a:cxn ang="0">
                  <a:pos x="T2" y="T3"/>
                </a:cxn>
                <a:cxn ang="0">
                  <a:pos x="T4" y="T5"/>
                </a:cxn>
                <a:cxn ang="0">
                  <a:pos x="T6" y="T7"/>
                </a:cxn>
                <a:cxn ang="0">
                  <a:pos x="T8" y="T9"/>
                </a:cxn>
              </a:cxnLst>
              <a:rect l="0" t="0" r="r" b="b"/>
              <a:pathLst>
                <a:path w="397" h="15">
                  <a:moveTo>
                    <a:pt x="397" y="0"/>
                  </a:moveTo>
                  <a:lnTo>
                    <a:pt x="0" y="0"/>
                  </a:lnTo>
                  <a:lnTo>
                    <a:pt x="5" y="15"/>
                  </a:lnTo>
                  <a:lnTo>
                    <a:pt x="392" y="15"/>
                  </a:lnTo>
                  <a:lnTo>
                    <a:pt x="3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nvGrpSpPr>
            <p:cNvPr id="68" name="Group 67">
              <a:extLst>
                <a:ext uri="{FF2B5EF4-FFF2-40B4-BE49-F238E27FC236}">
                  <a16:creationId xmlns:a16="http://schemas.microsoft.com/office/drawing/2014/main" id="{8CED5071-3956-43E5-809D-D4B344135F54}"/>
                </a:ext>
              </a:extLst>
            </p:cNvPr>
            <p:cNvGrpSpPr/>
            <p:nvPr/>
          </p:nvGrpSpPr>
          <p:grpSpPr>
            <a:xfrm>
              <a:off x="4720290" y="546568"/>
              <a:ext cx="529362" cy="503025"/>
              <a:chOff x="4720290" y="546568"/>
              <a:chExt cx="529362" cy="503025"/>
            </a:xfrm>
            <a:grpFill/>
          </p:grpSpPr>
          <p:sp>
            <p:nvSpPr>
              <p:cNvPr id="69" name="Freeform 206">
                <a:extLst>
                  <a:ext uri="{FF2B5EF4-FFF2-40B4-BE49-F238E27FC236}">
                    <a16:creationId xmlns:a16="http://schemas.microsoft.com/office/drawing/2014/main" id="{1B9F1AB9-CE7E-4DAE-99CE-3552F235365F}"/>
                  </a:ext>
                </a:extLst>
              </p:cNvPr>
              <p:cNvSpPr>
                <a:spLocks/>
              </p:cNvSpPr>
              <p:nvPr/>
            </p:nvSpPr>
            <p:spPr bwMode="auto">
              <a:xfrm>
                <a:off x="4720290" y="546568"/>
                <a:ext cx="529362" cy="503025"/>
              </a:xfrm>
              <a:custGeom>
                <a:avLst/>
                <a:gdLst>
                  <a:gd name="T0" fmla="*/ 0 w 80"/>
                  <a:gd name="T1" fmla="*/ 76 h 76"/>
                  <a:gd name="T2" fmla="*/ 80 w 80"/>
                  <a:gd name="T3" fmla="*/ 76 h 76"/>
                  <a:gd name="T4" fmla="*/ 80 w 80"/>
                  <a:gd name="T5" fmla="*/ 24 h 76"/>
                  <a:gd name="T6" fmla="*/ 80 w 80"/>
                  <a:gd name="T7" fmla="*/ 24 h 76"/>
                  <a:gd name="T8" fmla="*/ 79 w 80"/>
                  <a:gd name="T9" fmla="*/ 25 h 76"/>
                  <a:gd name="T10" fmla="*/ 77 w 80"/>
                  <a:gd name="T11" fmla="*/ 27 h 76"/>
                  <a:gd name="T12" fmla="*/ 77 w 80"/>
                  <a:gd name="T13" fmla="*/ 27 h 76"/>
                  <a:gd name="T14" fmla="*/ 77 w 80"/>
                  <a:gd name="T15" fmla="*/ 27 h 76"/>
                  <a:gd name="T16" fmla="*/ 71 w 80"/>
                  <a:gd name="T17" fmla="*/ 33 h 76"/>
                  <a:gd name="T18" fmla="*/ 71 w 80"/>
                  <a:gd name="T19" fmla="*/ 68 h 76"/>
                  <a:gd name="T20" fmla="*/ 10 w 80"/>
                  <a:gd name="T21" fmla="*/ 68 h 76"/>
                  <a:gd name="T22" fmla="*/ 10 w 80"/>
                  <a:gd name="T23" fmla="*/ 32 h 76"/>
                  <a:gd name="T24" fmla="*/ 54 w 80"/>
                  <a:gd name="T25" fmla="*/ 32 h 76"/>
                  <a:gd name="T26" fmla="*/ 62 w 80"/>
                  <a:gd name="T27" fmla="*/ 24 h 76"/>
                  <a:gd name="T28" fmla="*/ 45 w 80"/>
                  <a:gd name="T29" fmla="*/ 24 h 76"/>
                  <a:gd name="T30" fmla="*/ 45 w 80"/>
                  <a:gd name="T31" fmla="*/ 23 h 76"/>
                  <a:gd name="T32" fmla="*/ 45 w 80"/>
                  <a:gd name="T33" fmla="*/ 22 h 76"/>
                  <a:gd name="T34" fmla="*/ 61 w 80"/>
                  <a:gd name="T35" fmla="*/ 5 h 76"/>
                  <a:gd name="T36" fmla="*/ 57 w 80"/>
                  <a:gd name="T37" fmla="*/ 3 h 76"/>
                  <a:gd name="T38" fmla="*/ 45 w 80"/>
                  <a:gd name="T39" fmla="*/ 13 h 76"/>
                  <a:gd name="T40" fmla="*/ 41 w 80"/>
                  <a:gd name="T41" fmla="*/ 22 h 76"/>
                  <a:gd name="T42" fmla="*/ 41 w 80"/>
                  <a:gd name="T43" fmla="*/ 23 h 76"/>
                  <a:gd name="T44" fmla="*/ 41 w 80"/>
                  <a:gd name="T45" fmla="*/ 24 h 76"/>
                  <a:gd name="T46" fmla="*/ 0 w 80"/>
                  <a:gd name="T47" fmla="*/ 24 h 76"/>
                  <a:gd name="T48" fmla="*/ 0 w 80"/>
                  <a:gd name="T4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0" y="76"/>
                    </a:moveTo>
                    <a:cubicBezTo>
                      <a:pt x="80" y="76"/>
                      <a:pt x="80" y="76"/>
                      <a:pt x="80" y="76"/>
                    </a:cubicBezTo>
                    <a:cubicBezTo>
                      <a:pt x="80" y="24"/>
                      <a:pt x="80" y="24"/>
                      <a:pt x="80" y="24"/>
                    </a:cubicBezTo>
                    <a:cubicBezTo>
                      <a:pt x="80" y="24"/>
                      <a:pt x="80" y="24"/>
                      <a:pt x="80" y="24"/>
                    </a:cubicBezTo>
                    <a:cubicBezTo>
                      <a:pt x="79" y="25"/>
                      <a:pt x="79" y="25"/>
                      <a:pt x="79" y="25"/>
                    </a:cubicBezTo>
                    <a:cubicBezTo>
                      <a:pt x="77" y="27"/>
                      <a:pt x="77" y="27"/>
                      <a:pt x="77" y="27"/>
                    </a:cubicBezTo>
                    <a:cubicBezTo>
                      <a:pt x="77" y="27"/>
                      <a:pt x="77" y="27"/>
                      <a:pt x="77" y="27"/>
                    </a:cubicBezTo>
                    <a:cubicBezTo>
                      <a:pt x="77" y="27"/>
                      <a:pt x="77" y="27"/>
                      <a:pt x="77" y="27"/>
                    </a:cubicBezTo>
                    <a:cubicBezTo>
                      <a:pt x="71" y="33"/>
                      <a:pt x="71" y="33"/>
                      <a:pt x="71" y="33"/>
                    </a:cubicBezTo>
                    <a:cubicBezTo>
                      <a:pt x="71" y="68"/>
                      <a:pt x="71" y="68"/>
                      <a:pt x="71" y="68"/>
                    </a:cubicBezTo>
                    <a:cubicBezTo>
                      <a:pt x="10" y="68"/>
                      <a:pt x="10" y="68"/>
                      <a:pt x="10" y="68"/>
                    </a:cubicBezTo>
                    <a:cubicBezTo>
                      <a:pt x="10" y="32"/>
                      <a:pt x="10" y="32"/>
                      <a:pt x="10" y="32"/>
                    </a:cubicBezTo>
                    <a:cubicBezTo>
                      <a:pt x="54" y="32"/>
                      <a:pt x="54" y="32"/>
                      <a:pt x="54" y="32"/>
                    </a:cubicBezTo>
                    <a:cubicBezTo>
                      <a:pt x="62" y="24"/>
                      <a:pt x="62" y="24"/>
                      <a:pt x="62" y="24"/>
                    </a:cubicBezTo>
                    <a:cubicBezTo>
                      <a:pt x="45" y="24"/>
                      <a:pt x="45" y="24"/>
                      <a:pt x="45" y="24"/>
                    </a:cubicBezTo>
                    <a:cubicBezTo>
                      <a:pt x="45" y="24"/>
                      <a:pt x="45" y="23"/>
                      <a:pt x="45" y="23"/>
                    </a:cubicBezTo>
                    <a:cubicBezTo>
                      <a:pt x="45" y="23"/>
                      <a:pt x="45" y="22"/>
                      <a:pt x="45" y="22"/>
                    </a:cubicBezTo>
                    <a:cubicBezTo>
                      <a:pt x="46" y="14"/>
                      <a:pt x="57" y="12"/>
                      <a:pt x="61" y="5"/>
                    </a:cubicBezTo>
                    <a:cubicBezTo>
                      <a:pt x="62" y="3"/>
                      <a:pt x="58" y="0"/>
                      <a:pt x="57" y="3"/>
                    </a:cubicBezTo>
                    <a:cubicBezTo>
                      <a:pt x="55" y="8"/>
                      <a:pt x="49" y="9"/>
                      <a:pt x="45" y="13"/>
                    </a:cubicBezTo>
                    <a:cubicBezTo>
                      <a:pt x="42" y="15"/>
                      <a:pt x="41" y="18"/>
                      <a:pt x="41" y="22"/>
                    </a:cubicBezTo>
                    <a:cubicBezTo>
                      <a:pt x="41" y="22"/>
                      <a:pt x="41" y="23"/>
                      <a:pt x="41" y="23"/>
                    </a:cubicBezTo>
                    <a:cubicBezTo>
                      <a:pt x="41" y="23"/>
                      <a:pt x="41" y="24"/>
                      <a:pt x="41" y="24"/>
                    </a:cubicBezTo>
                    <a:cubicBezTo>
                      <a:pt x="0" y="24"/>
                      <a:pt x="0" y="24"/>
                      <a:pt x="0" y="24"/>
                    </a:cubicBezTo>
                    <a:lnTo>
                      <a:pt x="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0" name="Freeform 207">
                <a:extLst>
                  <a:ext uri="{FF2B5EF4-FFF2-40B4-BE49-F238E27FC236}">
                    <a16:creationId xmlns:a16="http://schemas.microsoft.com/office/drawing/2014/main" id="{E35BD320-2389-4323-8FBD-573C138F0973}"/>
                  </a:ext>
                </a:extLst>
              </p:cNvPr>
              <p:cNvSpPr>
                <a:spLocks/>
              </p:cNvSpPr>
              <p:nvPr/>
            </p:nvSpPr>
            <p:spPr bwMode="auto">
              <a:xfrm>
                <a:off x="4978387" y="671666"/>
                <a:ext cx="237028" cy="244929"/>
              </a:xfrm>
              <a:custGeom>
                <a:avLst/>
                <a:gdLst>
                  <a:gd name="T0" fmla="*/ 0 w 180"/>
                  <a:gd name="T1" fmla="*/ 186 h 186"/>
                  <a:gd name="T2" fmla="*/ 40 w 180"/>
                  <a:gd name="T3" fmla="*/ 176 h 186"/>
                  <a:gd name="T4" fmla="*/ 145 w 180"/>
                  <a:gd name="T5" fmla="*/ 66 h 186"/>
                  <a:gd name="T6" fmla="*/ 180 w 180"/>
                  <a:gd name="T7" fmla="*/ 30 h 186"/>
                  <a:gd name="T8" fmla="*/ 175 w 180"/>
                  <a:gd name="T9" fmla="*/ 25 h 186"/>
                  <a:gd name="T10" fmla="*/ 170 w 180"/>
                  <a:gd name="T11" fmla="*/ 20 h 186"/>
                  <a:gd name="T12" fmla="*/ 165 w 180"/>
                  <a:gd name="T13" fmla="*/ 15 h 186"/>
                  <a:gd name="T14" fmla="*/ 155 w 180"/>
                  <a:gd name="T15" fmla="*/ 0 h 186"/>
                  <a:gd name="T16" fmla="*/ 140 w 180"/>
                  <a:gd name="T17" fmla="*/ 15 h 186"/>
                  <a:gd name="T18" fmla="*/ 135 w 180"/>
                  <a:gd name="T19" fmla="*/ 20 h 186"/>
                  <a:gd name="T20" fmla="*/ 130 w 180"/>
                  <a:gd name="T21" fmla="*/ 25 h 186"/>
                  <a:gd name="T22" fmla="*/ 90 w 180"/>
                  <a:gd name="T23" fmla="*/ 66 h 186"/>
                  <a:gd name="T24" fmla="*/ 10 w 180"/>
                  <a:gd name="T25" fmla="*/ 146 h 186"/>
                  <a:gd name="T26" fmla="*/ 0 w 180"/>
                  <a:gd name="T27"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186">
                    <a:moveTo>
                      <a:pt x="0" y="186"/>
                    </a:moveTo>
                    <a:lnTo>
                      <a:pt x="40" y="176"/>
                    </a:lnTo>
                    <a:lnTo>
                      <a:pt x="145" y="66"/>
                    </a:lnTo>
                    <a:lnTo>
                      <a:pt x="180" y="30"/>
                    </a:lnTo>
                    <a:lnTo>
                      <a:pt x="175" y="25"/>
                    </a:lnTo>
                    <a:lnTo>
                      <a:pt x="170" y="20"/>
                    </a:lnTo>
                    <a:lnTo>
                      <a:pt x="165" y="15"/>
                    </a:lnTo>
                    <a:lnTo>
                      <a:pt x="155" y="0"/>
                    </a:lnTo>
                    <a:lnTo>
                      <a:pt x="140" y="15"/>
                    </a:lnTo>
                    <a:lnTo>
                      <a:pt x="135" y="20"/>
                    </a:lnTo>
                    <a:lnTo>
                      <a:pt x="130" y="25"/>
                    </a:lnTo>
                    <a:lnTo>
                      <a:pt x="90" y="66"/>
                    </a:lnTo>
                    <a:lnTo>
                      <a:pt x="10" y="146"/>
                    </a:lnTo>
                    <a:lnTo>
                      <a:pt x="0"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71" name="Freeform 281">
            <a:extLst>
              <a:ext uri="{FF2B5EF4-FFF2-40B4-BE49-F238E27FC236}">
                <a16:creationId xmlns:a16="http://schemas.microsoft.com/office/drawing/2014/main" id="{7BA57F18-B59F-4C95-A2DB-02EB533A6597}"/>
              </a:ext>
            </a:extLst>
          </p:cNvPr>
          <p:cNvSpPr>
            <a:spLocks noEditPoints="1"/>
          </p:cNvSpPr>
          <p:nvPr/>
        </p:nvSpPr>
        <p:spPr bwMode="auto">
          <a:xfrm>
            <a:off x="6163053" y="6025628"/>
            <a:ext cx="470105" cy="437184"/>
          </a:xfrm>
          <a:custGeom>
            <a:avLst/>
            <a:gdLst>
              <a:gd name="T0" fmla="*/ 31 w 71"/>
              <a:gd name="T1" fmla="*/ 3 h 66"/>
              <a:gd name="T2" fmla="*/ 28 w 71"/>
              <a:gd name="T3" fmla="*/ 0 h 66"/>
              <a:gd name="T4" fmla="*/ 15 w 71"/>
              <a:gd name="T5" fmla="*/ 9 h 66"/>
              <a:gd name="T6" fmla="*/ 3 w 71"/>
              <a:gd name="T7" fmla="*/ 0 h 66"/>
              <a:gd name="T8" fmla="*/ 0 w 71"/>
              <a:gd name="T9" fmla="*/ 3 h 66"/>
              <a:gd name="T10" fmla="*/ 9 w 71"/>
              <a:gd name="T11" fmla="*/ 10 h 66"/>
              <a:gd name="T12" fmla="*/ 9 w 71"/>
              <a:gd name="T13" fmla="*/ 10 h 66"/>
              <a:gd name="T14" fmla="*/ 1 w 71"/>
              <a:gd name="T15" fmla="*/ 10 h 66"/>
              <a:gd name="T16" fmla="*/ 1 w 71"/>
              <a:gd name="T17" fmla="*/ 61 h 66"/>
              <a:gd name="T18" fmla="*/ 7 w 71"/>
              <a:gd name="T19" fmla="*/ 61 h 66"/>
              <a:gd name="T20" fmla="*/ 7 w 71"/>
              <a:gd name="T21" fmla="*/ 61 h 66"/>
              <a:gd name="T22" fmla="*/ 7 w 71"/>
              <a:gd name="T23" fmla="*/ 66 h 66"/>
              <a:gd name="T24" fmla="*/ 15 w 71"/>
              <a:gd name="T25" fmla="*/ 66 h 66"/>
              <a:gd name="T26" fmla="*/ 15 w 71"/>
              <a:gd name="T27" fmla="*/ 61 h 66"/>
              <a:gd name="T28" fmla="*/ 15 w 71"/>
              <a:gd name="T29" fmla="*/ 61 h 66"/>
              <a:gd name="T30" fmla="*/ 58 w 71"/>
              <a:gd name="T31" fmla="*/ 61 h 66"/>
              <a:gd name="T32" fmla="*/ 58 w 71"/>
              <a:gd name="T33" fmla="*/ 61 h 66"/>
              <a:gd name="T34" fmla="*/ 58 w 71"/>
              <a:gd name="T35" fmla="*/ 66 h 66"/>
              <a:gd name="T36" fmla="*/ 67 w 71"/>
              <a:gd name="T37" fmla="*/ 66 h 66"/>
              <a:gd name="T38" fmla="*/ 67 w 71"/>
              <a:gd name="T39" fmla="*/ 61 h 66"/>
              <a:gd name="T40" fmla="*/ 67 w 71"/>
              <a:gd name="T41" fmla="*/ 61 h 66"/>
              <a:gd name="T42" fmla="*/ 71 w 71"/>
              <a:gd name="T43" fmla="*/ 61 h 66"/>
              <a:gd name="T44" fmla="*/ 71 w 71"/>
              <a:gd name="T45" fmla="*/ 10 h 66"/>
              <a:gd name="T46" fmla="*/ 21 w 71"/>
              <a:gd name="T47" fmla="*/ 10 h 66"/>
              <a:gd name="T48" fmla="*/ 22 w 71"/>
              <a:gd name="T49" fmla="*/ 10 h 66"/>
              <a:gd name="T50" fmla="*/ 31 w 71"/>
              <a:gd name="T51" fmla="*/ 3 h 66"/>
              <a:gd name="T52" fmla="*/ 62 w 71"/>
              <a:gd name="T53" fmla="*/ 31 h 66"/>
              <a:gd name="T54" fmla="*/ 66 w 71"/>
              <a:gd name="T55" fmla="*/ 36 h 66"/>
              <a:gd name="T56" fmla="*/ 62 w 71"/>
              <a:gd name="T57" fmla="*/ 40 h 66"/>
              <a:gd name="T58" fmla="*/ 58 w 71"/>
              <a:gd name="T59" fmla="*/ 36 h 66"/>
              <a:gd name="T60" fmla="*/ 62 w 71"/>
              <a:gd name="T61" fmla="*/ 31 h 66"/>
              <a:gd name="T62" fmla="*/ 58 w 71"/>
              <a:gd name="T63" fmla="*/ 22 h 66"/>
              <a:gd name="T64" fmla="*/ 62 w 71"/>
              <a:gd name="T65" fmla="*/ 18 h 66"/>
              <a:gd name="T66" fmla="*/ 66 w 71"/>
              <a:gd name="T67" fmla="*/ 22 h 66"/>
              <a:gd name="T68" fmla="*/ 62 w 71"/>
              <a:gd name="T69" fmla="*/ 26 h 66"/>
              <a:gd name="T70" fmla="*/ 58 w 71"/>
              <a:gd name="T71" fmla="*/ 22 h 66"/>
              <a:gd name="T72" fmla="*/ 51 w 71"/>
              <a:gd name="T73" fmla="*/ 55 h 66"/>
              <a:gd name="T74" fmla="*/ 8 w 71"/>
              <a:gd name="T75" fmla="*/ 55 h 66"/>
              <a:gd name="T76" fmla="*/ 8 w 71"/>
              <a:gd name="T77" fmla="*/ 17 h 66"/>
              <a:gd name="T78" fmla="*/ 51 w 71"/>
              <a:gd name="T79" fmla="*/ 17 h 66"/>
              <a:gd name="T80" fmla="*/ 51 w 71"/>
              <a:gd name="T81" fmla="*/ 5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 h="66">
                <a:moveTo>
                  <a:pt x="31" y="3"/>
                </a:moveTo>
                <a:cubicBezTo>
                  <a:pt x="28" y="0"/>
                  <a:pt x="28" y="0"/>
                  <a:pt x="28" y="0"/>
                </a:cubicBezTo>
                <a:cubicBezTo>
                  <a:pt x="15" y="9"/>
                  <a:pt x="15" y="9"/>
                  <a:pt x="15" y="9"/>
                </a:cubicBezTo>
                <a:cubicBezTo>
                  <a:pt x="3" y="0"/>
                  <a:pt x="3" y="0"/>
                  <a:pt x="3" y="0"/>
                </a:cubicBezTo>
                <a:cubicBezTo>
                  <a:pt x="0" y="3"/>
                  <a:pt x="0" y="3"/>
                  <a:pt x="0" y="3"/>
                </a:cubicBezTo>
                <a:cubicBezTo>
                  <a:pt x="9" y="10"/>
                  <a:pt x="9" y="10"/>
                  <a:pt x="9" y="10"/>
                </a:cubicBezTo>
                <a:cubicBezTo>
                  <a:pt x="9" y="10"/>
                  <a:pt x="9" y="10"/>
                  <a:pt x="9" y="10"/>
                </a:cubicBezTo>
                <a:cubicBezTo>
                  <a:pt x="1" y="10"/>
                  <a:pt x="1" y="10"/>
                  <a:pt x="1" y="10"/>
                </a:cubicBezTo>
                <a:cubicBezTo>
                  <a:pt x="1" y="61"/>
                  <a:pt x="1" y="61"/>
                  <a:pt x="1" y="61"/>
                </a:cubicBezTo>
                <a:cubicBezTo>
                  <a:pt x="7" y="61"/>
                  <a:pt x="7" y="61"/>
                  <a:pt x="7" y="61"/>
                </a:cubicBezTo>
                <a:cubicBezTo>
                  <a:pt x="7" y="61"/>
                  <a:pt x="7" y="61"/>
                  <a:pt x="7" y="61"/>
                </a:cubicBezTo>
                <a:cubicBezTo>
                  <a:pt x="7" y="66"/>
                  <a:pt x="7" y="66"/>
                  <a:pt x="7" y="66"/>
                </a:cubicBezTo>
                <a:cubicBezTo>
                  <a:pt x="15" y="66"/>
                  <a:pt x="15" y="66"/>
                  <a:pt x="15" y="66"/>
                </a:cubicBezTo>
                <a:cubicBezTo>
                  <a:pt x="15" y="61"/>
                  <a:pt x="15" y="61"/>
                  <a:pt x="15" y="61"/>
                </a:cubicBezTo>
                <a:cubicBezTo>
                  <a:pt x="15" y="61"/>
                  <a:pt x="15" y="61"/>
                  <a:pt x="15" y="61"/>
                </a:cubicBezTo>
                <a:cubicBezTo>
                  <a:pt x="58" y="61"/>
                  <a:pt x="58" y="61"/>
                  <a:pt x="58" y="61"/>
                </a:cubicBezTo>
                <a:cubicBezTo>
                  <a:pt x="58" y="61"/>
                  <a:pt x="58" y="61"/>
                  <a:pt x="58" y="61"/>
                </a:cubicBezTo>
                <a:cubicBezTo>
                  <a:pt x="58" y="66"/>
                  <a:pt x="58" y="66"/>
                  <a:pt x="58" y="66"/>
                </a:cubicBezTo>
                <a:cubicBezTo>
                  <a:pt x="67" y="66"/>
                  <a:pt x="67" y="66"/>
                  <a:pt x="67" y="66"/>
                </a:cubicBezTo>
                <a:cubicBezTo>
                  <a:pt x="67" y="61"/>
                  <a:pt x="67" y="61"/>
                  <a:pt x="67" y="61"/>
                </a:cubicBezTo>
                <a:cubicBezTo>
                  <a:pt x="67" y="61"/>
                  <a:pt x="67" y="61"/>
                  <a:pt x="67" y="61"/>
                </a:cubicBezTo>
                <a:cubicBezTo>
                  <a:pt x="71" y="61"/>
                  <a:pt x="71" y="61"/>
                  <a:pt x="71" y="61"/>
                </a:cubicBezTo>
                <a:cubicBezTo>
                  <a:pt x="71" y="10"/>
                  <a:pt x="71" y="10"/>
                  <a:pt x="71" y="10"/>
                </a:cubicBezTo>
                <a:cubicBezTo>
                  <a:pt x="21" y="10"/>
                  <a:pt x="21" y="10"/>
                  <a:pt x="21" y="10"/>
                </a:cubicBezTo>
                <a:cubicBezTo>
                  <a:pt x="22" y="10"/>
                  <a:pt x="22" y="10"/>
                  <a:pt x="22" y="10"/>
                </a:cubicBezTo>
                <a:lnTo>
                  <a:pt x="31" y="3"/>
                </a:lnTo>
                <a:close/>
                <a:moveTo>
                  <a:pt x="62" y="31"/>
                </a:moveTo>
                <a:cubicBezTo>
                  <a:pt x="65" y="31"/>
                  <a:pt x="66" y="33"/>
                  <a:pt x="66" y="36"/>
                </a:cubicBezTo>
                <a:cubicBezTo>
                  <a:pt x="66" y="38"/>
                  <a:pt x="65" y="40"/>
                  <a:pt x="62" y="40"/>
                </a:cubicBezTo>
                <a:cubicBezTo>
                  <a:pt x="60" y="40"/>
                  <a:pt x="58" y="38"/>
                  <a:pt x="58" y="36"/>
                </a:cubicBezTo>
                <a:cubicBezTo>
                  <a:pt x="58" y="33"/>
                  <a:pt x="60" y="31"/>
                  <a:pt x="62" y="31"/>
                </a:cubicBezTo>
                <a:close/>
                <a:moveTo>
                  <a:pt x="58" y="22"/>
                </a:moveTo>
                <a:cubicBezTo>
                  <a:pt x="58" y="20"/>
                  <a:pt x="60" y="18"/>
                  <a:pt x="62" y="18"/>
                </a:cubicBezTo>
                <a:cubicBezTo>
                  <a:pt x="65" y="18"/>
                  <a:pt x="66" y="20"/>
                  <a:pt x="66" y="22"/>
                </a:cubicBezTo>
                <a:cubicBezTo>
                  <a:pt x="66" y="24"/>
                  <a:pt x="65" y="26"/>
                  <a:pt x="62" y="26"/>
                </a:cubicBezTo>
                <a:cubicBezTo>
                  <a:pt x="60" y="26"/>
                  <a:pt x="58" y="24"/>
                  <a:pt x="58" y="22"/>
                </a:cubicBezTo>
                <a:close/>
                <a:moveTo>
                  <a:pt x="51" y="55"/>
                </a:moveTo>
                <a:cubicBezTo>
                  <a:pt x="8" y="55"/>
                  <a:pt x="8" y="55"/>
                  <a:pt x="8" y="55"/>
                </a:cubicBezTo>
                <a:cubicBezTo>
                  <a:pt x="8" y="17"/>
                  <a:pt x="8" y="17"/>
                  <a:pt x="8" y="17"/>
                </a:cubicBezTo>
                <a:cubicBezTo>
                  <a:pt x="51" y="17"/>
                  <a:pt x="51" y="17"/>
                  <a:pt x="51" y="17"/>
                </a:cubicBezTo>
                <a:lnTo>
                  <a:pt x="51" y="55"/>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569157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p:cTn id="11" dur="500" fill="hold"/>
                                        <p:tgtEl>
                                          <p:spTgt spid="39"/>
                                        </p:tgtEl>
                                        <p:attrNameLst>
                                          <p:attrName>ppt_w</p:attrName>
                                        </p:attrNameLst>
                                      </p:cBhvr>
                                      <p:tavLst>
                                        <p:tav tm="0">
                                          <p:val>
                                            <p:fltVal val="0"/>
                                          </p:val>
                                        </p:tav>
                                        <p:tav tm="100000">
                                          <p:val>
                                            <p:strVal val="#ppt_w"/>
                                          </p:val>
                                        </p:tav>
                                      </p:tavLst>
                                    </p:anim>
                                    <p:anim calcmode="lin" valueType="num">
                                      <p:cBhvr>
                                        <p:cTn id="12" dur="500" fill="hold"/>
                                        <p:tgtEl>
                                          <p:spTgt spid="39"/>
                                        </p:tgtEl>
                                        <p:attrNameLst>
                                          <p:attrName>ppt_h</p:attrName>
                                        </p:attrNameLst>
                                      </p:cBhvr>
                                      <p:tavLst>
                                        <p:tav tm="0">
                                          <p:val>
                                            <p:fltVal val="0"/>
                                          </p:val>
                                        </p:tav>
                                        <p:tav tm="100000">
                                          <p:val>
                                            <p:strVal val="#ppt_h"/>
                                          </p:val>
                                        </p:tav>
                                      </p:tavLst>
                                    </p:anim>
                                    <p:animEffect transition="in" filter="fade">
                                      <p:cBhvr>
                                        <p:cTn id="13" dur="500"/>
                                        <p:tgtEl>
                                          <p:spTgt spid="39"/>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9">
                                            <p:txEl>
                                              <p:pRg st="0" end="0"/>
                                            </p:txEl>
                                          </p:spTgt>
                                        </p:tgtEl>
                                        <p:attrNameLst>
                                          <p:attrName>style.visibility</p:attrName>
                                        </p:attrNameLst>
                                      </p:cBhvr>
                                      <p:to>
                                        <p:strVal val="visible"/>
                                      </p:to>
                                    </p:set>
                                    <p:animEffect transition="in" filter="fade">
                                      <p:cBhvr>
                                        <p:cTn id="21" dur="750"/>
                                        <p:tgtEl>
                                          <p:spTgt spid="9">
                                            <p:txEl>
                                              <p:pRg st="0" end="0"/>
                                            </p:txEl>
                                          </p:spTgt>
                                        </p:tgtEl>
                                      </p:cBhvr>
                                    </p:animEffect>
                                    <p:anim calcmode="lin" valueType="num">
                                      <p:cBhvr>
                                        <p:cTn id="22" dur="75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23" dur="75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9">
                                            <p:txEl>
                                              <p:pRg st="2" end="2"/>
                                            </p:txEl>
                                          </p:spTgt>
                                        </p:tgtEl>
                                        <p:attrNameLst>
                                          <p:attrName>style.visibility</p:attrName>
                                        </p:attrNameLst>
                                      </p:cBhvr>
                                      <p:to>
                                        <p:strVal val="visible"/>
                                      </p:to>
                                    </p:set>
                                    <p:animEffect transition="in" filter="fade">
                                      <p:cBhvr>
                                        <p:cTn id="27" dur="750"/>
                                        <p:tgtEl>
                                          <p:spTgt spid="9">
                                            <p:txEl>
                                              <p:pRg st="2" end="2"/>
                                            </p:txEl>
                                          </p:spTgt>
                                        </p:tgtEl>
                                      </p:cBhvr>
                                    </p:animEffect>
                                    <p:anim calcmode="lin" valueType="num">
                                      <p:cBhvr>
                                        <p:cTn id="28" dur="75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9" dur="75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nodeType="after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p:cTn id="33" dur="750" fill="hold"/>
                                        <p:tgtEl>
                                          <p:spTgt spid="11"/>
                                        </p:tgtEl>
                                        <p:attrNameLst>
                                          <p:attrName>ppt_w</p:attrName>
                                        </p:attrNameLst>
                                      </p:cBhvr>
                                      <p:tavLst>
                                        <p:tav tm="0">
                                          <p:val>
                                            <p:fltVal val="0"/>
                                          </p:val>
                                        </p:tav>
                                        <p:tav tm="100000">
                                          <p:val>
                                            <p:strVal val="#ppt_w"/>
                                          </p:val>
                                        </p:tav>
                                      </p:tavLst>
                                    </p:anim>
                                    <p:anim calcmode="lin" valueType="num">
                                      <p:cBhvr>
                                        <p:cTn id="34" dur="750" fill="hold"/>
                                        <p:tgtEl>
                                          <p:spTgt spid="11"/>
                                        </p:tgtEl>
                                        <p:attrNameLst>
                                          <p:attrName>ppt_h</p:attrName>
                                        </p:attrNameLst>
                                      </p:cBhvr>
                                      <p:tavLst>
                                        <p:tav tm="0">
                                          <p:val>
                                            <p:fltVal val="0"/>
                                          </p:val>
                                        </p:tav>
                                        <p:tav tm="100000">
                                          <p:val>
                                            <p:strVal val="#ppt_h"/>
                                          </p:val>
                                        </p:tav>
                                      </p:tavLst>
                                    </p:anim>
                                    <p:animEffect transition="in" filter="fade">
                                      <p:cBhvr>
                                        <p:cTn id="35" dur="750"/>
                                        <p:tgtEl>
                                          <p:spTgt spid="11"/>
                                        </p:tgtEl>
                                      </p:cBhvr>
                                    </p:animEffect>
                                  </p:childTnLst>
                                </p:cTn>
                              </p:par>
                              <p:par>
                                <p:cTn id="36" presetID="22" presetClass="entr" presetSubtype="2"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right)">
                                      <p:cBhvr>
                                        <p:cTn id="38" dur="750"/>
                                        <p:tgtEl>
                                          <p:spTgt spid="21"/>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wipe(left)">
                                      <p:cBhvr>
                                        <p:cTn id="42" dur="750"/>
                                        <p:tgtEl>
                                          <p:spTgt spid="23"/>
                                        </p:tgtEl>
                                      </p:cBhvr>
                                    </p:animEffect>
                                  </p:childTnLst>
                                </p:cTn>
                              </p:par>
                              <p:par>
                                <p:cTn id="43" presetID="2" presetClass="entr" presetSubtype="8" fill="hold" nodeType="with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additive="base">
                                        <p:cTn id="45" dur="750" fill="hold"/>
                                        <p:tgtEl>
                                          <p:spTgt spid="25"/>
                                        </p:tgtEl>
                                        <p:attrNameLst>
                                          <p:attrName>ppt_x</p:attrName>
                                        </p:attrNameLst>
                                      </p:cBhvr>
                                      <p:tavLst>
                                        <p:tav tm="0">
                                          <p:val>
                                            <p:strVal val="0-#ppt_w/2"/>
                                          </p:val>
                                        </p:tav>
                                        <p:tav tm="100000">
                                          <p:val>
                                            <p:strVal val="#ppt_x"/>
                                          </p:val>
                                        </p:tav>
                                      </p:tavLst>
                                    </p:anim>
                                    <p:anim calcmode="lin" valueType="num">
                                      <p:cBhvr additive="base">
                                        <p:cTn id="46" dur="750" fill="hold"/>
                                        <p:tgtEl>
                                          <p:spTgt spid="25"/>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750" fill="hold"/>
                                        <p:tgtEl>
                                          <p:spTgt spid="16"/>
                                        </p:tgtEl>
                                        <p:attrNameLst>
                                          <p:attrName>ppt_w</p:attrName>
                                        </p:attrNameLst>
                                      </p:cBhvr>
                                      <p:tavLst>
                                        <p:tav tm="0">
                                          <p:val>
                                            <p:fltVal val="0"/>
                                          </p:val>
                                        </p:tav>
                                        <p:tav tm="100000">
                                          <p:val>
                                            <p:strVal val="#ppt_w"/>
                                          </p:val>
                                        </p:tav>
                                      </p:tavLst>
                                    </p:anim>
                                    <p:anim calcmode="lin" valueType="num">
                                      <p:cBhvr>
                                        <p:cTn id="51" dur="750" fill="hold"/>
                                        <p:tgtEl>
                                          <p:spTgt spid="16"/>
                                        </p:tgtEl>
                                        <p:attrNameLst>
                                          <p:attrName>ppt_h</p:attrName>
                                        </p:attrNameLst>
                                      </p:cBhvr>
                                      <p:tavLst>
                                        <p:tav tm="0">
                                          <p:val>
                                            <p:fltVal val="0"/>
                                          </p:val>
                                        </p:tav>
                                        <p:tav tm="100000">
                                          <p:val>
                                            <p:strVal val="#ppt_h"/>
                                          </p:val>
                                        </p:tav>
                                      </p:tavLst>
                                    </p:anim>
                                    <p:animEffect transition="in" filter="fade">
                                      <p:cBhvr>
                                        <p:cTn id="52" dur="750"/>
                                        <p:tgtEl>
                                          <p:spTgt spid="16"/>
                                        </p:tgtEl>
                                      </p:cBhvr>
                                    </p:animEffect>
                                  </p:childTnLst>
                                </p:cTn>
                              </p:par>
                              <p:par>
                                <p:cTn id="53" presetID="22" presetClass="entr" presetSubtype="2" fill="hold" grpId="0" nodeType="with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right)">
                                      <p:cBhvr>
                                        <p:cTn id="55" dur="750"/>
                                        <p:tgtEl>
                                          <p:spTgt spid="28"/>
                                        </p:tgtEl>
                                      </p:cBhvr>
                                    </p:animEffect>
                                  </p:childTnLst>
                                </p:cTn>
                              </p:par>
                            </p:childTnLst>
                          </p:cTn>
                        </p:par>
                        <p:par>
                          <p:cTn id="56" fill="hold">
                            <p:stCondLst>
                              <p:cond delay="5250"/>
                            </p:stCondLst>
                            <p:childTnLst>
                              <p:par>
                                <p:cTn id="57" presetID="22" presetClass="entr" presetSubtype="8"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wipe(left)">
                                      <p:cBhvr>
                                        <p:cTn id="59" dur="750"/>
                                        <p:tgtEl>
                                          <p:spTgt spid="29"/>
                                        </p:tgtEl>
                                      </p:cBhvr>
                                    </p:animEffect>
                                  </p:childTnLst>
                                </p:cTn>
                              </p:par>
                              <p:par>
                                <p:cTn id="60" presetID="2" presetClass="entr" presetSubtype="8" fill="hold" nodeType="withEffect">
                                  <p:stCondLst>
                                    <p:cond delay="0"/>
                                  </p:stCondLst>
                                  <p:childTnLst>
                                    <p:set>
                                      <p:cBhvr>
                                        <p:cTn id="61" dur="1" fill="hold">
                                          <p:stCondLst>
                                            <p:cond delay="0"/>
                                          </p:stCondLst>
                                        </p:cTn>
                                        <p:tgtEl>
                                          <p:spTgt spid="30"/>
                                        </p:tgtEl>
                                        <p:attrNameLst>
                                          <p:attrName>style.visibility</p:attrName>
                                        </p:attrNameLst>
                                      </p:cBhvr>
                                      <p:to>
                                        <p:strVal val="visible"/>
                                      </p:to>
                                    </p:set>
                                    <p:anim calcmode="lin" valueType="num">
                                      <p:cBhvr additive="base">
                                        <p:cTn id="62" dur="750" fill="hold"/>
                                        <p:tgtEl>
                                          <p:spTgt spid="30"/>
                                        </p:tgtEl>
                                        <p:attrNameLst>
                                          <p:attrName>ppt_x</p:attrName>
                                        </p:attrNameLst>
                                      </p:cBhvr>
                                      <p:tavLst>
                                        <p:tav tm="0">
                                          <p:val>
                                            <p:strVal val="0-#ppt_w/2"/>
                                          </p:val>
                                        </p:tav>
                                        <p:tav tm="100000">
                                          <p:val>
                                            <p:strVal val="#ppt_x"/>
                                          </p:val>
                                        </p:tav>
                                      </p:tavLst>
                                    </p:anim>
                                    <p:anim calcmode="lin" valueType="num">
                                      <p:cBhvr additive="base">
                                        <p:cTn id="63" dur="750" fill="hold"/>
                                        <p:tgtEl>
                                          <p:spTgt spid="30"/>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53" presetClass="entr" presetSubtype="16" fill="hold" grpId="0" nodeType="afterEffect">
                                  <p:stCondLst>
                                    <p:cond delay="0"/>
                                  </p:stCondLst>
                                  <p:childTnLst>
                                    <p:set>
                                      <p:cBhvr>
                                        <p:cTn id="66" dur="1" fill="hold">
                                          <p:stCondLst>
                                            <p:cond delay="0"/>
                                          </p:stCondLst>
                                        </p:cTn>
                                        <p:tgtEl>
                                          <p:spTgt spid="10"/>
                                        </p:tgtEl>
                                        <p:attrNameLst>
                                          <p:attrName>style.visibility</p:attrName>
                                        </p:attrNameLst>
                                      </p:cBhvr>
                                      <p:to>
                                        <p:strVal val="visible"/>
                                      </p:to>
                                    </p:set>
                                    <p:anim calcmode="lin" valueType="num">
                                      <p:cBhvr>
                                        <p:cTn id="67" dur="750" fill="hold"/>
                                        <p:tgtEl>
                                          <p:spTgt spid="10"/>
                                        </p:tgtEl>
                                        <p:attrNameLst>
                                          <p:attrName>ppt_w</p:attrName>
                                        </p:attrNameLst>
                                      </p:cBhvr>
                                      <p:tavLst>
                                        <p:tav tm="0">
                                          <p:val>
                                            <p:fltVal val="0"/>
                                          </p:val>
                                        </p:tav>
                                        <p:tav tm="100000">
                                          <p:val>
                                            <p:strVal val="#ppt_w"/>
                                          </p:val>
                                        </p:tav>
                                      </p:tavLst>
                                    </p:anim>
                                    <p:anim calcmode="lin" valueType="num">
                                      <p:cBhvr>
                                        <p:cTn id="68" dur="750" fill="hold"/>
                                        <p:tgtEl>
                                          <p:spTgt spid="10"/>
                                        </p:tgtEl>
                                        <p:attrNameLst>
                                          <p:attrName>ppt_h</p:attrName>
                                        </p:attrNameLst>
                                      </p:cBhvr>
                                      <p:tavLst>
                                        <p:tav tm="0">
                                          <p:val>
                                            <p:fltVal val="0"/>
                                          </p:val>
                                        </p:tav>
                                        <p:tav tm="100000">
                                          <p:val>
                                            <p:strVal val="#ppt_h"/>
                                          </p:val>
                                        </p:tav>
                                      </p:tavLst>
                                    </p:anim>
                                    <p:animEffect transition="in" filter="fade">
                                      <p:cBhvr>
                                        <p:cTn id="69" dur="750"/>
                                        <p:tgtEl>
                                          <p:spTgt spid="10"/>
                                        </p:tgtEl>
                                      </p:cBhvr>
                                    </p:animEffect>
                                  </p:childTnLst>
                                </p:cTn>
                              </p:par>
                              <p:par>
                                <p:cTn id="70" presetID="22" presetClass="entr" presetSubtype="2" fill="hold" grpId="0" nodeType="with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right)">
                                      <p:cBhvr>
                                        <p:cTn id="72" dur="750"/>
                                        <p:tgtEl>
                                          <p:spTgt spid="33"/>
                                        </p:tgtEl>
                                      </p:cBhvr>
                                    </p:animEffect>
                                  </p:childTnLst>
                                </p:cTn>
                              </p:par>
                            </p:childTnLst>
                          </p:cTn>
                        </p:par>
                        <p:par>
                          <p:cTn id="73" fill="hold">
                            <p:stCondLst>
                              <p:cond delay="6750"/>
                            </p:stCondLst>
                            <p:childTnLst>
                              <p:par>
                                <p:cTn id="74" presetID="22" presetClass="entr" presetSubtype="8" fill="hold" grpId="0" nodeType="afterEffect">
                                  <p:stCondLst>
                                    <p:cond delay="0"/>
                                  </p:stCondLst>
                                  <p:childTnLst>
                                    <p:set>
                                      <p:cBhvr>
                                        <p:cTn id="75" dur="1" fill="hold">
                                          <p:stCondLst>
                                            <p:cond delay="0"/>
                                          </p:stCondLst>
                                        </p:cTn>
                                        <p:tgtEl>
                                          <p:spTgt spid="34"/>
                                        </p:tgtEl>
                                        <p:attrNameLst>
                                          <p:attrName>style.visibility</p:attrName>
                                        </p:attrNameLst>
                                      </p:cBhvr>
                                      <p:to>
                                        <p:strVal val="visible"/>
                                      </p:to>
                                    </p:set>
                                    <p:animEffect transition="in" filter="wipe(left)">
                                      <p:cBhvr>
                                        <p:cTn id="76" dur="750"/>
                                        <p:tgtEl>
                                          <p:spTgt spid="34"/>
                                        </p:tgtEl>
                                      </p:cBhvr>
                                    </p:animEffect>
                                  </p:childTnLst>
                                </p:cTn>
                              </p:par>
                              <p:par>
                                <p:cTn id="77" presetID="2" presetClass="entr" presetSubtype="8" fill="hold" nodeType="withEffect">
                                  <p:stCondLst>
                                    <p:cond delay="0"/>
                                  </p:stCondLst>
                                  <p:childTnLst>
                                    <p:set>
                                      <p:cBhvr>
                                        <p:cTn id="78" dur="1" fill="hold">
                                          <p:stCondLst>
                                            <p:cond delay="0"/>
                                          </p:stCondLst>
                                        </p:cTn>
                                        <p:tgtEl>
                                          <p:spTgt spid="35"/>
                                        </p:tgtEl>
                                        <p:attrNameLst>
                                          <p:attrName>style.visibility</p:attrName>
                                        </p:attrNameLst>
                                      </p:cBhvr>
                                      <p:to>
                                        <p:strVal val="visible"/>
                                      </p:to>
                                    </p:set>
                                    <p:anim calcmode="lin" valueType="num">
                                      <p:cBhvr additive="base">
                                        <p:cTn id="79" dur="750" fill="hold"/>
                                        <p:tgtEl>
                                          <p:spTgt spid="35"/>
                                        </p:tgtEl>
                                        <p:attrNameLst>
                                          <p:attrName>ppt_x</p:attrName>
                                        </p:attrNameLst>
                                      </p:cBhvr>
                                      <p:tavLst>
                                        <p:tav tm="0">
                                          <p:val>
                                            <p:strVal val="0-#ppt_w/2"/>
                                          </p:val>
                                        </p:tav>
                                        <p:tav tm="100000">
                                          <p:val>
                                            <p:strVal val="#ppt_x"/>
                                          </p:val>
                                        </p:tav>
                                      </p:tavLst>
                                    </p:anim>
                                    <p:anim calcmode="lin" valueType="num">
                                      <p:cBhvr additive="base">
                                        <p:cTn id="80" dur="750" fill="hold"/>
                                        <p:tgtEl>
                                          <p:spTgt spid="35"/>
                                        </p:tgtEl>
                                        <p:attrNameLst>
                                          <p:attrName>ppt_y</p:attrName>
                                        </p:attrNameLst>
                                      </p:cBhvr>
                                      <p:tavLst>
                                        <p:tav tm="0">
                                          <p:val>
                                            <p:strVal val="#ppt_y"/>
                                          </p:val>
                                        </p:tav>
                                        <p:tav tm="100000">
                                          <p:val>
                                            <p:strVal val="#ppt_y"/>
                                          </p:val>
                                        </p:tav>
                                      </p:tavLst>
                                    </p:anim>
                                  </p:childTnLst>
                                </p:cTn>
                              </p:par>
                            </p:childTnLst>
                          </p:cTn>
                        </p:par>
                        <p:par>
                          <p:cTn id="81" fill="hold">
                            <p:stCondLst>
                              <p:cond delay="7500"/>
                            </p:stCondLst>
                            <p:childTnLst>
                              <p:par>
                                <p:cTn id="82" presetID="53" presetClass="entr" presetSubtype="16" fill="hold" nodeType="afterEffect">
                                  <p:stCondLst>
                                    <p:cond delay="0"/>
                                  </p:stCondLst>
                                  <p:childTnLst>
                                    <p:set>
                                      <p:cBhvr>
                                        <p:cTn id="83" dur="1" fill="hold">
                                          <p:stCondLst>
                                            <p:cond delay="0"/>
                                          </p:stCondLst>
                                        </p:cTn>
                                        <p:tgtEl>
                                          <p:spTgt spid="40"/>
                                        </p:tgtEl>
                                        <p:attrNameLst>
                                          <p:attrName>style.visibility</p:attrName>
                                        </p:attrNameLst>
                                      </p:cBhvr>
                                      <p:to>
                                        <p:strVal val="visible"/>
                                      </p:to>
                                    </p:set>
                                    <p:anim calcmode="lin" valueType="num">
                                      <p:cBhvr>
                                        <p:cTn id="84" dur="500" fill="hold"/>
                                        <p:tgtEl>
                                          <p:spTgt spid="40"/>
                                        </p:tgtEl>
                                        <p:attrNameLst>
                                          <p:attrName>ppt_w</p:attrName>
                                        </p:attrNameLst>
                                      </p:cBhvr>
                                      <p:tavLst>
                                        <p:tav tm="0">
                                          <p:val>
                                            <p:fltVal val="0"/>
                                          </p:val>
                                        </p:tav>
                                        <p:tav tm="100000">
                                          <p:val>
                                            <p:strVal val="#ppt_w"/>
                                          </p:val>
                                        </p:tav>
                                      </p:tavLst>
                                    </p:anim>
                                    <p:anim calcmode="lin" valueType="num">
                                      <p:cBhvr>
                                        <p:cTn id="85" dur="500" fill="hold"/>
                                        <p:tgtEl>
                                          <p:spTgt spid="40"/>
                                        </p:tgtEl>
                                        <p:attrNameLst>
                                          <p:attrName>ppt_h</p:attrName>
                                        </p:attrNameLst>
                                      </p:cBhvr>
                                      <p:tavLst>
                                        <p:tav tm="0">
                                          <p:val>
                                            <p:fltVal val="0"/>
                                          </p:val>
                                        </p:tav>
                                        <p:tav tm="100000">
                                          <p:val>
                                            <p:strVal val="#ppt_h"/>
                                          </p:val>
                                        </p:tav>
                                      </p:tavLst>
                                    </p:anim>
                                    <p:animEffect transition="in" filter="fade">
                                      <p:cBhvr>
                                        <p:cTn id="86" dur="500"/>
                                        <p:tgtEl>
                                          <p:spTgt spid="40"/>
                                        </p:tgtEl>
                                      </p:cBhvr>
                                    </p:animEffect>
                                  </p:childTnLst>
                                </p:cTn>
                              </p:par>
                            </p:childTnLst>
                          </p:cTn>
                        </p:par>
                        <p:par>
                          <p:cTn id="87" fill="hold">
                            <p:stCondLst>
                              <p:cond delay="8000"/>
                            </p:stCondLst>
                            <p:childTnLst>
                              <p:par>
                                <p:cTn id="88" presetID="22" presetClass="entr" presetSubtype="8" fill="hold" grpId="0" nodeType="afterEffect">
                                  <p:stCondLst>
                                    <p:cond delay="0"/>
                                  </p:stCondLst>
                                  <p:childTnLst>
                                    <p:set>
                                      <p:cBhvr>
                                        <p:cTn id="89" dur="1" fill="hold">
                                          <p:stCondLst>
                                            <p:cond delay="0"/>
                                          </p:stCondLst>
                                        </p:cTn>
                                        <p:tgtEl>
                                          <p:spTgt spid="43"/>
                                        </p:tgtEl>
                                        <p:attrNameLst>
                                          <p:attrName>style.visibility</p:attrName>
                                        </p:attrNameLst>
                                      </p:cBhvr>
                                      <p:to>
                                        <p:strVal val="visible"/>
                                      </p:to>
                                    </p:set>
                                    <p:animEffect transition="in" filter="wipe(left)">
                                      <p:cBhvr>
                                        <p:cTn id="90" dur="500"/>
                                        <p:tgtEl>
                                          <p:spTgt spid="43"/>
                                        </p:tgtEl>
                                      </p:cBhvr>
                                    </p:animEffect>
                                  </p:childTnLst>
                                </p:cTn>
                              </p:par>
                            </p:childTnLst>
                          </p:cTn>
                        </p:par>
                        <p:par>
                          <p:cTn id="91" fill="hold">
                            <p:stCondLst>
                              <p:cond delay="8500"/>
                            </p:stCondLst>
                            <p:childTnLst>
                              <p:par>
                                <p:cTn id="92" presetID="42" presetClass="entr" presetSubtype="0" fill="hold" grpId="0" nodeType="afterEffect">
                                  <p:stCondLst>
                                    <p:cond delay="0"/>
                                  </p:stCondLst>
                                  <p:childTnLst>
                                    <p:set>
                                      <p:cBhvr>
                                        <p:cTn id="93" dur="1" fill="hold">
                                          <p:stCondLst>
                                            <p:cond delay="0"/>
                                          </p:stCondLst>
                                        </p:cTn>
                                        <p:tgtEl>
                                          <p:spTgt spid="44">
                                            <p:txEl>
                                              <p:pRg st="0" end="0"/>
                                            </p:txEl>
                                          </p:spTgt>
                                        </p:tgtEl>
                                        <p:attrNameLst>
                                          <p:attrName>style.visibility</p:attrName>
                                        </p:attrNameLst>
                                      </p:cBhvr>
                                      <p:to>
                                        <p:strVal val="visible"/>
                                      </p:to>
                                    </p:set>
                                    <p:animEffect transition="in" filter="fade">
                                      <p:cBhvr>
                                        <p:cTn id="94" dur="750"/>
                                        <p:tgtEl>
                                          <p:spTgt spid="44">
                                            <p:txEl>
                                              <p:pRg st="0" end="0"/>
                                            </p:txEl>
                                          </p:spTgt>
                                        </p:tgtEl>
                                      </p:cBhvr>
                                    </p:animEffect>
                                    <p:anim calcmode="lin" valueType="num">
                                      <p:cBhvr>
                                        <p:cTn id="95" dur="75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96" dur="75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97" fill="hold">
                            <p:stCondLst>
                              <p:cond delay="9250"/>
                            </p:stCondLst>
                            <p:childTnLst>
                              <p:par>
                                <p:cTn id="98" presetID="42" presetClass="entr" presetSubtype="0" fill="hold" grpId="0" nodeType="afterEffect">
                                  <p:stCondLst>
                                    <p:cond delay="0"/>
                                  </p:stCondLst>
                                  <p:childTnLst>
                                    <p:set>
                                      <p:cBhvr>
                                        <p:cTn id="99" dur="1" fill="hold">
                                          <p:stCondLst>
                                            <p:cond delay="0"/>
                                          </p:stCondLst>
                                        </p:cTn>
                                        <p:tgtEl>
                                          <p:spTgt spid="44">
                                            <p:txEl>
                                              <p:pRg st="2" end="2"/>
                                            </p:txEl>
                                          </p:spTgt>
                                        </p:tgtEl>
                                        <p:attrNameLst>
                                          <p:attrName>style.visibility</p:attrName>
                                        </p:attrNameLst>
                                      </p:cBhvr>
                                      <p:to>
                                        <p:strVal val="visible"/>
                                      </p:to>
                                    </p:set>
                                    <p:animEffect transition="in" filter="fade">
                                      <p:cBhvr>
                                        <p:cTn id="100" dur="750"/>
                                        <p:tgtEl>
                                          <p:spTgt spid="44">
                                            <p:txEl>
                                              <p:pRg st="2" end="2"/>
                                            </p:txEl>
                                          </p:spTgt>
                                        </p:tgtEl>
                                      </p:cBhvr>
                                    </p:animEffect>
                                    <p:anim calcmode="lin" valueType="num">
                                      <p:cBhvr>
                                        <p:cTn id="101" dur="75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02" dur="75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03" fill="hold">
                            <p:stCondLst>
                              <p:cond delay="10000"/>
                            </p:stCondLst>
                            <p:childTnLst>
                              <p:par>
                                <p:cTn id="104" presetID="53" presetClass="entr" presetSubtype="16" fill="hold" nodeType="afterEffect">
                                  <p:stCondLst>
                                    <p:cond delay="0"/>
                                  </p:stCondLst>
                                  <p:childTnLst>
                                    <p:set>
                                      <p:cBhvr>
                                        <p:cTn id="105" dur="1" fill="hold">
                                          <p:stCondLst>
                                            <p:cond delay="0"/>
                                          </p:stCondLst>
                                        </p:cTn>
                                        <p:tgtEl>
                                          <p:spTgt spid="61"/>
                                        </p:tgtEl>
                                        <p:attrNameLst>
                                          <p:attrName>style.visibility</p:attrName>
                                        </p:attrNameLst>
                                      </p:cBhvr>
                                      <p:to>
                                        <p:strVal val="visible"/>
                                      </p:to>
                                    </p:set>
                                    <p:anim calcmode="lin" valueType="num">
                                      <p:cBhvr>
                                        <p:cTn id="106" dur="750" fill="hold"/>
                                        <p:tgtEl>
                                          <p:spTgt spid="61"/>
                                        </p:tgtEl>
                                        <p:attrNameLst>
                                          <p:attrName>ppt_w</p:attrName>
                                        </p:attrNameLst>
                                      </p:cBhvr>
                                      <p:tavLst>
                                        <p:tav tm="0">
                                          <p:val>
                                            <p:fltVal val="0"/>
                                          </p:val>
                                        </p:tav>
                                        <p:tav tm="100000">
                                          <p:val>
                                            <p:strVal val="#ppt_w"/>
                                          </p:val>
                                        </p:tav>
                                      </p:tavLst>
                                    </p:anim>
                                    <p:anim calcmode="lin" valueType="num">
                                      <p:cBhvr>
                                        <p:cTn id="107" dur="750" fill="hold"/>
                                        <p:tgtEl>
                                          <p:spTgt spid="61"/>
                                        </p:tgtEl>
                                        <p:attrNameLst>
                                          <p:attrName>ppt_h</p:attrName>
                                        </p:attrNameLst>
                                      </p:cBhvr>
                                      <p:tavLst>
                                        <p:tav tm="0">
                                          <p:val>
                                            <p:fltVal val="0"/>
                                          </p:val>
                                        </p:tav>
                                        <p:tav tm="100000">
                                          <p:val>
                                            <p:strVal val="#ppt_h"/>
                                          </p:val>
                                        </p:tav>
                                      </p:tavLst>
                                    </p:anim>
                                    <p:animEffect transition="in" filter="fade">
                                      <p:cBhvr>
                                        <p:cTn id="108" dur="750"/>
                                        <p:tgtEl>
                                          <p:spTgt spid="61"/>
                                        </p:tgtEl>
                                      </p:cBhvr>
                                    </p:animEffect>
                                  </p:childTnLst>
                                </p:cTn>
                              </p:par>
                              <p:par>
                                <p:cTn id="109" presetID="22" presetClass="entr" presetSubtype="2" fill="hold" grpId="0" nodeType="with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right)">
                                      <p:cBhvr>
                                        <p:cTn id="111" dur="750"/>
                                        <p:tgtEl>
                                          <p:spTgt spid="46"/>
                                        </p:tgtEl>
                                      </p:cBhvr>
                                    </p:animEffect>
                                  </p:childTnLst>
                                </p:cTn>
                              </p:par>
                            </p:childTnLst>
                          </p:cTn>
                        </p:par>
                        <p:par>
                          <p:cTn id="112" fill="hold">
                            <p:stCondLst>
                              <p:cond delay="10750"/>
                            </p:stCondLst>
                            <p:childTnLst>
                              <p:par>
                                <p:cTn id="113" presetID="22" presetClass="entr" presetSubtype="8" fill="hold" grpId="0" nodeType="afterEffect">
                                  <p:stCondLst>
                                    <p:cond delay="0"/>
                                  </p:stCondLst>
                                  <p:childTnLst>
                                    <p:set>
                                      <p:cBhvr>
                                        <p:cTn id="114" dur="1" fill="hold">
                                          <p:stCondLst>
                                            <p:cond delay="0"/>
                                          </p:stCondLst>
                                        </p:cTn>
                                        <p:tgtEl>
                                          <p:spTgt spid="47"/>
                                        </p:tgtEl>
                                        <p:attrNameLst>
                                          <p:attrName>style.visibility</p:attrName>
                                        </p:attrNameLst>
                                      </p:cBhvr>
                                      <p:to>
                                        <p:strVal val="visible"/>
                                      </p:to>
                                    </p:set>
                                    <p:animEffect transition="in" filter="wipe(left)">
                                      <p:cBhvr>
                                        <p:cTn id="115" dur="750"/>
                                        <p:tgtEl>
                                          <p:spTgt spid="47"/>
                                        </p:tgtEl>
                                      </p:cBhvr>
                                    </p:animEffect>
                                  </p:childTnLst>
                                </p:cTn>
                              </p:par>
                              <p:par>
                                <p:cTn id="116" presetID="2" presetClass="entr" presetSubtype="8" fill="hold" nodeType="with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additive="base">
                                        <p:cTn id="118" dur="750" fill="hold"/>
                                        <p:tgtEl>
                                          <p:spTgt spid="48"/>
                                        </p:tgtEl>
                                        <p:attrNameLst>
                                          <p:attrName>ppt_x</p:attrName>
                                        </p:attrNameLst>
                                      </p:cBhvr>
                                      <p:tavLst>
                                        <p:tav tm="0">
                                          <p:val>
                                            <p:strVal val="0-#ppt_w/2"/>
                                          </p:val>
                                        </p:tav>
                                        <p:tav tm="100000">
                                          <p:val>
                                            <p:strVal val="#ppt_x"/>
                                          </p:val>
                                        </p:tav>
                                      </p:tavLst>
                                    </p:anim>
                                    <p:anim calcmode="lin" valueType="num">
                                      <p:cBhvr additive="base">
                                        <p:cTn id="119" dur="750" fill="hold"/>
                                        <p:tgtEl>
                                          <p:spTgt spid="48"/>
                                        </p:tgtEl>
                                        <p:attrNameLst>
                                          <p:attrName>ppt_y</p:attrName>
                                        </p:attrNameLst>
                                      </p:cBhvr>
                                      <p:tavLst>
                                        <p:tav tm="0">
                                          <p:val>
                                            <p:strVal val="#ppt_y"/>
                                          </p:val>
                                        </p:tav>
                                        <p:tav tm="100000">
                                          <p:val>
                                            <p:strVal val="#ppt_y"/>
                                          </p:val>
                                        </p:tav>
                                      </p:tavLst>
                                    </p:anim>
                                  </p:childTnLst>
                                </p:cTn>
                              </p:par>
                            </p:childTnLst>
                          </p:cTn>
                        </p:par>
                        <p:par>
                          <p:cTn id="120" fill="hold">
                            <p:stCondLst>
                              <p:cond delay="11500"/>
                            </p:stCondLst>
                            <p:childTnLst>
                              <p:par>
                                <p:cTn id="121" presetID="53" presetClass="entr" presetSubtype="16" fill="hold" nodeType="afterEffect">
                                  <p:stCondLst>
                                    <p:cond delay="0"/>
                                  </p:stCondLst>
                                  <p:childTnLst>
                                    <p:set>
                                      <p:cBhvr>
                                        <p:cTn id="122" dur="1" fill="hold">
                                          <p:stCondLst>
                                            <p:cond delay="0"/>
                                          </p:stCondLst>
                                        </p:cTn>
                                        <p:tgtEl>
                                          <p:spTgt spid="66"/>
                                        </p:tgtEl>
                                        <p:attrNameLst>
                                          <p:attrName>style.visibility</p:attrName>
                                        </p:attrNameLst>
                                      </p:cBhvr>
                                      <p:to>
                                        <p:strVal val="visible"/>
                                      </p:to>
                                    </p:set>
                                    <p:anim calcmode="lin" valueType="num">
                                      <p:cBhvr>
                                        <p:cTn id="123" dur="750" fill="hold"/>
                                        <p:tgtEl>
                                          <p:spTgt spid="66"/>
                                        </p:tgtEl>
                                        <p:attrNameLst>
                                          <p:attrName>ppt_w</p:attrName>
                                        </p:attrNameLst>
                                      </p:cBhvr>
                                      <p:tavLst>
                                        <p:tav tm="0">
                                          <p:val>
                                            <p:fltVal val="0"/>
                                          </p:val>
                                        </p:tav>
                                        <p:tav tm="100000">
                                          <p:val>
                                            <p:strVal val="#ppt_w"/>
                                          </p:val>
                                        </p:tav>
                                      </p:tavLst>
                                    </p:anim>
                                    <p:anim calcmode="lin" valueType="num">
                                      <p:cBhvr>
                                        <p:cTn id="124" dur="750" fill="hold"/>
                                        <p:tgtEl>
                                          <p:spTgt spid="66"/>
                                        </p:tgtEl>
                                        <p:attrNameLst>
                                          <p:attrName>ppt_h</p:attrName>
                                        </p:attrNameLst>
                                      </p:cBhvr>
                                      <p:tavLst>
                                        <p:tav tm="0">
                                          <p:val>
                                            <p:fltVal val="0"/>
                                          </p:val>
                                        </p:tav>
                                        <p:tav tm="100000">
                                          <p:val>
                                            <p:strVal val="#ppt_h"/>
                                          </p:val>
                                        </p:tav>
                                      </p:tavLst>
                                    </p:anim>
                                    <p:animEffect transition="in" filter="fade">
                                      <p:cBhvr>
                                        <p:cTn id="125" dur="750"/>
                                        <p:tgtEl>
                                          <p:spTgt spid="66"/>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49"/>
                                        </p:tgtEl>
                                        <p:attrNameLst>
                                          <p:attrName>style.visibility</p:attrName>
                                        </p:attrNameLst>
                                      </p:cBhvr>
                                      <p:to>
                                        <p:strVal val="visible"/>
                                      </p:to>
                                    </p:set>
                                    <p:animEffect transition="in" filter="wipe(right)">
                                      <p:cBhvr>
                                        <p:cTn id="128" dur="750"/>
                                        <p:tgtEl>
                                          <p:spTgt spid="49"/>
                                        </p:tgtEl>
                                      </p:cBhvr>
                                    </p:animEffect>
                                  </p:childTnLst>
                                </p:cTn>
                              </p:par>
                            </p:childTnLst>
                          </p:cTn>
                        </p:par>
                        <p:par>
                          <p:cTn id="129" fill="hold">
                            <p:stCondLst>
                              <p:cond delay="12250"/>
                            </p:stCondLst>
                            <p:childTnLst>
                              <p:par>
                                <p:cTn id="130" presetID="22" presetClass="entr" presetSubtype="8" fill="hold" grpId="0" nodeType="afterEffect">
                                  <p:stCondLst>
                                    <p:cond delay="0"/>
                                  </p:stCondLst>
                                  <p:childTnLst>
                                    <p:set>
                                      <p:cBhvr>
                                        <p:cTn id="131" dur="1" fill="hold">
                                          <p:stCondLst>
                                            <p:cond delay="0"/>
                                          </p:stCondLst>
                                        </p:cTn>
                                        <p:tgtEl>
                                          <p:spTgt spid="50"/>
                                        </p:tgtEl>
                                        <p:attrNameLst>
                                          <p:attrName>style.visibility</p:attrName>
                                        </p:attrNameLst>
                                      </p:cBhvr>
                                      <p:to>
                                        <p:strVal val="visible"/>
                                      </p:to>
                                    </p:set>
                                    <p:animEffect transition="in" filter="wipe(left)">
                                      <p:cBhvr>
                                        <p:cTn id="132" dur="750"/>
                                        <p:tgtEl>
                                          <p:spTgt spid="50"/>
                                        </p:tgtEl>
                                      </p:cBhvr>
                                    </p:animEffect>
                                  </p:childTnLst>
                                </p:cTn>
                              </p:par>
                              <p:par>
                                <p:cTn id="133" presetID="2" presetClass="entr" presetSubtype="8" fill="hold" nodeType="withEffect">
                                  <p:stCondLst>
                                    <p:cond delay="0"/>
                                  </p:stCondLst>
                                  <p:childTnLst>
                                    <p:set>
                                      <p:cBhvr>
                                        <p:cTn id="134" dur="1" fill="hold">
                                          <p:stCondLst>
                                            <p:cond delay="0"/>
                                          </p:stCondLst>
                                        </p:cTn>
                                        <p:tgtEl>
                                          <p:spTgt spid="51"/>
                                        </p:tgtEl>
                                        <p:attrNameLst>
                                          <p:attrName>style.visibility</p:attrName>
                                        </p:attrNameLst>
                                      </p:cBhvr>
                                      <p:to>
                                        <p:strVal val="visible"/>
                                      </p:to>
                                    </p:set>
                                    <p:anim calcmode="lin" valueType="num">
                                      <p:cBhvr additive="base">
                                        <p:cTn id="135" dur="750" fill="hold"/>
                                        <p:tgtEl>
                                          <p:spTgt spid="51"/>
                                        </p:tgtEl>
                                        <p:attrNameLst>
                                          <p:attrName>ppt_x</p:attrName>
                                        </p:attrNameLst>
                                      </p:cBhvr>
                                      <p:tavLst>
                                        <p:tav tm="0">
                                          <p:val>
                                            <p:strVal val="0-#ppt_w/2"/>
                                          </p:val>
                                        </p:tav>
                                        <p:tav tm="100000">
                                          <p:val>
                                            <p:strVal val="#ppt_x"/>
                                          </p:val>
                                        </p:tav>
                                      </p:tavLst>
                                    </p:anim>
                                    <p:anim calcmode="lin" valueType="num">
                                      <p:cBhvr additive="base">
                                        <p:cTn id="136" dur="750" fill="hold"/>
                                        <p:tgtEl>
                                          <p:spTgt spid="51"/>
                                        </p:tgtEl>
                                        <p:attrNameLst>
                                          <p:attrName>ppt_y</p:attrName>
                                        </p:attrNameLst>
                                      </p:cBhvr>
                                      <p:tavLst>
                                        <p:tav tm="0">
                                          <p:val>
                                            <p:strVal val="#ppt_y"/>
                                          </p:val>
                                        </p:tav>
                                        <p:tav tm="100000">
                                          <p:val>
                                            <p:strVal val="#ppt_y"/>
                                          </p:val>
                                        </p:tav>
                                      </p:tavLst>
                                    </p:anim>
                                  </p:childTnLst>
                                </p:cTn>
                              </p:par>
                            </p:childTnLst>
                          </p:cTn>
                        </p:par>
                        <p:par>
                          <p:cTn id="137" fill="hold">
                            <p:stCondLst>
                              <p:cond delay="13000"/>
                            </p:stCondLst>
                            <p:childTnLst>
                              <p:par>
                                <p:cTn id="138" presetID="53" presetClass="entr" presetSubtype="16" fill="hold" grpId="0" nodeType="afterEffect">
                                  <p:stCondLst>
                                    <p:cond delay="0"/>
                                  </p:stCondLst>
                                  <p:childTnLst>
                                    <p:set>
                                      <p:cBhvr>
                                        <p:cTn id="139" dur="1" fill="hold">
                                          <p:stCondLst>
                                            <p:cond delay="0"/>
                                          </p:stCondLst>
                                        </p:cTn>
                                        <p:tgtEl>
                                          <p:spTgt spid="71"/>
                                        </p:tgtEl>
                                        <p:attrNameLst>
                                          <p:attrName>style.visibility</p:attrName>
                                        </p:attrNameLst>
                                      </p:cBhvr>
                                      <p:to>
                                        <p:strVal val="visible"/>
                                      </p:to>
                                    </p:set>
                                    <p:anim calcmode="lin" valueType="num">
                                      <p:cBhvr>
                                        <p:cTn id="140" dur="750" fill="hold"/>
                                        <p:tgtEl>
                                          <p:spTgt spid="71"/>
                                        </p:tgtEl>
                                        <p:attrNameLst>
                                          <p:attrName>ppt_w</p:attrName>
                                        </p:attrNameLst>
                                      </p:cBhvr>
                                      <p:tavLst>
                                        <p:tav tm="0">
                                          <p:val>
                                            <p:fltVal val="0"/>
                                          </p:val>
                                        </p:tav>
                                        <p:tav tm="100000">
                                          <p:val>
                                            <p:strVal val="#ppt_w"/>
                                          </p:val>
                                        </p:tav>
                                      </p:tavLst>
                                    </p:anim>
                                    <p:anim calcmode="lin" valueType="num">
                                      <p:cBhvr>
                                        <p:cTn id="141" dur="750" fill="hold"/>
                                        <p:tgtEl>
                                          <p:spTgt spid="71"/>
                                        </p:tgtEl>
                                        <p:attrNameLst>
                                          <p:attrName>ppt_h</p:attrName>
                                        </p:attrNameLst>
                                      </p:cBhvr>
                                      <p:tavLst>
                                        <p:tav tm="0">
                                          <p:val>
                                            <p:fltVal val="0"/>
                                          </p:val>
                                        </p:tav>
                                        <p:tav tm="100000">
                                          <p:val>
                                            <p:strVal val="#ppt_h"/>
                                          </p:val>
                                        </p:tav>
                                      </p:tavLst>
                                    </p:anim>
                                    <p:animEffect transition="in" filter="fade">
                                      <p:cBhvr>
                                        <p:cTn id="142" dur="750"/>
                                        <p:tgtEl>
                                          <p:spTgt spid="71"/>
                                        </p:tgtEl>
                                      </p:cBhvr>
                                    </p:animEffect>
                                  </p:childTnLst>
                                </p:cTn>
                              </p:par>
                              <p:par>
                                <p:cTn id="143" presetID="22" presetClass="entr" presetSubtype="2" fill="hold" grpId="0" nodeType="withEffect">
                                  <p:stCondLst>
                                    <p:cond delay="0"/>
                                  </p:stCondLst>
                                  <p:childTnLst>
                                    <p:set>
                                      <p:cBhvr>
                                        <p:cTn id="144" dur="1" fill="hold">
                                          <p:stCondLst>
                                            <p:cond delay="0"/>
                                          </p:stCondLst>
                                        </p:cTn>
                                        <p:tgtEl>
                                          <p:spTgt spid="52"/>
                                        </p:tgtEl>
                                        <p:attrNameLst>
                                          <p:attrName>style.visibility</p:attrName>
                                        </p:attrNameLst>
                                      </p:cBhvr>
                                      <p:to>
                                        <p:strVal val="visible"/>
                                      </p:to>
                                    </p:set>
                                    <p:animEffect transition="in" filter="wipe(right)">
                                      <p:cBhvr>
                                        <p:cTn id="145" dur="750"/>
                                        <p:tgtEl>
                                          <p:spTgt spid="52"/>
                                        </p:tgtEl>
                                      </p:cBhvr>
                                    </p:animEffect>
                                  </p:childTnLst>
                                </p:cTn>
                              </p:par>
                            </p:childTnLst>
                          </p:cTn>
                        </p:par>
                        <p:par>
                          <p:cTn id="146" fill="hold">
                            <p:stCondLst>
                              <p:cond delay="13750"/>
                            </p:stCondLst>
                            <p:childTnLst>
                              <p:par>
                                <p:cTn id="147" presetID="22" presetClass="entr" presetSubtype="8" fill="hold" grpId="0" nodeType="afterEffect">
                                  <p:stCondLst>
                                    <p:cond delay="0"/>
                                  </p:stCondLst>
                                  <p:childTnLst>
                                    <p:set>
                                      <p:cBhvr>
                                        <p:cTn id="148" dur="1" fill="hold">
                                          <p:stCondLst>
                                            <p:cond delay="0"/>
                                          </p:stCondLst>
                                        </p:cTn>
                                        <p:tgtEl>
                                          <p:spTgt spid="53"/>
                                        </p:tgtEl>
                                        <p:attrNameLst>
                                          <p:attrName>style.visibility</p:attrName>
                                        </p:attrNameLst>
                                      </p:cBhvr>
                                      <p:to>
                                        <p:strVal val="visible"/>
                                      </p:to>
                                    </p:set>
                                    <p:animEffect transition="in" filter="wipe(left)">
                                      <p:cBhvr>
                                        <p:cTn id="149" dur="750"/>
                                        <p:tgtEl>
                                          <p:spTgt spid="53"/>
                                        </p:tgtEl>
                                      </p:cBhvr>
                                    </p:animEffect>
                                  </p:childTnLst>
                                </p:cTn>
                              </p:par>
                              <p:par>
                                <p:cTn id="150" presetID="2" presetClass="entr" presetSubtype="8" fill="hold" nodeType="withEffect">
                                  <p:stCondLst>
                                    <p:cond delay="0"/>
                                  </p:stCondLst>
                                  <p:childTnLst>
                                    <p:set>
                                      <p:cBhvr>
                                        <p:cTn id="151" dur="1" fill="hold">
                                          <p:stCondLst>
                                            <p:cond delay="0"/>
                                          </p:stCondLst>
                                        </p:cTn>
                                        <p:tgtEl>
                                          <p:spTgt spid="54"/>
                                        </p:tgtEl>
                                        <p:attrNameLst>
                                          <p:attrName>style.visibility</p:attrName>
                                        </p:attrNameLst>
                                      </p:cBhvr>
                                      <p:to>
                                        <p:strVal val="visible"/>
                                      </p:to>
                                    </p:set>
                                    <p:anim calcmode="lin" valueType="num">
                                      <p:cBhvr additive="base">
                                        <p:cTn id="152" dur="750" fill="hold"/>
                                        <p:tgtEl>
                                          <p:spTgt spid="54"/>
                                        </p:tgtEl>
                                        <p:attrNameLst>
                                          <p:attrName>ppt_x</p:attrName>
                                        </p:attrNameLst>
                                      </p:cBhvr>
                                      <p:tavLst>
                                        <p:tav tm="0">
                                          <p:val>
                                            <p:strVal val="0-#ppt_w/2"/>
                                          </p:val>
                                        </p:tav>
                                        <p:tav tm="100000">
                                          <p:val>
                                            <p:strVal val="#ppt_x"/>
                                          </p:val>
                                        </p:tav>
                                      </p:tavLst>
                                    </p:anim>
                                    <p:anim calcmode="lin" valueType="num">
                                      <p:cBhvr additive="base">
                                        <p:cTn id="153" dur="750" fill="hold"/>
                                        <p:tgtEl>
                                          <p:spTgt spid="5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P spid="9" grpId="0" build="p"/>
      <p:bldP spid="21" grpId="0" animBg="1"/>
      <p:bldP spid="23" grpId="0" animBg="1"/>
      <p:bldP spid="28" grpId="0" animBg="1"/>
      <p:bldP spid="29" grpId="0" animBg="1"/>
      <p:bldP spid="33" grpId="0" animBg="1"/>
      <p:bldP spid="34" grpId="0" animBg="1"/>
      <p:bldP spid="10" grpId="0" animBg="1"/>
      <p:bldP spid="43" grpId="0"/>
      <p:bldP spid="44" grpId="0" build="p"/>
      <p:bldP spid="46" grpId="0" animBg="1"/>
      <p:bldP spid="47" grpId="0" animBg="1"/>
      <p:bldP spid="49" grpId="0" animBg="1"/>
      <p:bldP spid="50" grpId="0" animBg="1"/>
      <p:bldP spid="52" grpId="0" animBg="1"/>
      <p:bldP spid="53" grpId="0" animBg="1"/>
      <p:bldP spid="71"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94642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2167816" y="1420009"/>
            <a:ext cx="2743200" cy="2743200"/>
          </a:xfrm>
          <a:prstGeom prst="ellipse">
            <a:avLst/>
          </a:prstGeom>
          <a:solidFill>
            <a:srgbClr val="EF342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2892710" y="4640812"/>
            <a:ext cx="1183342" cy="882127"/>
          </a:xfrm>
          <a:prstGeom prst="rect">
            <a:avLst/>
          </a:prstGeom>
          <a:solidFill>
            <a:schemeClr val="bg1"/>
          </a:solidFill>
          <a:ln w="25400">
            <a:solidFill>
              <a:srgbClr val="EF3425"/>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EF3425"/>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24525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EF3425"/>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32769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24931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3258258" y="4405992"/>
            <a:ext cx="487680" cy="2117"/>
          </a:xfrm>
          <a:prstGeom prst="line">
            <a:avLst/>
          </a:prstGeom>
          <a:ln w="19050">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4635176" y="1420009"/>
            <a:ext cx="2743200" cy="2743200"/>
          </a:xfrm>
          <a:prstGeom prst="ellipse">
            <a:avLst/>
          </a:prstGeom>
          <a:solidFill>
            <a:srgbClr val="8397B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5360070" y="4640812"/>
            <a:ext cx="1183342" cy="882127"/>
          </a:xfrm>
          <a:prstGeom prst="rect">
            <a:avLst/>
          </a:prstGeom>
          <a:solidFill>
            <a:schemeClr val="bg1"/>
          </a:solidFill>
          <a:ln w="25400">
            <a:solidFill>
              <a:srgbClr val="8397B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8397B1"/>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49198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8397B1"/>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49605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5725618" y="4405992"/>
            <a:ext cx="487680" cy="2117"/>
          </a:xfrm>
          <a:prstGeom prst="line">
            <a:avLst/>
          </a:prstGeom>
          <a:ln w="19050">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7089835" y="1420009"/>
            <a:ext cx="2743200" cy="2743200"/>
          </a:xfrm>
          <a:prstGeom prst="ellipse">
            <a:avLst/>
          </a:prstGeom>
          <a:solidFill>
            <a:srgbClr val="44546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78147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73745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74151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8180277" y="4405992"/>
            <a:ext cx="487680" cy="2117"/>
          </a:xfrm>
          <a:prstGeom prst="line">
            <a:avLst/>
          </a:prstGeom>
          <a:ln w="19050">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57368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81850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138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B84334B3-F7F6-42EE-84DE-DEB3B765F909}"/>
              </a:ext>
            </a:extLst>
          </p:cNvPr>
          <p:cNvGrpSpPr/>
          <p:nvPr/>
        </p:nvGrpSpPr>
        <p:grpSpPr>
          <a:xfrm>
            <a:off x="4690872" y="365760"/>
            <a:ext cx="5053867" cy="2359712"/>
            <a:chOff x="4709160" y="365760"/>
            <a:chExt cx="5053867" cy="2359712"/>
          </a:xfrm>
        </p:grpSpPr>
        <p:sp>
          <p:nvSpPr>
            <p:cNvPr id="81" name="Freeform: Shape 80">
              <a:extLst>
                <a:ext uri="{FF2B5EF4-FFF2-40B4-BE49-F238E27FC236}">
                  <a16:creationId xmlns:a16="http://schemas.microsoft.com/office/drawing/2014/main" id="{3A1ABDDA-68CE-46EB-82D5-7C83C9956486}"/>
                </a:ext>
              </a:extLst>
            </p:cNvPr>
            <p:cNvSpPr/>
            <p:nvPr/>
          </p:nvSpPr>
          <p:spPr>
            <a:xfrm>
              <a:off x="8685817" y="73634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C70C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CE9A1BE1-FA61-41BD-9DA9-024F84589906}"/>
                </a:ext>
              </a:extLst>
            </p:cNvPr>
            <p:cNvSpPr/>
            <p:nvPr/>
          </p:nvSpPr>
          <p:spPr>
            <a:xfrm>
              <a:off x="4709160" y="110029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83" name="Group 82">
              <a:extLst>
                <a:ext uri="{FF2B5EF4-FFF2-40B4-BE49-F238E27FC236}">
                  <a16:creationId xmlns:a16="http://schemas.microsoft.com/office/drawing/2014/main" id="{8502E5B8-09EE-4687-9425-C3ACDD619043}"/>
                </a:ext>
              </a:extLst>
            </p:cNvPr>
            <p:cNvGrpSpPr/>
            <p:nvPr/>
          </p:nvGrpSpPr>
          <p:grpSpPr>
            <a:xfrm>
              <a:off x="9167917" y="365760"/>
              <a:ext cx="595110" cy="2359712"/>
              <a:chOff x="7381050" y="581632"/>
              <a:chExt cx="551597" cy="2187173"/>
            </a:xfrm>
            <a:effectLst>
              <a:outerShdw blurRad="63500" sx="102000" sy="102000" algn="ctr" rotWithShape="0">
                <a:prstClr val="black">
                  <a:alpha val="40000"/>
                </a:prstClr>
              </a:outerShdw>
            </a:effectLst>
          </p:grpSpPr>
          <p:sp>
            <p:nvSpPr>
              <p:cNvPr id="84" name="Freeform: Shape 83">
                <a:extLst>
                  <a:ext uri="{FF2B5EF4-FFF2-40B4-BE49-F238E27FC236}">
                    <a16:creationId xmlns:a16="http://schemas.microsoft.com/office/drawing/2014/main" id="{89A76A44-D9D9-470E-A3E6-D051957CFCB6}"/>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39C98F60-6455-4940-8A29-B1DAC7BC8573}"/>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DB20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 name="Group 4">
            <a:extLst>
              <a:ext uri="{FF2B5EF4-FFF2-40B4-BE49-F238E27FC236}">
                <a16:creationId xmlns:a16="http://schemas.microsoft.com/office/drawing/2014/main" id="{F6C312DF-F585-4306-9DBB-B3725D8DDF5E}"/>
              </a:ext>
            </a:extLst>
          </p:cNvPr>
          <p:cNvGrpSpPr/>
          <p:nvPr/>
        </p:nvGrpSpPr>
        <p:grpSpPr>
          <a:xfrm>
            <a:off x="4197096" y="2377440"/>
            <a:ext cx="5013960" cy="2359712"/>
            <a:chOff x="4206240" y="2377440"/>
            <a:chExt cx="5013960" cy="2359712"/>
          </a:xfrm>
        </p:grpSpPr>
        <p:sp>
          <p:nvSpPr>
            <p:cNvPr id="43" name="Freeform: Shape 42">
              <a:extLst>
                <a:ext uri="{FF2B5EF4-FFF2-40B4-BE49-F238E27FC236}">
                  <a16:creationId xmlns:a16="http://schemas.microsoft.com/office/drawing/2014/main" id="{FFACE5C2-F359-48E9-A02E-64B694F144F9}"/>
                </a:ext>
              </a:extLst>
            </p:cNvPr>
            <p:cNvSpPr/>
            <p:nvPr/>
          </p:nvSpPr>
          <p:spPr>
            <a:xfrm>
              <a:off x="8142990" y="274802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5B6F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AC6C4EFF-9164-4B3B-A57D-292C59E03E1D}"/>
                </a:ext>
              </a:extLst>
            </p:cNvPr>
            <p:cNvSpPr/>
            <p:nvPr/>
          </p:nvSpPr>
          <p:spPr>
            <a:xfrm>
              <a:off x="4206240" y="311197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57" name="Group 56">
              <a:extLst>
                <a:ext uri="{FF2B5EF4-FFF2-40B4-BE49-F238E27FC236}">
                  <a16:creationId xmlns:a16="http://schemas.microsoft.com/office/drawing/2014/main" id="{147B6B9E-96FE-4AE6-B823-D615704B607E}"/>
                </a:ext>
              </a:extLst>
            </p:cNvPr>
            <p:cNvGrpSpPr/>
            <p:nvPr/>
          </p:nvGrpSpPr>
          <p:grpSpPr>
            <a:xfrm>
              <a:off x="8625090" y="2377440"/>
              <a:ext cx="595110" cy="2359712"/>
              <a:chOff x="7381050" y="581632"/>
              <a:chExt cx="551597" cy="2187173"/>
            </a:xfrm>
            <a:effectLst>
              <a:outerShdw blurRad="63500" sx="102000" sy="102000" algn="ctr" rotWithShape="0">
                <a:prstClr val="black">
                  <a:alpha val="40000"/>
                </a:prstClr>
              </a:outerShdw>
            </a:effectLst>
          </p:grpSpPr>
          <p:sp>
            <p:nvSpPr>
              <p:cNvPr id="58" name="Freeform: Shape 57">
                <a:extLst>
                  <a:ext uri="{FF2B5EF4-FFF2-40B4-BE49-F238E27FC236}">
                    <a16:creationId xmlns:a16="http://schemas.microsoft.com/office/drawing/2014/main" id="{EE60C97B-D8DE-452E-A786-D1DAABAFE5EF}"/>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A0FECFDB-38F0-4326-818E-2A4951AB4C8D}"/>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6F839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a:extLst>
              <a:ext uri="{FF2B5EF4-FFF2-40B4-BE49-F238E27FC236}">
                <a16:creationId xmlns:a16="http://schemas.microsoft.com/office/drawing/2014/main" id="{5E4C6A58-393C-4819-91B8-CC7B72E3B654}"/>
              </a:ext>
            </a:extLst>
          </p:cNvPr>
          <p:cNvGrpSpPr/>
          <p:nvPr/>
        </p:nvGrpSpPr>
        <p:grpSpPr>
          <a:xfrm>
            <a:off x="3694176" y="4389120"/>
            <a:ext cx="5016656" cy="2359712"/>
            <a:chOff x="3703320" y="4389120"/>
            <a:chExt cx="5016656" cy="2359712"/>
          </a:xfrm>
        </p:grpSpPr>
        <p:sp>
          <p:nvSpPr>
            <p:cNvPr id="75" name="Freeform: Shape 74">
              <a:extLst>
                <a:ext uri="{FF2B5EF4-FFF2-40B4-BE49-F238E27FC236}">
                  <a16:creationId xmlns:a16="http://schemas.microsoft.com/office/drawing/2014/main" id="{6CB8DC97-F8D7-4393-A36A-6AFB79BB39DB}"/>
                </a:ext>
              </a:extLst>
            </p:cNvPr>
            <p:cNvSpPr/>
            <p:nvPr/>
          </p:nvSpPr>
          <p:spPr>
            <a:xfrm>
              <a:off x="7642766" y="475970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1C2C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Freeform: Shape 75">
              <a:extLst>
                <a:ext uri="{FF2B5EF4-FFF2-40B4-BE49-F238E27FC236}">
                  <a16:creationId xmlns:a16="http://schemas.microsoft.com/office/drawing/2014/main" id="{EF521B39-1EC1-4F96-BF6F-2DD2A3867AC2}"/>
                </a:ext>
              </a:extLst>
            </p:cNvPr>
            <p:cNvSpPr/>
            <p:nvPr/>
          </p:nvSpPr>
          <p:spPr>
            <a:xfrm>
              <a:off x="3703320" y="512365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7" name="Group 76">
              <a:extLst>
                <a:ext uri="{FF2B5EF4-FFF2-40B4-BE49-F238E27FC236}">
                  <a16:creationId xmlns:a16="http://schemas.microsoft.com/office/drawing/2014/main" id="{5CDBF303-5D66-4B08-A49F-3F6FD203D93E}"/>
                </a:ext>
              </a:extLst>
            </p:cNvPr>
            <p:cNvGrpSpPr/>
            <p:nvPr/>
          </p:nvGrpSpPr>
          <p:grpSpPr>
            <a:xfrm>
              <a:off x="8124866" y="4389120"/>
              <a:ext cx="595110" cy="2359712"/>
              <a:chOff x="7381050" y="581632"/>
              <a:chExt cx="551597" cy="2187173"/>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2CB5DF28-124F-468F-8A37-700455C0BEAC}"/>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5B01BB60-0C03-44D0-B55C-58932F652CE2}"/>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30405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61" name="Freeform: Shape 60">
            <a:extLst>
              <a:ext uri="{FF2B5EF4-FFF2-40B4-BE49-F238E27FC236}">
                <a16:creationId xmlns:a16="http://schemas.microsoft.com/office/drawing/2014/main" id="{460A0235-C976-4023-A3DA-8D400605F24E}"/>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2" name="Oval 91">
            <a:extLst>
              <a:ext uri="{FF2B5EF4-FFF2-40B4-BE49-F238E27FC236}">
                <a16:creationId xmlns:a16="http://schemas.microsoft.com/office/drawing/2014/main" id="{88F763E2-4F19-49BF-99F4-4015D83CF745}"/>
              </a:ext>
            </a:extLst>
          </p:cNvPr>
          <p:cNvSpPr>
            <a:spLocks noChangeAspect="1"/>
          </p:cNvSpPr>
          <p:nvPr/>
        </p:nvSpPr>
        <p:spPr>
          <a:xfrm>
            <a:off x="5035503" y="1270984"/>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sp>
        <p:nvSpPr>
          <p:cNvPr id="93" name="Oval 92">
            <a:extLst>
              <a:ext uri="{FF2B5EF4-FFF2-40B4-BE49-F238E27FC236}">
                <a16:creationId xmlns:a16="http://schemas.microsoft.com/office/drawing/2014/main" id="{D9DAAAE4-F575-4429-AE0B-18E1B5A6007A}"/>
              </a:ext>
            </a:extLst>
          </p:cNvPr>
          <p:cNvSpPr>
            <a:spLocks noChangeAspect="1"/>
          </p:cNvSpPr>
          <p:nvPr/>
        </p:nvSpPr>
        <p:spPr>
          <a:xfrm>
            <a:off x="4486863" y="330322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sp>
        <p:nvSpPr>
          <p:cNvPr id="94" name="Oval 93">
            <a:extLst>
              <a:ext uri="{FF2B5EF4-FFF2-40B4-BE49-F238E27FC236}">
                <a16:creationId xmlns:a16="http://schemas.microsoft.com/office/drawing/2014/main" id="{31294F98-90F5-410B-9CEC-A9EDAA8B7BDC}"/>
              </a:ext>
            </a:extLst>
          </p:cNvPr>
          <p:cNvSpPr>
            <a:spLocks noChangeAspect="1"/>
          </p:cNvSpPr>
          <p:nvPr/>
        </p:nvSpPr>
        <p:spPr>
          <a:xfrm>
            <a:off x="3951883" y="531490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sp>
        <p:nvSpPr>
          <p:cNvPr id="95" name="TextBox 94">
            <a:extLst>
              <a:ext uri="{FF2B5EF4-FFF2-40B4-BE49-F238E27FC236}">
                <a16:creationId xmlns:a16="http://schemas.microsoft.com/office/drawing/2014/main" id="{365C7E2F-8031-4E28-B77E-D1E14CF45832}"/>
              </a:ext>
            </a:extLst>
          </p:cNvPr>
          <p:cNvSpPr txBox="1"/>
          <p:nvPr/>
        </p:nvSpPr>
        <p:spPr>
          <a:xfrm>
            <a:off x="5706733" y="1136503"/>
            <a:ext cx="3403033" cy="892552"/>
          </a:xfrm>
          <a:prstGeom prst="rect">
            <a:avLst/>
          </a:prstGeom>
          <a:noFill/>
        </p:spPr>
        <p:txBody>
          <a:bodyPr wrap="square" rtlCol="0">
            <a:spAutoFit/>
          </a:bodyPr>
          <a:lstStyle/>
          <a:p>
            <a:r>
              <a:rPr lang="en-US" sz="1400" b="1" dirty="0">
                <a:solidFill>
                  <a:srgbClr val="EF3425"/>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6" name="TextBox 95">
            <a:extLst>
              <a:ext uri="{FF2B5EF4-FFF2-40B4-BE49-F238E27FC236}">
                <a16:creationId xmlns:a16="http://schemas.microsoft.com/office/drawing/2014/main" id="{872455D4-006E-4F0D-85E7-C7EC899440F8}"/>
              </a:ext>
            </a:extLst>
          </p:cNvPr>
          <p:cNvSpPr txBox="1"/>
          <p:nvPr/>
        </p:nvSpPr>
        <p:spPr>
          <a:xfrm>
            <a:off x="5199740" y="3131265"/>
            <a:ext cx="3403033" cy="892552"/>
          </a:xfrm>
          <a:prstGeom prst="rect">
            <a:avLst/>
          </a:prstGeom>
          <a:noFill/>
        </p:spPr>
        <p:txBody>
          <a:bodyPr wrap="square" rtlCol="0">
            <a:spAutoFit/>
          </a:bodyPr>
          <a:lstStyle/>
          <a:p>
            <a:r>
              <a:rPr lang="en-US" sz="1400" b="1" dirty="0">
                <a:solidFill>
                  <a:srgbClr val="8397B1"/>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7" name="TextBox 96">
            <a:extLst>
              <a:ext uri="{FF2B5EF4-FFF2-40B4-BE49-F238E27FC236}">
                <a16:creationId xmlns:a16="http://schemas.microsoft.com/office/drawing/2014/main" id="{6BE508DD-EC50-4921-BDCC-A877B8160189}"/>
              </a:ext>
            </a:extLst>
          </p:cNvPr>
          <p:cNvSpPr txBox="1"/>
          <p:nvPr/>
        </p:nvSpPr>
        <p:spPr>
          <a:xfrm>
            <a:off x="4612129" y="5140740"/>
            <a:ext cx="3403033" cy="892552"/>
          </a:xfrm>
          <a:prstGeom prst="rect">
            <a:avLst/>
          </a:prstGeom>
          <a:noFill/>
        </p:spPr>
        <p:txBody>
          <a:bodyPr wrap="square" rtlCol="0">
            <a:spAutoFit/>
          </a:bodyPr>
          <a:lstStyle/>
          <a:p>
            <a:r>
              <a:rPr lang="en-US" sz="1400" b="1" dirty="0">
                <a:solidFill>
                  <a:srgbClr val="44546B"/>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8" name="Text Box 10">
            <a:extLst>
              <a:ext uri="{FF2B5EF4-FFF2-40B4-BE49-F238E27FC236}">
                <a16:creationId xmlns:a16="http://schemas.microsoft.com/office/drawing/2014/main" id="{652FE6B6-8E37-42DF-9F99-9F27E7044D5F}"/>
              </a:ext>
            </a:extLst>
          </p:cNvPr>
          <p:cNvSpPr txBox="1">
            <a:spLocks noChangeArrowheads="1"/>
          </p:cNvSpPr>
          <p:nvPr/>
        </p:nvSpPr>
        <p:spPr bwMode="auto">
          <a:xfrm>
            <a:off x="10436213" y="110029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43%</a:t>
            </a:r>
          </a:p>
          <a:p>
            <a:pPr algn="ctr"/>
            <a:r>
              <a:rPr lang="en-US" sz="1200" dirty="0">
                <a:solidFill>
                  <a:schemeClr val="bg1"/>
                </a:solidFill>
              </a:rPr>
              <a:t>LOREM IPSUM</a:t>
            </a:r>
          </a:p>
        </p:txBody>
      </p:sp>
      <p:sp>
        <p:nvSpPr>
          <p:cNvPr id="99" name="Text Box 10">
            <a:extLst>
              <a:ext uri="{FF2B5EF4-FFF2-40B4-BE49-F238E27FC236}">
                <a16:creationId xmlns:a16="http://schemas.microsoft.com/office/drawing/2014/main" id="{C62C6EAB-6D91-4883-8FE2-3F0EEE0B7F9D}"/>
              </a:ext>
            </a:extLst>
          </p:cNvPr>
          <p:cNvSpPr txBox="1">
            <a:spLocks noChangeArrowheads="1"/>
          </p:cNvSpPr>
          <p:nvPr/>
        </p:nvSpPr>
        <p:spPr bwMode="auto">
          <a:xfrm>
            <a:off x="9864712" y="311197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33%</a:t>
            </a:r>
          </a:p>
          <a:p>
            <a:pPr algn="ctr"/>
            <a:r>
              <a:rPr lang="en-US" sz="1200" dirty="0">
                <a:solidFill>
                  <a:schemeClr val="bg1"/>
                </a:solidFill>
              </a:rPr>
              <a:t>LOREM IPSUM</a:t>
            </a:r>
          </a:p>
        </p:txBody>
      </p:sp>
      <p:sp>
        <p:nvSpPr>
          <p:cNvPr id="100" name="Text Box 10">
            <a:extLst>
              <a:ext uri="{FF2B5EF4-FFF2-40B4-BE49-F238E27FC236}">
                <a16:creationId xmlns:a16="http://schemas.microsoft.com/office/drawing/2014/main" id="{F7CAFFF8-A12E-40B2-A618-27D0F3857E06}"/>
              </a:ext>
            </a:extLst>
          </p:cNvPr>
          <p:cNvSpPr txBox="1">
            <a:spLocks noChangeArrowheads="1"/>
          </p:cNvSpPr>
          <p:nvPr/>
        </p:nvSpPr>
        <p:spPr bwMode="auto">
          <a:xfrm>
            <a:off x="9401555" y="5097979"/>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23%</a:t>
            </a:r>
          </a:p>
          <a:p>
            <a:pPr algn="ctr"/>
            <a:r>
              <a:rPr lang="en-US" sz="1200" dirty="0">
                <a:solidFill>
                  <a:schemeClr val="bg1"/>
                </a:solidFill>
              </a:rPr>
              <a:t>LOREM IPSUM</a:t>
            </a:r>
          </a:p>
        </p:txBody>
      </p:sp>
    </p:spTree>
    <p:extLst>
      <p:ext uri="{BB962C8B-B14F-4D97-AF65-F5344CB8AC3E}">
        <p14:creationId xmlns:p14="http://schemas.microsoft.com/office/powerpoint/2010/main" val="3702080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8"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additive="base">
                                        <p:cTn id="50" dur="500" fill="hold"/>
                                        <p:tgtEl>
                                          <p:spTgt spid="4"/>
                                        </p:tgtEl>
                                        <p:attrNameLst>
                                          <p:attrName>ppt_x</p:attrName>
                                        </p:attrNameLst>
                                      </p:cBhvr>
                                      <p:tavLst>
                                        <p:tav tm="0">
                                          <p:val>
                                            <p:strVal val="0-#ppt_w/2"/>
                                          </p:val>
                                        </p:tav>
                                        <p:tav tm="100000">
                                          <p:val>
                                            <p:strVal val="#ppt_x"/>
                                          </p:val>
                                        </p:tav>
                                      </p:tavLst>
                                    </p:anim>
                                    <p:anim calcmode="lin" valueType="num">
                                      <p:cBhvr additive="base">
                                        <p:cTn id="51" dur="500" fill="hold"/>
                                        <p:tgtEl>
                                          <p:spTgt spid="4"/>
                                        </p:tgtEl>
                                        <p:attrNameLst>
                                          <p:attrName>ppt_y</p:attrName>
                                        </p:attrNameLst>
                                      </p:cBhvr>
                                      <p:tavLst>
                                        <p:tav tm="0">
                                          <p:val>
                                            <p:strVal val="#ppt_y"/>
                                          </p:val>
                                        </p:tav>
                                        <p:tav tm="100000">
                                          <p:val>
                                            <p:strVal val="#ppt_y"/>
                                          </p:val>
                                        </p:tav>
                                      </p:tavLst>
                                    </p:anim>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92"/>
                                        </p:tgtEl>
                                        <p:attrNameLst>
                                          <p:attrName>style.visibility</p:attrName>
                                        </p:attrNameLst>
                                      </p:cBhvr>
                                      <p:to>
                                        <p:strVal val="visible"/>
                                      </p:to>
                                    </p:set>
                                    <p:anim calcmode="lin" valueType="num">
                                      <p:cBhvr>
                                        <p:cTn id="55" dur="500" fill="hold"/>
                                        <p:tgtEl>
                                          <p:spTgt spid="92"/>
                                        </p:tgtEl>
                                        <p:attrNameLst>
                                          <p:attrName>ppt_w</p:attrName>
                                        </p:attrNameLst>
                                      </p:cBhvr>
                                      <p:tavLst>
                                        <p:tav tm="0">
                                          <p:val>
                                            <p:fltVal val="0"/>
                                          </p:val>
                                        </p:tav>
                                        <p:tav tm="100000">
                                          <p:val>
                                            <p:strVal val="#ppt_w"/>
                                          </p:val>
                                        </p:tav>
                                      </p:tavLst>
                                    </p:anim>
                                    <p:anim calcmode="lin" valueType="num">
                                      <p:cBhvr>
                                        <p:cTn id="56" dur="500" fill="hold"/>
                                        <p:tgtEl>
                                          <p:spTgt spid="92"/>
                                        </p:tgtEl>
                                        <p:attrNameLst>
                                          <p:attrName>ppt_h</p:attrName>
                                        </p:attrNameLst>
                                      </p:cBhvr>
                                      <p:tavLst>
                                        <p:tav tm="0">
                                          <p:val>
                                            <p:fltVal val="0"/>
                                          </p:val>
                                        </p:tav>
                                        <p:tav tm="100000">
                                          <p:val>
                                            <p:strVal val="#ppt_h"/>
                                          </p:val>
                                        </p:tav>
                                      </p:tavLst>
                                    </p:anim>
                                    <p:animEffect transition="in" filter="fade">
                                      <p:cBhvr>
                                        <p:cTn id="57" dur="500"/>
                                        <p:tgtEl>
                                          <p:spTgt spid="92"/>
                                        </p:tgtEl>
                                      </p:cBhvr>
                                    </p:animEffect>
                                  </p:childTnLst>
                                </p:cTn>
                              </p:par>
                            </p:childTnLst>
                          </p:cTn>
                        </p:par>
                        <p:par>
                          <p:cTn id="58" fill="hold">
                            <p:stCondLst>
                              <p:cond delay="4500"/>
                            </p:stCondLst>
                            <p:childTnLst>
                              <p:par>
                                <p:cTn id="59" presetID="22" presetClass="entr" presetSubtype="8" fill="hold" grpId="0" nodeType="afterEffect">
                                  <p:stCondLst>
                                    <p:cond delay="0"/>
                                  </p:stCondLst>
                                  <p:childTnLst>
                                    <p:set>
                                      <p:cBhvr>
                                        <p:cTn id="60" dur="1" fill="hold">
                                          <p:stCondLst>
                                            <p:cond delay="0"/>
                                          </p:stCondLst>
                                        </p:cTn>
                                        <p:tgtEl>
                                          <p:spTgt spid="95"/>
                                        </p:tgtEl>
                                        <p:attrNameLst>
                                          <p:attrName>style.visibility</p:attrName>
                                        </p:attrNameLst>
                                      </p:cBhvr>
                                      <p:to>
                                        <p:strVal val="visible"/>
                                      </p:to>
                                    </p:set>
                                    <p:animEffect transition="in" filter="wipe(left)">
                                      <p:cBhvr>
                                        <p:cTn id="61" dur="500"/>
                                        <p:tgtEl>
                                          <p:spTgt spid="95"/>
                                        </p:tgtEl>
                                      </p:cBhvr>
                                    </p:animEffect>
                                  </p:childTnLst>
                                </p:cTn>
                              </p:par>
                            </p:childTnLst>
                          </p:cTn>
                        </p:par>
                        <p:par>
                          <p:cTn id="62" fill="hold">
                            <p:stCondLst>
                              <p:cond delay="5000"/>
                            </p:stCondLst>
                            <p:childTnLst>
                              <p:par>
                                <p:cTn id="63" presetID="53" presetClass="entr" presetSubtype="16" fill="hold" grpId="0" nodeType="afterEffect">
                                  <p:stCondLst>
                                    <p:cond delay="0"/>
                                  </p:stCondLst>
                                  <p:childTnLst>
                                    <p:set>
                                      <p:cBhvr>
                                        <p:cTn id="64" dur="1" fill="hold">
                                          <p:stCondLst>
                                            <p:cond delay="0"/>
                                          </p:stCondLst>
                                        </p:cTn>
                                        <p:tgtEl>
                                          <p:spTgt spid="98"/>
                                        </p:tgtEl>
                                        <p:attrNameLst>
                                          <p:attrName>style.visibility</p:attrName>
                                        </p:attrNameLst>
                                      </p:cBhvr>
                                      <p:to>
                                        <p:strVal val="visible"/>
                                      </p:to>
                                    </p:set>
                                    <p:anim calcmode="lin" valueType="num">
                                      <p:cBhvr>
                                        <p:cTn id="65" dur="500" fill="hold"/>
                                        <p:tgtEl>
                                          <p:spTgt spid="98"/>
                                        </p:tgtEl>
                                        <p:attrNameLst>
                                          <p:attrName>ppt_w</p:attrName>
                                        </p:attrNameLst>
                                      </p:cBhvr>
                                      <p:tavLst>
                                        <p:tav tm="0">
                                          <p:val>
                                            <p:fltVal val="0"/>
                                          </p:val>
                                        </p:tav>
                                        <p:tav tm="100000">
                                          <p:val>
                                            <p:strVal val="#ppt_w"/>
                                          </p:val>
                                        </p:tav>
                                      </p:tavLst>
                                    </p:anim>
                                    <p:anim calcmode="lin" valueType="num">
                                      <p:cBhvr>
                                        <p:cTn id="66" dur="500" fill="hold"/>
                                        <p:tgtEl>
                                          <p:spTgt spid="98"/>
                                        </p:tgtEl>
                                        <p:attrNameLst>
                                          <p:attrName>ppt_h</p:attrName>
                                        </p:attrNameLst>
                                      </p:cBhvr>
                                      <p:tavLst>
                                        <p:tav tm="0">
                                          <p:val>
                                            <p:fltVal val="0"/>
                                          </p:val>
                                        </p:tav>
                                        <p:tav tm="100000">
                                          <p:val>
                                            <p:strVal val="#ppt_h"/>
                                          </p:val>
                                        </p:tav>
                                      </p:tavLst>
                                    </p:anim>
                                    <p:animEffect transition="in" filter="fade">
                                      <p:cBhvr>
                                        <p:cTn id="67" dur="500"/>
                                        <p:tgtEl>
                                          <p:spTgt spid="98"/>
                                        </p:tgtEl>
                                      </p:cBhvr>
                                    </p:animEffect>
                                  </p:childTnLst>
                                </p:cTn>
                              </p:par>
                            </p:childTnLst>
                          </p:cTn>
                        </p:par>
                        <p:par>
                          <p:cTn id="68" fill="hold">
                            <p:stCondLst>
                              <p:cond delay="5500"/>
                            </p:stCondLst>
                            <p:childTnLst>
                              <p:par>
                                <p:cTn id="69" presetID="2" presetClass="entr" presetSubtype="8" fill="hold" nodeType="afterEffect">
                                  <p:stCondLst>
                                    <p:cond delay="0"/>
                                  </p:stCondLst>
                                  <p:childTnLst>
                                    <p:set>
                                      <p:cBhvr>
                                        <p:cTn id="70" dur="1" fill="hold">
                                          <p:stCondLst>
                                            <p:cond delay="0"/>
                                          </p:stCondLst>
                                        </p:cTn>
                                        <p:tgtEl>
                                          <p:spTgt spid="5"/>
                                        </p:tgtEl>
                                        <p:attrNameLst>
                                          <p:attrName>style.visibility</p:attrName>
                                        </p:attrNameLst>
                                      </p:cBhvr>
                                      <p:to>
                                        <p:strVal val="visible"/>
                                      </p:to>
                                    </p:set>
                                    <p:anim calcmode="lin" valueType="num">
                                      <p:cBhvr additive="base">
                                        <p:cTn id="71" dur="500" fill="hold"/>
                                        <p:tgtEl>
                                          <p:spTgt spid="5"/>
                                        </p:tgtEl>
                                        <p:attrNameLst>
                                          <p:attrName>ppt_x</p:attrName>
                                        </p:attrNameLst>
                                      </p:cBhvr>
                                      <p:tavLst>
                                        <p:tav tm="0">
                                          <p:val>
                                            <p:strVal val="0-#ppt_w/2"/>
                                          </p:val>
                                        </p:tav>
                                        <p:tav tm="100000">
                                          <p:val>
                                            <p:strVal val="#ppt_x"/>
                                          </p:val>
                                        </p:tav>
                                      </p:tavLst>
                                    </p:anim>
                                    <p:anim calcmode="lin" valueType="num">
                                      <p:cBhvr additive="base">
                                        <p:cTn id="72" dur="500" fill="hold"/>
                                        <p:tgtEl>
                                          <p:spTgt spid="5"/>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93"/>
                                        </p:tgtEl>
                                        <p:attrNameLst>
                                          <p:attrName>style.visibility</p:attrName>
                                        </p:attrNameLst>
                                      </p:cBhvr>
                                      <p:to>
                                        <p:strVal val="visible"/>
                                      </p:to>
                                    </p:set>
                                    <p:anim calcmode="lin" valueType="num">
                                      <p:cBhvr>
                                        <p:cTn id="76" dur="500" fill="hold"/>
                                        <p:tgtEl>
                                          <p:spTgt spid="93"/>
                                        </p:tgtEl>
                                        <p:attrNameLst>
                                          <p:attrName>ppt_w</p:attrName>
                                        </p:attrNameLst>
                                      </p:cBhvr>
                                      <p:tavLst>
                                        <p:tav tm="0">
                                          <p:val>
                                            <p:fltVal val="0"/>
                                          </p:val>
                                        </p:tav>
                                        <p:tav tm="100000">
                                          <p:val>
                                            <p:strVal val="#ppt_w"/>
                                          </p:val>
                                        </p:tav>
                                      </p:tavLst>
                                    </p:anim>
                                    <p:anim calcmode="lin" valueType="num">
                                      <p:cBhvr>
                                        <p:cTn id="77" dur="500" fill="hold"/>
                                        <p:tgtEl>
                                          <p:spTgt spid="93"/>
                                        </p:tgtEl>
                                        <p:attrNameLst>
                                          <p:attrName>ppt_h</p:attrName>
                                        </p:attrNameLst>
                                      </p:cBhvr>
                                      <p:tavLst>
                                        <p:tav tm="0">
                                          <p:val>
                                            <p:fltVal val="0"/>
                                          </p:val>
                                        </p:tav>
                                        <p:tav tm="100000">
                                          <p:val>
                                            <p:strVal val="#ppt_h"/>
                                          </p:val>
                                        </p:tav>
                                      </p:tavLst>
                                    </p:anim>
                                    <p:animEffect transition="in" filter="fade">
                                      <p:cBhvr>
                                        <p:cTn id="78" dur="500"/>
                                        <p:tgtEl>
                                          <p:spTgt spid="93"/>
                                        </p:tgtEl>
                                      </p:cBhvr>
                                    </p:animEffect>
                                  </p:childTnLst>
                                </p:cTn>
                              </p:par>
                            </p:childTnLst>
                          </p:cTn>
                        </p:par>
                        <p:par>
                          <p:cTn id="79" fill="hold">
                            <p:stCondLst>
                              <p:cond delay="6500"/>
                            </p:stCondLst>
                            <p:childTnLst>
                              <p:par>
                                <p:cTn id="80" presetID="22" presetClass="entr" presetSubtype="8" fill="hold" grpId="0" nodeType="afterEffect">
                                  <p:stCondLst>
                                    <p:cond delay="0"/>
                                  </p:stCondLst>
                                  <p:childTnLst>
                                    <p:set>
                                      <p:cBhvr>
                                        <p:cTn id="81" dur="1" fill="hold">
                                          <p:stCondLst>
                                            <p:cond delay="0"/>
                                          </p:stCondLst>
                                        </p:cTn>
                                        <p:tgtEl>
                                          <p:spTgt spid="96"/>
                                        </p:tgtEl>
                                        <p:attrNameLst>
                                          <p:attrName>style.visibility</p:attrName>
                                        </p:attrNameLst>
                                      </p:cBhvr>
                                      <p:to>
                                        <p:strVal val="visible"/>
                                      </p:to>
                                    </p:set>
                                    <p:animEffect transition="in" filter="wipe(left)">
                                      <p:cBhvr>
                                        <p:cTn id="82" dur="500"/>
                                        <p:tgtEl>
                                          <p:spTgt spid="96"/>
                                        </p:tgtEl>
                                      </p:cBhvr>
                                    </p:animEffect>
                                  </p:childTnLst>
                                </p:cTn>
                              </p:par>
                            </p:childTnLst>
                          </p:cTn>
                        </p:par>
                        <p:par>
                          <p:cTn id="83" fill="hold">
                            <p:stCondLst>
                              <p:cond delay="7000"/>
                            </p:stCondLst>
                            <p:childTnLst>
                              <p:par>
                                <p:cTn id="84" presetID="53" presetClass="entr" presetSubtype="16" fill="hold" grpId="0" nodeType="afterEffect">
                                  <p:stCondLst>
                                    <p:cond delay="0"/>
                                  </p:stCondLst>
                                  <p:childTnLst>
                                    <p:set>
                                      <p:cBhvr>
                                        <p:cTn id="85" dur="1" fill="hold">
                                          <p:stCondLst>
                                            <p:cond delay="0"/>
                                          </p:stCondLst>
                                        </p:cTn>
                                        <p:tgtEl>
                                          <p:spTgt spid="99"/>
                                        </p:tgtEl>
                                        <p:attrNameLst>
                                          <p:attrName>style.visibility</p:attrName>
                                        </p:attrNameLst>
                                      </p:cBhvr>
                                      <p:to>
                                        <p:strVal val="visible"/>
                                      </p:to>
                                    </p:set>
                                    <p:anim calcmode="lin" valueType="num">
                                      <p:cBhvr>
                                        <p:cTn id="86" dur="500" fill="hold"/>
                                        <p:tgtEl>
                                          <p:spTgt spid="99"/>
                                        </p:tgtEl>
                                        <p:attrNameLst>
                                          <p:attrName>ppt_w</p:attrName>
                                        </p:attrNameLst>
                                      </p:cBhvr>
                                      <p:tavLst>
                                        <p:tav tm="0">
                                          <p:val>
                                            <p:fltVal val="0"/>
                                          </p:val>
                                        </p:tav>
                                        <p:tav tm="100000">
                                          <p:val>
                                            <p:strVal val="#ppt_w"/>
                                          </p:val>
                                        </p:tav>
                                      </p:tavLst>
                                    </p:anim>
                                    <p:anim calcmode="lin" valueType="num">
                                      <p:cBhvr>
                                        <p:cTn id="87" dur="500" fill="hold"/>
                                        <p:tgtEl>
                                          <p:spTgt spid="99"/>
                                        </p:tgtEl>
                                        <p:attrNameLst>
                                          <p:attrName>ppt_h</p:attrName>
                                        </p:attrNameLst>
                                      </p:cBhvr>
                                      <p:tavLst>
                                        <p:tav tm="0">
                                          <p:val>
                                            <p:fltVal val="0"/>
                                          </p:val>
                                        </p:tav>
                                        <p:tav tm="100000">
                                          <p:val>
                                            <p:strVal val="#ppt_h"/>
                                          </p:val>
                                        </p:tav>
                                      </p:tavLst>
                                    </p:anim>
                                    <p:animEffect transition="in" filter="fade">
                                      <p:cBhvr>
                                        <p:cTn id="88" dur="500"/>
                                        <p:tgtEl>
                                          <p:spTgt spid="99"/>
                                        </p:tgtEl>
                                      </p:cBhvr>
                                    </p:animEffect>
                                  </p:childTnLst>
                                </p:cTn>
                              </p:par>
                            </p:childTnLst>
                          </p:cTn>
                        </p:par>
                        <p:par>
                          <p:cTn id="89" fill="hold">
                            <p:stCondLst>
                              <p:cond delay="7500"/>
                            </p:stCondLst>
                            <p:childTnLst>
                              <p:par>
                                <p:cTn id="90" presetID="2" presetClass="entr" presetSubtype="8" fill="hold" nodeType="afterEffect">
                                  <p:stCondLst>
                                    <p:cond delay="0"/>
                                  </p:stCondLst>
                                  <p:childTnLst>
                                    <p:set>
                                      <p:cBhvr>
                                        <p:cTn id="91" dur="1" fill="hold">
                                          <p:stCondLst>
                                            <p:cond delay="0"/>
                                          </p:stCondLst>
                                        </p:cTn>
                                        <p:tgtEl>
                                          <p:spTgt spid="6"/>
                                        </p:tgtEl>
                                        <p:attrNameLst>
                                          <p:attrName>style.visibility</p:attrName>
                                        </p:attrNameLst>
                                      </p:cBhvr>
                                      <p:to>
                                        <p:strVal val="visible"/>
                                      </p:to>
                                    </p:set>
                                    <p:anim calcmode="lin" valueType="num">
                                      <p:cBhvr additive="base">
                                        <p:cTn id="92" dur="500" fill="hold"/>
                                        <p:tgtEl>
                                          <p:spTgt spid="6"/>
                                        </p:tgtEl>
                                        <p:attrNameLst>
                                          <p:attrName>ppt_x</p:attrName>
                                        </p:attrNameLst>
                                      </p:cBhvr>
                                      <p:tavLst>
                                        <p:tav tm="0">
                                          <p:val>
                                            <p:strVal val="0-#ppt_w/2"/>
                                          </p:val>
                                        </p:tav>
                                        <p:tav tm="100000">
                                          <p:val>
                                            <p:strVal val="#ppt_x"/>
                                          </p:val>
                                        </p:tav>
                                      </p:tavLst>
                                    </p:anim>
                                    <p:anim calcmode="lin" valueType="num">
                                      <p:cBhvr additive="base">
                                        <p:cTn id="93" dur="500" fill="hold"/>
                                        <p:tgtEl>
                                          <p:spTgt spid="6"/>
                                        </p:tgtEl>
                                        <p:attrNameLst>
                                          <p:attrName>ppt_y</p:attrName>
                                        </p:attrNameLst>
                                      </p:cBhvr>
                                      <p:tavLst>
                                        <p:tav tm="0">
                                          <p:val>
                                            <p:strVal val="#ppt_y"/>
                                          </p:val>
                                        </p:tav>
                                        <p:tav tm="100000">
                                          <p:val>
                                            <p:strVal val="#ppt_y"/>
                                          </p:val>
                                        </p:tav>
                                      </p:tavLst>
                                    </p:anim>
                                  </p:childTnLst>
                                </p:cTn>
                              </p:par>
                            </p:childTnLst>
                          </p:cTn>
                        </p:par>
                        <p:par>
                          <p:cTn id="94" fill="hold">
                            <p:stCondLst>
                              <p:cond delay="8000"/>
                            </p:stCondLst>
                            <p:childTnLst>
                              <p:par>
                                <p:cTn id="95" presetID="53" presetClass="entr" presetSubtype="16" fill="hold" grpId="0" nodeType="afterEffect">
                                  <p:stCondLst>
                                    <p:cond delay="0"/>
                                  </p:stCondLst>
                                  <p:childTnLst>
                                    <p:set>
                                      <p:cBhvr>
                                        <p:cTn id="96" dur="1" fill="hold">
                                          <p:stCondLst>
                                            <p:cond delay="0"/>
                                          </p:stCondLst>
                                        </p:cTn>
                                        <p:tgtEl>
                                          <p:spTgt spid="94"/>
                                        </p:tgtEl>
                                        <p:attrNameLst>
                                          <p:attrName>style.visibility</p:attrName>
                                        </p:attrNameLst>
                                      </p:cBhvr>
                                      <p:to>
                                        <p:strVal val="visible"/>
                                      </p:to>
                                    </p:set>
                                    <p:anim calcmode="lin" valueType="num">
                                      <p:cBhvr>
                                        <p:cTn id="97" dur="500" fill="hold"/>
                                        <p:tgtEl>
                                          <p:spTgt spid="94"/>
                                        </p:tgtEl>
                                        <p:attrNameLst>
                                          <p:attrName>ppt_w</p:attrName>
                                        </p:attrNameLst>
                                      </p:cBhvr>
                                      <p:tavLst>
                                        <p:tav tm="0">
                                          <p:val>
                                            <p:fltVal val="0"/>
                                          </p:val>
                                        </p:tav>
                                        <p:tav tm="100000">
                                          <p:val>
                                            <p:strVal val="#ppt_w"/>
                                          </p:val>
                                        </p:tav>
                                      </p:tavLst>
                                    </p:anim>
                                    <p:anim calcmode="lin" valueType="num">
                                      <p:cBhvr>
                                        <p:cTn id="98" dur="500" fill="hold"/>
                                        <p:tgtEl>
                                          <p:spTgt spid="94"/>
                                        </p:tgtEl>
                                        <p:attrNameLst>
                                          <p:attrName>ppt_h</p:attrName>
                                        </p:attrNameLst>
                                      </p:cBhvr>
                                      <p:tavLst>
                                        <p:tav tm="0">
                                          <p:val>
                                            <p:fltVal val="0"/>
                                          </p:val>
                                        </p:tav>
                                        <p:tav tm="100000">
                                          <p:val>
                                            <p:strVal val="#ppt_h"/>
                                          </p:val>
                                        </p:tav>
                                      </p:tavLst>
                                    </p:anim>
                                    <p:animEffect transition="in" filter="fade">
                                      <p:cBhvr>
                                        <p:cTn id="99" dur="500"/>
                                        <p:tgtEl>
                                          <p:spTgt spid="94"/>
                                        </p:tgtEl>
                                      </p:cBhvr>
                                    </p:animEffect>
                                  </p:childTnLst>
                                </p:cTn>
                              </p:par>
                            </p:childTnLst>
                          </p:cTn>
                        </p:par>
                        <p:par>
                          <p:cTn id="100" fill="hold">
                            <p:stCondLst>
                              <p:cond delay="8500"/>
                            </p:stCondLst>
                            <p:childTnLst>
                              <p:par>
                                <p:cTn id="101" presetID="22" presetClass="entr" presetSubtype="8" fill="hold" grpId="0"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100"/>
                                        </p:tgtEl>
                                        <p:attrNameLst>
                                          <p:attrName>style.visibility</p:attrName>
                                        </p:attrNameLst>
                                      </p:cBhvr>
                                      <p:to>
                                        <p:strVal val="visible"/>
                                      </p:to>
                                    </p:set>
                                    <p:anim calcmode="lin" valueType="num">
                                      <p:cBhvr>
                                        <p:cTn id="107" dur="500" fill="hold"/>
                                        <p:tgtEl>
                                          <p:spTgt spid="100"/>
                                        </p:tgtEl>
                                        <p:attrNameLst>
                                          <p:attrName>ppt_w</p:attrName>
                                        </p:attrNameLst>
                                      </p:cBhvr>
                                      <p:tavLst>
                                        <p:tav tm="0">
                                          <p:val>
                                            <p:fltVal val="0"/>
                                          </p:val>
                                        </p:tav>
                                        <p:tav tm="100000">
                                          <p:val>
                                            <p:strVal val="#ppt_w"/>
                                          </p:val>
                                        </p:tav>
                                      </p:tavLst>
                                    </p:anim>
                                    <p:anim calcmode="lin" valueType="num">
                                      <p:cBhvr>
                                        <p:cTn id="108" dur="500" fill="hold"/>
                                        <p:tgtEl>
                                          <p:spTgt spid="100"/>
                                        </p:tgtEl>
                                        <p:attrNameLst>
                                          <p:attrName>ppt_h</p:attrName>
                                        </p:attrNameLst>
                                      </p:cBhvr>
                                      <p:tavLst>
                                        <p:tav tm="0">
                                          <p:val>
                                            <p:fltVal val="0"/>
                                          </p:val>
                                        </p:tav>
                                        <p:tav tm="100000">
                                          <p:val>
                                            <p:strVal val="#ppt_h"/>
                                          </p:val>
                                        </p:tav>
                                      </p:tavLst>
                                    </p:anim>
                                    <p:animEffect transition="in" filter="fade">
                                      <p:cBhvr>
                                        <p:cTn id="109"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52" grpId="0" build="p"/>
      <p:bldP spid="53" grpId="0"/>
      <p:bldP spid="92" grpId="0" animBg="1"/>
      <p:bldP spid="93" grpId="0" animBg="1"/>
      <p:bldP spid="94" grpId="0" animBg="1"/>
      <p:bldP spid="95" grpId="0"/>
      <p:bldP spid="96" grpId="0"/>
      <p:bldP spid="97" grpId="0"/>
      <p:bldP spid="98" grpId="0"/>
      <p:bldP spid="99" grpId="0"/>
      <p:bldP spid="10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88069BE2-BCC7-4392-88D4-E0684808F81B}"/>
              </a:ext>
            </a:extLst>
          </p:cNvPr>
          <p:cNvSpPr>
            <a:spLocks noChangeAspect="1"/>
          </p:cNvSpPr>
          <p:nvPr/>
        </p:nvSpPr>
        <p:spPr>
          <a:xfrm>
            <a:off x="2621282" y="5786629"/>
            <a:ext cx="5943980" cy="511869"/>
          </a:xfrm>
          <a:custGeom>
            <a:avLst/>
            <a:gdLst>
              <a:gd name="connsiteX0" fmla="*/ 744 w 5943980"/>
              <a:gd name="connsiteY0" fmla="*/ 0 h 511869"/>
              <a:gd name="connsiteX1" fmla="*/ 5817151 w 5943980"/>
              <a:gd name="connsiteY1" fmla="*/ 0 h 511869"/>
              <a:gd name="connsiteX2" fmla="*/ 5943980 w 5943980"/>
              <a:gd name="connsiteY2" fmla="*/ 511869 h 511869"/>
              <a:gd name="connsiteX3" fmla="*/ 518161 w 5943980"/>
              <a:gd name="connsiteY3" fmla="*/ 511869 h 511869"/>
              <a:gd name="connsiteX4" fmla="*/ 513075 w 5943980"/>
              <a:gd name="connsiteY4" fmla="*/ 510842 h 511869"/>
              <a:gd name="connsiteX5" fmla="*/ 502920 w 5943980"/>
              <a:gd name="connsiteY5" fmla="*/ 511869 h 511869"/>
              <a:gd name="connsiteX6" fmla="*/ 0 w 5943980"/>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43980" h="511869">
                <a:moveTo>
                  <a:pt x="744" y="0"/>
                </a:moveTo>
                <a:lnTo>
                  <a:pt x="5817151" y="0"/>
                </a:lnTo>
                <a:lnTo>
                  <a:pt x="5943980" y="511869"/>
                </a:lnTo>
                <a:lnTo>
                  <a:pt x="518161" y="511869"/>
                </a:lnTo>
                <a:lnTo>
                  <a:pt x="513075" y="510842"/>
                </a:lnTo>
                <a:lnTo>
                  <a:pt x="502920" y="511869"/>
                </a:lnTo>
                <a:cubicBezTo>
                  <a:pt x="225165" y="511869"/>
                  <a:pt x="0" y="286009"/>
                  <a:pt x="0" y="7397"/>
                </a:cubicBezTo>
                <a:close/>
              </a:path>
            </a:pathLst>
          </a:custGeom>
          <a:solidFill>
            <a:srgbClr val="1D293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6E1D9052-4FF6-4887-BD64-90DC87E553BE}"/>
              </a:ext>
            </a:extLst>
          </p:cNvPr>
          <p:cNvSpPr>
            <a:spLocks noChangeAspect="1"/>
          </p:cNvSpPr>
          <p:nvPr/>
        </p:nvSpPr>
        <p:spPr>
          <a:xfrm>
            <a:off x="2622027" y="5289554"/>
            <a:ext cx="5816407" cy="497075"/>
          </a:xfrm>
          <a:custGeom>
            <a:avLst/>
            <a:gdLst>
              <a:gd name="connsiteX0" fmla="*/ 502176 w 5816407"/>
              <a:gd name="connsiteY0" fmla="*/ 0 h 497075"/>
              <a:gd name="connsiteX1" fmla="*/ 532872 w 5816407"/>
              <a:gd name="connsiteY1" fmla="*/ 3104 h 497075"/>
              <a:gd name="connsiteX2" fmla="*/ 5694013 w 5816407"/>
              <a:gd name="connsiteY2" fmla="*/ 3104 h 497075"/>
              <a:gd name="connsiteX3" fmla="*/ 5816407 w 5816407"/>
              <a:gd name="connsiteY3" fmla="*/ 497075 h 497075"/>
              <a:gd name="connsiteX4" fmla="*/ 0 w 5816407"/>
              <a:gd name="connsiteY4" fmla="*/ 497075 h 497075"/>
              <a:gd name="connsiteX5" fmla="*/ 9474 w 5816407"/>
              <a:gd name="connsiteY5" fmla="*/ 402804 h 497075"/>
              <a:gd name="connsiteX6" fmla="*/ 502176 w 5816407"/>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16407" h="497075">
                <a:moveTo>
                  <a:pt x="502176" y="0"/>
                </a:moveTo>
                <a:lnTo>
                  <a:pt x="532872" y="3104"/>
                </a:lnTo>
                <a:lnTo>
                  <a:pt x="5694013" y="3104"/>
                </a:lnTo>
                <a:lnTo>
                  <a:pt x="5816407" y="497075"/>
                </a:lnTo>
                <a:lnTo>
                  <a:pt x="0" y="497075"/>
                </a:lnTo>
                <a:lnTo>
                  <a:pt x="9474" y="402804"/>
                </a:lnTo>
                <a:cubicBezTo>
                  <a:pt x="56369" y="172924"/>
                  <a:pt x="259141" y="0"/>
                  <a:pt x="502176" y="0"/>
                </a:cubicBezTo>
                <a:close/>
              </a:path>
            </a:pathLst>
          </a:cu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619E0BEA-981C-4C05-B63F-AF3985AAE2DF}"/>
              </a:ext>
            </a:extLst>
          </p:cNvPr>
          <p:cNvSpPr>
            <a:spLocks noChangeAspect="1"/>
          </p:cNvSpPr>
          <p:nvPr/>
        </p:nvSpPr>
        <p:spPr>
          <a:xfrm>
            <a:off x="2667000" y="4582467"/>
            <a:ext cx="5599900" cy="511869"/>
          </a:xfrm>
          <a:custGeom>
            <a:avLst/>
            <a:gdLst>
              <a:gd name="connsiteX0" fmla="*/ 744 w 5599900"/>
              <a:gd name="connsiteY0" fmla="*/ 0 h 511869"/>
              <a:gd name="connsiteX1" fmla="*/ 5473071 w 5599900"/>
              <a:gd name="connsiteY1" fmla="*/ 0 h 511869"/>
              <a:gd name="connsiteX2" fmla="*/ 5599900 w 5599900"/>
              <a:gd name="connsiteY2" fmla="*/ 511869 h 511869"/>
              <a:gd name="connsiteX3" fmla="*/ 518161 w 5599900"/>
              <a:gd name="connsiteY3" fmla="*/ 511869 h 511869"/>
              <a:gd name="connsiteX4" fmla="*/ 513075 w 5599900"/>
              <a:gd name="connsiteY4" fmla="*/ 510842 h 511869"/>
              <a:gd name="connsiteX5" fmla="*/ 502920 w 5599900"/>
              <a:gd name="connsiteY5" fmla="*/ 511869 h 511869"/>
              <a:gd name="connsiteX6" fmla="*/ 0 w 5599900"/>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99900" h="511869">
                <a:moveTo>
                  <a:pt x="744" y="0"/>
                </a:moveTo>
                <a:lnTo>
                  <a:pt x="5473071" y="0"/>
                </a:lnTo>
                <a:lnTo>
                  <a:pt x="5599900" y="511869"/>
                </a:lnTo>
                <a:lnTo>
                  <a:pt x="518161" y="511869"/>
                </a:lnTo>
                <a:lnTo>
                  <a:pt x="513075" y="510842"/>
                </a:lnTo>
                <a:lnTo>
                  <a:pt x="502920" y="511869"/>
                </a:lnTo>
                <a:cubicBezTo>
                  <a:pt x="225165" y="511869"/>
                  <a:pt x="0" y="286009"/>
                  <a:pt x="0" y="7397"/>
                </a:cubicBezTo>
                <a:close/>
              </a:path>
            </a:pathLst>
          </a:custGeom>
          <a:solidFill>
            <a:srgbClr val="35465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D3E4653D-C1E2-4796-AADE-A96E3ECC7952}"/>
              </a:ext>
            </a:extLst>
          </p:cNvPr>
          <p:cNvSpPr>
            <a:spLocks noChangeAspect="1"/>
          </p:cNvSpPr>
          <p:nvPr/>
        </p:nvSpPr>
        <p:spPr>
          <a:xfrm>
            <a:off x="2667745" y="4085392"/>
            <a:ext cx="5472327" cy="497075"/>
          </a:xfrm>
          <a:custGeom>
            <a:avLst/>
            <a:gdLst>
              <a:gd name="connsiteX0" fmla="*/ 502176 w 5472327"/>
              <a:gd name="connsiteY0" fmla="*/ 0 h 497075"/>
              <a:gd name="connsiteX1" fmla="*/ 532872 w 5472327"/>
              <a:gd name="connsiteY1" fmla="*/ 3104 h 497075"/>
              <a:gd name="connsiteX2" fmla="*/ 5349933 w 5472327"/>
              <a:gd name="connsiteY2" fmla="*/ 3104 h 497075"/>
              <a:gd name="connsiteX3" fmla="*/ 5472327 w 5472327"/>
              <a:gd name="connsiteY3" fmla="*/ 497075 h 497075"/>
              <a:gd name="connsiteX4" fmla="*/ 0 w 5472327"/>
              <a:gd name="connsiteY4" fmla="*/ 497075 h 497075"/>
              <a:gd name="connsiteX5" fmla="*/ 9474 w 5472327"/>
              <a:gd name="connsiteY5" fmla="*/ 402804 h 497075"/>
              <a:gd name="connsiteX6" fmla="*/ 502176 w 5472327"/>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72327" h="497075">
                <a:moveTo>
                  <a:pt x="502176" y="0"/>
                </a:moveTo>
                <a:lnTo>
                  <a:pt x="532872" y="3104"/>
                </a:lnTo>
                <a:lnTo>
                  <a:pt x="5349933" y="3104"/>
                </a:lnTo>
                <a:lnTo>
                  <a:pt x="5472327" y="497075"/>
                </a:lnTo>
                <a:lnTo>
                  <a:pt x="0" y="497075"/>
                </a:lnTo>
                <a:lnTo>
                  <a:pt x="9474" y="402804"/>
                </a:lnTo>
                <a:cubicBezTo>
                  <a:pt x="56369" y="172924"/>
                  <a:pt x="259141" y="0"/>
                  <a:pt x="502176"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9E7CAF12-D640-4CEE-A539-7C7FEC4830B4}"/>
              </a:ext>
            </a:extLst>
          </p:cNvPr>
          <p:cNvSpPr>
            <a:spLocks noChangeAspect="1"/>
          </p:cNvSpPr>
          <p:nvPr/>
        </p:nvSpPr>
        <p:spPr>
          <a:xfrm>
            <a:off x="2667000" y="3421676"/>
            <a:ext cx="5312284" cy="511869"/>
          </a:xfrm>
          <a:custGeom>
            <a:avLst/>
            <a:gdLst>
              <a:gd name="connsiteX0" fmla="*/ 744 w 5312284"/>
              <a:gd name="connsiteY0" fmla="*/ 0 h 511869"/>
              <a:gd name="connsiteX1" fmla="*/ 5185456 w 5312284"/>
              <a:gd name="connsiteY1" fmla="*/ 0 h 511869"/>
              <a:gd name="connsiteX2" fmla="*/ 5312284 w 5312284"/>
              <a:gd name="connsiteY2" fmla="*/ 511869 h 511869"/>
              <a:gd name="connsiteX3" fmla="*/ 518161 w 5312284"/>
              <a:gd name="connsiteY3" fmla="*/ 511869 h 511869"/>
              <a:gd name="connsiteX4" fmla="*/ 513075 w 5312284"/>
              <a:gd name="connsiteY4" fmla="*/ 510842 h 511869"/>
              <a:gd name="connsiteX5" fmla="*/ 502920 w 5312284"/>
              <a:gd name="connsiteY5" fmla="*/ 511869 h 511869"/>
              <a:gd name="connsiteX6" fmla="*/ 0 w 5312284"/>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12284" h="511869">
                <a:moveTo>
                  <a:pt x="744" y="0"/>
                </a:moveTo>
                <a:lnTo>
                  <a:pt x="5185456" y="0"/>
                </a:lnTo>
                <a:lnTo>
                  <a:pt x="5312284" y="511869"/>
                </a:lnTo>
                <a:lnTo>
                  <a:pt x="518161" y="511869"/>
                </a:lnTo>
                <a:lnTo>
                  <a:pt x="513075" y="510842"/>
                </a:lnTo>
                <a:lnTo>
                  <a:pt x="502920" y="511869"/>
                </a:lnTo>
                <a:cubicBezTo>
                  <a:pt x="225165" y="511869"/>
                  <a:pt x="0" y="286009"/>
                  <a:pt x="0" y="7397"/>
                </a:cubicBezTo>
                <a:close/>
              </a:path>
            </a:pathLst>
          </a:custGeom>
          <a:solidFill>
            <a:srgbClr val="7488A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7B663154-B948-4BF0-8C78-A3077E6EF49D}"/>
              </a:ext>
            </a:extLst>
          </p:cNvPr>
          <p:cNvSpPr>
            <a:spLocks noChangeAspect="1"/>
          </p:cNvSpPr>
          <p:nvPr/>
        </p:nvSpPr>
        <p:spPr>
          <a:xfrm>
            <a:off x="2667744" y="2924601"/>
            <a:ext cx="5184712" cy="497075"/>
          </a:xfrm>
          <a:custGeom>
            <a:avLst/>
            <a:gdLst>
              <a:gd name="connsiteX0" fmla="*/ 502176 w 5184712"/>
              <a:gd name="connsiteY0" fmla="*/ 0 h 497075"/>
              <a:gd name="connsiteX1" fmla="*/ 532872 w 5184712"/>
              <a:gd name="connsiteY1" fmla="*/ 3104 h 497075"/>
              <a:gd name="connsiteX2" fmla="*/ 5062318 w 5184712"/>
              <a:gd name="connsiteY2" fmla="*/ 3104 h 497075"/>
              <a:gd name="connsiteX3" fmla="*/ 5184712 w 5184712"/>
              <a:gd name="connsiteY3" fmla="*/ 497075 h 497075"/>
              <a:gd name="connsiteX4" fmla="*/ 0 w 5184712"/>
              <a:gd name="connsiteY4" fmla="*/ 497075 h 497075"/>
              <a:gd name="connsiteX5" fmla="*/ 9474 w 5184712"/>
              <a:gd name="connsiteY5" fmla="*/ 402804 h 497075"/>
              <a:gd name="connsiteX6" fmla="*/ 502176 w 5184712"/>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84712" h="497075">
                <a:moveTo>
                  <a:pt x="502176" y="0"/>
                </a:moveTo>
                <a:lnTo>
                  <a:pt x="532872" y="3104"/>
                </a:lnTo>
                <a:lnTo>
                  <a:pt x="5062318" y="3104"/>
                </a:lnTo>
                <a:lnTo>
                  <a:pt x="5184712" y="497075"/>
                </a:lnTo>
                <a:lnTo>
                  <a:pt x="0" y="497075"/>
                </a:lnTo>
                <a:lnTo>
                  <a:pt x="9474" y="402804"/>
                </a:lnTo>
                <a:cubicBezTo>
                  <a:pt x="56369" y="172924"/>
                  <a:pt x="259141" y="0"/>
                  <a:pt x="502176" y="0"/>
                </a:cubicBezTo>
                <a:close/>
              </a:path>
            </a:pathLst>
          </a:cu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019893D0-3667-45F3-B685-190FEC3431BC}"/>
              </a:ext>
            </a:extLst>
          </p:cNvPr>
          <p:cNvSpPr>
            <a:spLocks noChangeAspect="1"/>
          </p:cNvSpPr>
          <p:nvPr/>
        </p:nvSpPr>
        <p:spPr>
          <a:xfrm>
            <a:off x="2660931" y="2195562"/>
            <a:ext cx="5014552" cy="511869"/>
          </a:xfrm>
          <a:custGeom>
            <a:avLst/>
            <a:gdLst>
              <a:gd name="connsiteX0" fmla="*/ 744 w 5014552"/>
              <a:gd name="connsiteY0" fmla="*/ 0 h 511869"/>
              <a:gd name="connsiteX1" fmla="*/ 4887723 w 5014552"/>
              <a:gd name="connsiteY1" fmla="*/ 0 h 511869"/>
              <a:gd name="connsiteX2" fmla="*/ 5014552 w 5014552"/>
              <a:gd name="connsiteY2" fmla="*/ 511869 h 511869"/>
              <a:gd name="connsiteX3" fmla="*/ 518161 w 5014552"/>
              <a:gd name="connsiteY3" fmla="*/ 511869 h 511869"/>
              <a:gd name="connsiteX4" fmla="*/ 513075 w 5014552"/>
              <a:gd name="connsiteY4" fmla="*/ 510842 h 511869"/>
              <a:gd name="connsiteX5" fmla="*/ 502920 w 5014552"/>
              <a:gd name="connsiteY5" fmla="*/ 511869 h 511869"/>
              <a:gd name="connsiteX6" fmla="*/ 0 w 5014552"/>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14552" h="511869">
                <a:moveTo>
                  <a:pt x="744" y="0"/>
                </a:moveTo>
                <a:lnTo>
                  <a:pt x="4887723" y="0"/>
                </a:lnTo>
                <a:lnTo>
                  <a:pt x="5014552" y="511869"/>
                </a:lnTo>
                <a:lnTo>
                  <a:pt x="518161" y="511869"/>
                </a:lnTo>
                <a:lnTo>
                  <a:pt x="513075" y="510842"/>
                </a:lnTo>
                <a:lnTo>
                  <a:pt x="502920" y="511869"/>
                </a:lnTo>
                <a:cubicBezTo>
                  <a:pt x="225165" y="511869"/>
                  <a:pt x="0" y="286009"/>
                  <a:pt x="0" y="7397"/>
                </a:cubicBezTo>
                <a:close/>
              </a:path>
            </a:pathLst>
          </a:custGeom>
          <a:solidFill>
            <a:srgbClr val="E0251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E8615ADA-B62B-44AC-B468-316DA05E7E49}"/>
              </a:ext>
            </a:extLst>
          </p:cNvPr>
          <p:cNvSpPr>
            <a:spLocks noChangeAspect="1"/>
          </p:cNvSpPr>
          <p:nvPr/>
        </p:nvSpPr>
        <p:spPr>
          <a:xfrm>
            <a:off x="2661676" y="1698487"/>
            <a:ext cx="4886979" cy="497075"/>
          </a:xfrm>
          <a:custGeom>
            <a:avLst/>
            <a:gdLst>
              <a:gd name="connsiteX0" fmla="*/ 502176 w 4886979"/>
              <a:gd name="connsiteY0" fmla="*/ 0 h 497075"/>
              <a:gd name="connsiteX1" fmla="*/ 532872 w 4886979"/>
              <a:gd name="connsiteY1" fmla="*/ 3104 h 497075"/>
              <a:gd name="connsiteX2" fmla="*/ 4764585 w 4886979"/>
              <a:gd name="connsiteY2" fmla="*/ 3104 h 497075"/>
              <a:gd name="connsiteX3" fmla="*/ 4886979 w 4886979"/>
              <a:gd name="connsiteY3" fmla="*/ 497075 h 497075"/>
              <a:gd name="connsiteX4" fmla="*/ 0 w 4886979"/>
              <a:gd name="connsiteY4" fmla="*/ 497075 h 497075"/>
              <a:gd name="connsiteX5" fmla="*/ 9474 w 4886979"/>
              <a:gd name="connsiteY5" fmla="*/ 402804 h 497075"/>
              <a:gd name="connsiteX6" fmla="*/ 502176 w 4886979"/>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6979" h="497075">
                <a:moveTo>
                  <a:pt x="502176" y="0"/>
                </a:moveTo>
                <a:lnTo>
                  <a:pt x="532872" y="3104"/>
                </a:lnTo>
                <a:lnTo>
                  <a:pt x="4764585" y="3104"/>
                </a:lnTo>
                <a:lnTo>
                  <a:pt x="4886979" y="497075"/>
                </a:lnTo>
                <a:lnTo>
                  <a:pt x="0" y="497075"/>
                </a:lnTo>
                <a:lnTo>
                  <a:pt x="9474" y="402804"/>
                </a:lnTo>
                <a:cubicBezTo>
                  <a:pt x="56369" y="172924"/>
                  <a:pt x="259141" y="0"/>
                  <a:pt x="502176" y="0"/>
                </a:cubicBezTo>
                <a:close/>
              </a:path>
            </a:pathLst>
          </a:cu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B0B3F31C-8F24-4B19-ADFE-01F55BFF017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dpi="0" rotWithShape="1">
            <a:blip r:embed="rId3">
              <a:alphaModFix amt="75000"/>
            </a:blip>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C65AE7CD-23DF-4826-9E48-E247A43108BA}"/>
              </a:ext>
            </a:extLst>
          </p:cNvPr>
          <p:cNvSpPr/>
          <p:nvPr/>
        </p:nvSpPr>
        <p:spPr>
          <a:xfrm rot="10800000">
            <a:off x="1066801" y="1524000"/>
            <a:ext cx="1219201" cy="4800600"/>
          </a:xfrm>
          <a:custGeom>
            <a:avLst/>
            <a:gdLst>
              <a:gd name="connsiteX0" fmla="*/ 787392 w 1219201"/>
              <a:gd name="connsiteY0" fmla="*/ 4572000 h 4572000"/>
              <a:gd name="connsiteX1" fmla="*/ 685800 w 1219201"/>
              <a:gd name="connsiteY1" fmla="*/ 4572000 h 4572000"/>
              <a:gd name="connsiteX2" fmla="*/ 533401 w 1219201"/>
              <a:gd name="connsiteY2" fmla="*/ 4572000 h 4572000"/>
              <a:gd name="connsiteX3" fmla="*/ 431809 w 1219201"/>
              <a:gd name="connsiteY3" fmla="*/ 4572000 h 4572000"/>
              <a:gd name="connsiteX4" fmla="*/ 0 w 1219201"/>
              <a:gd name="connsiteY4" fmla="*/ 4140191 h 4572000"/>
              <a:gd name="connsiteX5" fmla="*/ 0 w 1219201"/>
              <a:gd name="connsiteY5" fmla="*/ 431809 h 4572000"/>
              <a:gd name="connsiteX6" fmla="*/ 431809 w 1219201"/>
              <a:gd name="connsiteY6" fmla="*/ 0 h 4572000"/>
              <a:gd name="connsiteX7" fmla="*/ 533401 w 1219201"/>
              <a:gd name="connsiteY7" fmla="*/ 0 h 4572000"/>
              <a:gd name="connsiteX8" fmla="*/ 685800 w 1219201"/>
              <a:gd name="connsiteY8" fmla="*/ 0 h 4572000"/>
              <a:gd name="connsiteX9" fmla="*/ 787392 w 1219201"/>
              <a:gd name="connsiteY9" fmla="*/ 0 h 4572000"/>
              <a:gd name="connsiteX10" fmla="*/ 1219201 w 1219201"/>
              <a:gd name="connsiteY10" fmla="*/ 431809 h 4572000"/>
              <a:gd name="connsiteX11" fmla="*/ 1219201 w 1219201"/>
              <a:gd name="connsiteY11" fmla="*/ 4140191 h 4572000"/>
              <a:gd name="connsiteX12" fmla="*/ 787392 w 1219201"/>
              <a:gd name="connsiteY12" fmla="*/ 4572000 h 457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1" h="4572000">
                <a:moveTo>
                  <a:pt x="787392" y="4572000"/>
                </a:moveTo>
                <a:lnTo>
                  <a:pt x="685800" y="4572000"/>
                </a:lnTo>
                <a:lnTo>
                  <a:pt x="533401" y="4572000"/>
                </a:lnTo>
                <a:lnTo>
                  <a:pt x="431809" y="4572000"/>
                </a:lnTo>
                <a:cubicBezTo>
                  <a:pt x="193327" y="4572000"/>
                  <a:pt x="0" y="4378673"/>
                  <a:pt x="0" y="4140191"/>
                </a:cubicBezTo>
                <a:lnTo>
                  <a:pt x="0" y="431809"/>
                </a:lnTo>
                <a:cubicBezTo>
                  <a:pt x="0" y="193327"/>
                  <a:pt x="193327" y="0"/>
                  <a:pt x="431809" y="0"/>
                </a:cubicBezTo>
                <a:lnTo>
                  <a:pt x="533401" y="0"/>
                </a:lnTo>
                <a:lnTo>
                  <a:pt x="685800" y="0"/>
                </a:lnTo>
                <a:lnTo>
                  <a:pt x="787392" y="0"/>
                </a:lnTo>
                <a:cubicBezTo>
                  <a:pt x="1025874" y="0"/>
                  <a:pt x="1219201" y="193327"/>
                  <a:pt x="1219201" y="431809"/>
                </a:cubicBezTo>
                <a:lnTo>
                  <a:pt x="1219201" y="4140191"/>
                </a:lnTo>
                <a:cubicBezTo>
                  <a:pt x="1219201" y="4378673"/>
                  <a:pt x="1025874" y="4572000"/>
                  <a:pt x="787392" y="4572000"/>
                </a:cubicBezTo>
                <a:close/>
              </a:path>
            </a:pathLst>
          </a:custGeom>
          <a:solidFill>
            <a:srgbClr val="B6B6B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5" name="Group 64">
            <a:extLst>
              <a:ext uri="{FF2B5EF4-FFF2-40B4-BE49-F238E27FC236}">
                <a16:creationId xmlns:a16="http://schemas.microsoft.com/office/drawing/2014/main" id="{86E1B949-7F26-45F0-8468-6990C7CF494E}"/>
              </a:ext>
            </a:extLst>
          </p:cNvPr>
          <p:cNvGrpSpPr/>
          <p:nvPr/>
        </p:nvGrpSpPr>
        <p:grpSpPr>
          <a:xfrm>
            <a:off x="2011680" y="1828800"/>
            <a:ext cx="1432560" cy="731520"/>
            <a:chOff x="2011680" y="1828800"/>
            <a:chExt cx="1432560" cy="731520"/>
          </a:xfrm>
        </p:grpSpPr>
        <p:sp>
          <p:nvSpPr>
            <p:cNvPr id="12" name="Freeform: Shape 11">
              <a:extLst>
                <a:ext uri="{FF2B5EF4-FFF2-40B4-BE49-F238E27FC236}">
                  <a16:creationId xmlns:a16="http://schemas.microsoft.com/office/drawing/2014/main" id="{412EA113-FC7B-42FA-B31F-EC29FDCB779B}"/>
                </a:ext>
              </a:extLst>
            </p:cNvPr>
            <p:cNvSpPr>
              <a:spLocks noChangeAspect="1"/>
            </p:cNvSpPr>
            <p:nvPr/>
          </p:nvSpPr>
          <p:spPr>
            <a:xfrm>
              <a:off x="2011680" y="182880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C3884D21-D384-4AD0-AD49-34DE6E32634F}"/>
                </a:ext>
              </a:extLst>
            </p:cNvPr>
            <p:cNvSpPr>
              <a:spLocks noChangeAspect="1"/>
            </p:cNvSpPr>
            <p:nvPr/>
          </p:nvSpPr>
          <p:spPr>
            <a:xfrm>
              <a:off x="2852928" y="1965960"/>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grpSp>
      <p:sp>
        <p:nvSpPr>
          <p:cNvPr id="56" name="TextBox 55">
            <a:extLst>
              <a:ext uri="{FF2B5EF4-FFF2-40B4-BE49-F238E27FC236}">
                <a16:creationId xmlns:a16="http://schemas.microsoft.com/office/drawing/2014/main" id="{95F9F2C0-4956-4B43-B692-A623A2814C4F}"/>
              </a:ext>
            </a:extLst>
          </p:cNvPr>
          <p:cNvSpPr txBox="1"/>
          <p:nvPr/>
        </p:nvSpPr>
        <p:spPr>
          <a:xfrm>
            <a:off x="3516178" y="1757921"/>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6" name="Group 65">
            <a:extLst>
              <a:ext uri="{FF2B5EF4-FFF2-40B4-BE49-F238E27FC236}">
                <a16:creationId xmlns:a16="http://schemas.microsoft.com/office/drawing/2014/main" id="{8533EB1E-4F20-401B-ACE4-111EE691327F}"/>
              </a:ext>
            </a:extLst>
          </p:cNvPr>
          <p:cNvGrpSpPr/>
          <p:nvPr/>
        </p:nvGrpSpPr>
        <p:grpSpPr>
          <a:xfrm>
            <a:off x="2011680" y="3063240"/>
            <a:ext cx="1432560" cy="731520"/>
            <a:chOff x="2011680" y="3063240"/>
            <a:chExt cx="1432560" cy="731520"/>
          </a:xfrm>
        </p:grpSpPr>
        <p:sp>
          <p:nvSpPr>
            <p:cNvPr id="13" name="Freeform: Shape 12">
              <a:extLst>
                <a:ext uri="{FF2B5EF4-FFF2-40B4-BE49-F238E27FC236}">
                  <a16:creationId xmlns:a16="http://schemas.microsoft.com/office/drawing/2014/main" id="{0738D6F8-8F04-44A0-967D-290E5926EC82}"/>
                </a:ext>
              </a:extLst>
            </p:cNvPr>
            <p:cNvSpPr>
              <a:spLocks noChangeAspect="1"/>
            </p:cNvSpPr>
            <p:nvPr/>
          </p:nvSpPr>
          <p:spPr>
            <a:xfrm>
              <a:off x="2011680" y="306324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Oval 56">
              <a:extLst>
                <a:ext uri="{FF2B5EF4-FFF2-40B4-BE49-F238E27FC236}">
                  <a16:creationId xmlns:a16="http://schemas.microsoft.com/office/drawing/2014/main" id="{6F61E646-AF6A-4384-998C-80C0FF3F63E4}"/>
                </a:ext>
              </a:extLst>
            </p:cNvPr>
            <p:cNvSpPr>
              <a:spLocks noChangeAspect="1"/>
            </p:cNvSpPr>
            <p:nvPr/>
          </p:nvSpPr>
          <p:spPr>
            <a:xfrm>
              <a:off x="2852928" y="3196474"/>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grpSp>
      <p:sp>
        <p:nvSpPr>
          <p:cNvPr id="58" name="TextBox 57">
            <a:extLst>
              <a:ext uri="{FF2B5EF4-FFF2-40B4-BE49-F238E27FC236}">
                <a16:creationId xmlns:a16="http://schemas.microsoft.com/office/drawing/2014/main" id="{E455064B-EA58-4B77-B889-B4DFB8253CB7}"/>
              </a:ext>
            </a:extLst>
          </p:cNvPr>
          <p:cNvSpPr txBox="1"/>
          <p:nvPr/>
        </p:nvSpPr>
        <p:spPr>
          <a:xfrm>
            <a:off x="3516178" y="2988435"/>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7" name="Group 66">
            <a:extLst>
              <a:ext uri="{FF2B5EF4-FFF2-40B4-BE49-F238E27FC236}">
                <a16:creationId xmlns:a16="http://schemas.microsoft.com/office/drawing/2014/main" id="{636F790C-64E6-4140-AC17-02C120A80E3B}"/>
              </a:ext>
            </a:extLst>
          </p:cNvPr>
          <p:cNvGrpSpPr/>
          <p:nvPr/>
        </p:nvGrpSpPr>
        <p:grpSpPr>
          <a:xfrm>
            <a:off x="2011680" y="4229100"/>
            <a:ext cx="1432560" cy="731520"/>
            <a:chOff x="2011680" y="4229100"/>
            <a:chExt cx="1432560" cy="731520"/>
          </a:xfrm>
        </p:grpSpPr>
        <p:sp>
          <p:nvSpPr>
            <p:cNvPr id="14" name="Freeform: Shape 13">
              <a:extLst>
                <a:ext uri="{FF2B5EF4-FFF2-40B4-BE49-F238E27FC236}">
                  <a16:creationId xmlns:a16="http://schemas.microsoft.com/office/drawing/2014/main" id="{EA6C8FC0-1D87-42C0-AAF5-B49B9995F1F6}"/>
                </a:ext>
              </a:extLst>
            </p:cNvPr>
            <p:cNvSpPr>
              <a:spLocks noChangeAspect="1"/>
            </p:cNvSpPr>
            <p:nvPr/>
          </p:nvSpPr>
          <p:spPr>
            <a:xfrm>
              <a:off x="2011680" y="422910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341480FC-BDBC-41C5-BFF3-ADC75728E87C}"/>
                </a:ext>
              </a:extLst>
            </p:cNvPr>
            <p:cNvSpPr>
              <a:spLocks noChangeAspect="1"/>
            </p:cNvSpPr>
            <p:nvPr/>
          </p:nvSpPr>
          <p:spPr>
            <a:xfrm>
              <a:off x="2852928" y="4367313"/>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grpSp>
      <p:sp>
        <p:nvSpPr>
          <p:cNvPr id="60" name="TextBox 59">
            <a:extLst>
              <a:ext uri="{FF2B5EF4-FFF2-40B4-BE49-F238E27FC236}">
                <a16:creationId xmlns:a16="http://schemas.microsoft.com/office/drawing/2014/main" id="{66E5BE76-161B-4CEC-B9F8-5BD84A3E2624}"/>
              </a:ext>
            </a:extLst>
          </p:cNvPr>
          <p:cNvSpPr txBox="1"/>
          <p:nvPr/>
        </p:nvSpPr>
        <p:spPr>
          <a:xfrm>
            <a:off x="3516178" y="4159274"/>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86BFFBE4-9B54-4090-AA04-390697581FB1}"/>
              </a:ext>
            </a:extLst>
          </p:cNvPr>
          <p:cNvGrpSpPr/>
          <p:nvPr/>
        </p:nvGrpSpPr>
        <p:grpSpPr>
          <a:xfrm>
            <a:off x="2011680" y="5428265"/>
            <a:ext cx="1432560" cy="731520"/>
            <a:chOff x="2011680" y="5428265"/>
            <a:chExt cx="1432560" cy="731520"/>
          </a:xfrm>
        </p:grpSpPr>
        <p:sp>
          <p:nvSpPr>
            <p:cNvPr id="15" name="Freeform: Shape 14">
              <a:extLst>
                <a:ext uri="{FF2B5EF4-FFF2-40B4-BE49-F238E27FC236}">
                  <a16:creationId xmlns:a16="http://schemas.microsoft.com/office/drawing/2014/main" id="{A1C13B5A-7C59-46B2-9C58-07F7545A4DB9}"/>
                </a:ext>
              </a:extLst>
            </p:cNvPr>
            <p:cNvSpPr>
              <a:spLocks noChangeAspect="1"/>
            </p:cNvSpPr>
            <p:nvPr/>
          </p:nvSpPr>
          <p:spPr>
            <a:xfrm>
              <a:off x="2011680" y="5428265"/>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Oval 60">
              <a:extLst>
                <a:ext uri="{FF2B5EF4-FFF2-40B4-BE49-F238E27FC236}">
                  <a16:creationId xmlns:a16="http://schemas.microsoft.com/office/drawing/2014/main" id="{64EA1ECE-6BFF-4052-A6B8-3B3289773079}"/>
                </a:ext>
              </a:extLst>
            </p:cNvPr>
            <p:cNvSpPr>
              <a:spLocks noChangeAspect="1"/>
            </p:cNvSpPr>
            <p:nvPr/>
          </p:nvSpPr>
          <p:spPr>
            <a:xfrm>
              <a:off x="2852928" y="5571475"/>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D</a:t>
              </a:r>
            </a:p>
          </p:txBody>
        </p:sp>
      </p:grpSp>
      <p:sp>
        <p:nvSpPr>
          <p:cNvPr id="62" name="TextBox 61">
            <a:extLst>
              <a:ext uri="{FF2B5EF4-FFF2-40B4-BE49-F238E27FC236}">
                <a16:creationId xmlns:a16="http://schemas.microsoft.com/office/drawing/2014/main" id="{C64FEFC3-D4D1-4A8E-A48F-E01C0EDF53C5}"/>
              </a:ext>
            </a:extLst>
          </p:cNvPr>
          <p:cNvSpPr txBox="1"/>
          <p:nvPr/>
        </p:nvSpPr>
        <p:spPr>
          <a:xfrm>
            <a:off x="3516178" y="5363436"/>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63" name="Text Box 10">
            <a:extLst>
              <a:ext uri="{FF2B5EF4-FFF2-40B4-BE49-F238E27FC236}">
                <a16:creationId xmlns:a16="http://schemas.microsoft.com/office/drawing/2014/main" id="{258CBE8C-2D1E-4E85-83AC-99D7A8C1841B}"/>
              </a:ext>
            </a:extLst>
          </p:cNvPr>
          <p:cNvSpPr txBox="1">
            <a:spLocks noChangeArrowheads="1"/>
          </p:cNvSpPr>
          <p:nvPr/>
        </p:nvSpPr>
        <p:spPr bwMode="auto">
          <a:xfrm rot="16200000">
            <a:off x="-364250" y="3554968"/>
            <a:ext cx="4068618" cy="738664"/>
          </a:xfrm>
          <a:prstGeom prst="rect">
            <a:avLst/>
          </a:prstGeom>
          <a:noFill/>
          <a:ln w="9525">
            <a:noFill/>
            <a:miter lim="800000"/>
            <a:headEnd/>
            <a:tailEnd/>
          </a:ln>
        </p:spPr>
        <p:txBody>
          <a:bodyPr wrap="square" lIns="60960" tIns="30480" rIns="60960" bIns="30480">
            <a:spAutoFit/>
          </a:bodyPr>
          <a:lstStyle/>
          <a:p>
            <a:pPr algn="ctr"/>
            <a:r>
              <a:rPr lang="en-US" sz="4400" b="1" dirty="0">
                <a:solidFill>
                  <a:schemeClr val="bg2">
                    <a:lumMod val="50000"/>
                  </a:schemeClr>
                </a:solidFill>
              </a:rPr>
              <a:t>LOREM IPSUM</a:t>
            </a:r>
            <a:endParaRPr lang="en-US" sz="4400" dirty="0">
              <a:solidFill>
                <a:schemeClr val="bg2">
                  <a:lumMod val="50000"/>
                </a:schemeClr>
              </a:solidFill>
            </a:endParaRPr>
          </a:p>
        </p:txBody>
      </p:sp>
      <p:sp>
        <p:nvSpPr>
          <p:cNvPr id="64" name="TextBox 63">
            <a:extLst>
              <a:ext uri="{FF2B5EF4-FFF2-40B4-BE49-F238E27FC236}">
                <a16:creationId xmlns:a16="http://schemas.microsoft.com/office/drawing/2014/main" id="{05D2F7FD-F7C2-4256-A027-D25F0181C21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05973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wipe(left)">
                                      <p:cBhvr>
                                        <p:cTn id="7" dur="500"/>
                                        <p:tgtEl>
                                          <p:spTgt spid="6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right)">
                                      <p:cBhvr>
                                        <p:cTn id="11" dur="500"/>
                                        <p:tgtEl>
                                          <p:spTgt spid="5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63"/>
                                        </p:tgtEl>
                                        <p:attrNameLst>
                                          <p:attrName>style.visibility</p:attrName>
                                        </p:attrNameLst>
                                      </p:cBhvr>
                                      <p:to>
                                        <p:strVal val="visible"/>
                                      </p:to>
                                    </p:set>
                                    <p:anim calcmode="lin" valueType="num">
                                      <p:cBhvr>
                                        <p:cTn id="20" dur="500" fill="hold"/>
                                        <p:tgtEl>
                                          <p:spTgt spid="63"/>
                                        </p:tgtEl>
                                        <p:attrNameLst>
                                          <p:attrName>ppt_w</p:attrName>
                                        </p:attrNameLst>
                                      </p:cBhvr>
                                      <p:tavLst>
                                        <p:tav tm="0">
                                          <p:val>
                                            <p:fltVal val="0"/>
                                          </p:val>
                                        </p:tav>
                                        <p:tav tm="100000">
                                          <p:val>
                                            <p:strVal val="#ppt_w"/>
                                          </p:val>
                                        </p:tav>
                                      </p:tavLst>
                                    </p:anim>
                                    <p:anim calcmode="lin" valueType="num">
                                      <p:cBhvr>
                                        <p:cTn id="21" dur="500" fill="hold"/>
                                        <p:tgtEl>
                                          <p:spTgt spid="63"/>
                                        </p:tgtEl>
                                        <p:attrNameLst>
                                          <p:attrName>ppt_h</p:attrName>
                                        </p:attrNameLst>
                                      </p:cBhvr>
                                      <p:tavLst>
                                        <p:tav tm="0">
                                          <p:val>
                                            <p:fltVal val="0"/>
                                          </p:val>
                                        </p:tav>
                                        <p:tav tm="100000">
                                          <p:val>
                                            <p:strVal val="#ppt_h"/>
                                          </p:val>
                                        </p:tav>
                                      </p:tavLst>
                                    </p:anim>
                                    <p:animEffect transition="in" filter="fade">
                                      <p:cBhvr>
                                        <p:cTn id="22" dur="500"/>
                                        <p:tgtEl>
                                          <p:spTgt spid="63"/>
                                        </p:tgtEl>
                                      </p:cBhvr>
                                    </p:animEffect>
                                  </p:childTnLst>
                                </p:cTn>
                              </p:par>
                            </p:childTnLst>
                          </p:cTn>
                        </p:par>
                        <p:par>
                          <p:cTn id="23" fill="hold">
                            <p:stCondLst>
                              <p:cond delay="1500"/>
                            </p:stCondLst>
                            <p:childTnLst>
                              <p:par>
                                <p:cTn id="24" presetID="22" presetClass="entr" presetSubtype="8" fill="hold" nodeType="afterEffect">
                                  <p:stCondLst>
                                    <p:cond delay="0"/>
                                  </p:stCondLst>
                                  <p:childTnLst>
                                    <p:set>
                                      <p:cBhvr>
                                        <p:cTn id="25" dur="1" fill="hold">
                                          <p:stCondLst>
                                            <p:cond delay="0"/>
                                          </p:stCondLst>
                                        </p:cTn>
                                        <p:tgtEl>
                                          <p:spTgt spid="65"/>
                                        </p:tgtEl>
                                        <p:attrNameLst>
                                          <p:attrName>style.visibility</p:attrName>
                                        </p:attrNameLst>
                                      </p:cBhvr>
                                      <p:to>
                                        <p:strVal val="visible"/>
                                      </p:to>
                                    </p:set>
                                    <p:animEffect transition="in" filter="wipe(left)">
                                      <p:cBhvr>
                                        <p:cTn id="26" dur="500"/>
                                        <p:tgtEl>
                                          <p:spTgt spid="65"/>
                                        </p:tgtEl>
                                      </p:cBhvr>
                                    </p:animEffect>
                                  </p:childTnLst>
                                </p:cTn>
                              </p:par>
                              <p:par>
                                <p:cTn id="27" presetID="2" presetClass="entr" presetSubtype="2"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1250" fill="hold"/>
                                        <p:tgtEl>
                                          <p:spTgt spid="39"/>
                                        </p:tgtEl>
                                        <p:attrNameLst>
                                          <p:attrName>ppt_x</p:attrName>
                                        </p:attrNameLst>
                                      </p:cBhvr>
                                      <p:tavLst>
                                        <p:tav tm="0">
                                          <p:val>
                                            <p:strVal val="1+#ppt_w/2"/>
                                          </p:val>
                                        </p:tav>
                                        <p:tav tm="100000">
                                          <p:val>
                                            <p:strVal val="#ppt_x"/>
                                          </p:val>
                                        </p:tav>
                                      </p:tavLst>
                                    </p:anim>
                                    <p:anim calcmode="lin" valueType="num">
                                      <p:cBhvr additive="base">
                                        <p:cTn id="30" dur="1250" fill="hold"/>
                                        <p:tgtEl>
                                          <p:spTgt spid="39"/>
                                        </p:tgtEl>
                                        <p:attrNameLst>
                                          <p:attrName>ppt_y</p:attrName>
                                        </p:attrNameLst>
                                      </p:cBhvr>
                                      <p:tavLst>
                                        <p:tav tm="0">
                                          <p:val>
                                            <p:strVal val="#ppt_y"/>
                                          </p:val>
                                        </p:tav>
                                        <p:tav tm="100000">
                                          <p:val>
                                            <p:strVal val="#ppt_y"/>
                                          </p:val>
                                        </p:tav>
                                      </p:tavLst>
                                    </p:anim>
                                  </p:childTnLst>
                                </p:cTn>
                              </p:par>
                              <p:par>
                                <p:cTn id="31" presetID="2" presetClass="entr" presetSubtype="2" fill="hold" grpId="0" nodeType="withEffect">
                                  <p:stCondLst>
                                    <p:cond delay="0"/>
                                  </p:stCondLst>
                                  <p:childTnLst>
                                    <p:set>
                                      <p:cBhvr>
                                        <p:cTn id="32" dur="1" fill="hold">
                                          <p:stCondLst>
                                            <p:cond delay="0"/>
                                          </p:stCondLst>
                                        </p:cTn>
                                        <p:tgtEl>
                                          <p:spTgt spid="41"/>
                                        </p:tgtEl>
                                        <p:attrNameLst>
                                          <p:attrName>style.visibility</p:attrName>
                                        </p:attrNameLst>
                                      </p:cBhvr>
                                      <p:to>
                                        <p:strVal val="visible"/>
                                      </p:to>
                                    </p:set>
                                    <p:anim calcmode="lin" valueType="num">
                                      <p:cBhvr additive="base">
                                        <p:cTn id="33" dur="1250" fill="hold"/>
                                        <p:tgtEl>
                                          <p:spTgt spid="41"/>
                                        </p:tgtEl>
                                        <p:attrNameLst>
                                          <p:attrName>ppt_x</p:attrName>
                                        </p:attrNameLst>
                                      </p:cBhvr>
                                      <p:tavLst>
                                        <p:tav tm="0">
                                          <p:val>
                                            <p:strVal val="1+#ppt_w/2"/>
                                          </p:val>
                                        </p:tav>
                                        <p:tav tm="100000">
                                          <p:val>
                                            <p:strVal val="#ppt_x"/>
                                          </p:val>
                                        </p:tav>
                                      </p:tavLst>
                                    </p:anim>
                                    <p:anim calcmode="lin" valueType="num">
                                      <p:cBhvr additive="base">
                                        <p:cTn id="34" dur="1250" fill="hold"/>
                                        <p:tgtEl>
                                          <p:spTgt spid="41"/>
                                        </p:tgtEl>
                                        <p:attrNameLst>
                                          <p:attrName>ppt_y</p:attrName>
                                        </p:attrNameLst>
                                      </p:cBhvr>
                                      <p:tavLst>
                                        <p:tav tm="0">
                                          <p:val>
                                            <p:strVal val="#ppt_y"/>
                                          </p:val>
                                        </p:tav>
                                        <p:tav tm="100000">
                                          <p:val>
                                            <p:strVal val="#ppt_y"/>
                                          </p:val>
                                        </p:tav>
                                      </p:tavLst>
                                    </p:anim>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wipe(left)">
                                      <p:cBhvr>
                                        <p:cTn id="38" dur="1000"/>
                                        <p:tgtEl>
                                          <p:spTgt spid="56"/>
                                        </p:tgtEl>
                                      </p:cBhvr>
                                    </p:animEffect>
                                  </p:childTnLst>
                                </p:cTn>
                              </p:par>
                            </p:childTnLst>
                          </p:cTn>
                        </p:par>
                        <p:par>
                          <p:cTn id="39" fill="hold">
                            <p:stCondLst>
                              <p:cond delay="3750"/>
                            </p:stCondLst>
                            <p:childTnLst>
                              <p:par>
                                <p:cTn id="40" presetID="22" presetClass="entr" presetSubtype="8" fill="hold" nodeType="afterEffect">
                                  <p:stCondLst>
                                    <p:cond delay="0"/>
                                  </p:stCondLst>
                                  <p:childTnLst>
                                    <p:set>
                                      <p:cBhvr>
                                        <p:cTn id="41" dur="1" fill="hold">
                                          <p:stCondLst>
                                            <p:cond delay="0"/>
                                          </p:stCondLst>
                                        </p:cTn>
                                        <p:tgtEl>
                                          <p:spTgt spid="66"/>
                                        </p:tgtEl>
                                        <p:attrNameLst>
                                          <p:attrName>style.visibility</p:attrName>
                                        </p:attrNameLst>
                                      </p:cBhvr>
                                      <p:to>
                                        <p:strVal val="visible"/>
                                      </p:to>
                                    </p:set>
                                    <p:animEffect transition="in" filter="wipe(left)">
                                      <p:cBhvr>
                                        <p:cTn id="42" dur="500"/>
                                        <p:tgtEl>
                                          <p:spTgt spid="66"/>
                                        </p:tgtEl>
                                      </p:cBhvr>
                                    </p:animEffect>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1250" fill="hold"/>
                                        <p:tgtEl>
                                          <p:spTgt spid="43"/>
                                        </p:tgtEl>
                                        <p:attrNameLst>
                                          <p:attrName>ppt_x</p:attrName>
                                        </p:attrNameLst>
                                      </p:cBhvr>
                                      <p:tavLst>
                                        <p:tav tm="0">
                                          <p:val>
                                            <p:strVal val="1+#ppt_w/2"/>
                                          </p:val>
                                        </p:tav>
                                        <p:tav tm="100000">
                                          <p:val>
                                            <p:strVal val="#ppt_x"/>
                                          </p:val>
                                        </p:tav>
                                      </p:tavLst>
                                    </p:anim>
                                    <p:anim calcmode="lin" valueType="num">
                                      <p:cBhvr additive="base">
                                        <p:cTn id="46" dur="1250" fill="hold"/>
                                        <p:tgtEl>
                                          <p:spTgt spid="43"/>
                                        </p:tgtEl>
                                        <p:attrNameLst>
                                          <p:attrName>ppt_y</p:attrName>
                                        </p:attrNameLst>
                                      </p:cBhvr>
                                      <p:tavLst>
                                        <p:tav tm="0">
                                          <p:val>
                                            <p:strVal val="#ppt_y"/>
                                          </p:val>
                                        </p:tav>
                                        <p:tav tm="100000">
                                          <p:val>
                                            <p:strVal val="#ppt_y"/>
                                          </p:val>
                                        </p:tav>
                                      </p:tavLst>
                                    </p:anim>
                                  </p:childTnLst>
                                </p:cTn>
                              </p:par>
                              <p:par>
                                <p:cTn id="47" presetID="2" presetClass="entr" presetSubtype="2" fill="hold" grpId="0" nodeType="with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additive="base">
                                        <p:cTn id="49" dur="1250" fill="hold"/>
                                        <p:tgtEl>
                                          <p:spTgt spid="45"/>
                                        </p:tgtEl>
                                        <p:attrNameLst>
                                          <p:attrName>ppt_x</p:attrName>
                                        </p:attrNameLst>
                                      </p:cBhvr>
                                      <p:tavLst>
                                        <p:tav tm="0">
                                          <p:val>
                                            <p:strVal val="1+#ppt_w/2"/>
                                          </p:val>
                                        </p:tav>
                                        <p:tav tm="100000">
                                          <p:val>
                                            <p:strVal val="#ppt_x"/>
                                          </p:val>
                                        </p:tav>
                                      </p:tavLst>
                                    </p:anim>
                                    <p:anim calcmode="lin" valueType="num">
                                      <p:cBhvr additive="base">
                                        <p:cTn id="50" dur="1250" fill="hold"/>
                                        <p:tgtEl>
                                          <p:spTgt spid="45"/>
                                        </p:tgtEl>
                                        <p:attrNameLst>
                                          <p:attrName>ppt_y</p:attrName>
                                        </p:attrNameLst>
                                      </p:cBhvr>
                                      <p:tavLst>
                                        <p:tav tm="0">
                                          <p:val>
                                            <p:strVal val="#ppt_y"/>
                                          </p:val>
                                        </p:tav>
                                        <p:tav tm="100000">
                                          <p:val>
                                            <p:strVal val="#ppt_y"/>
                                          </p:val>
                                        </p:tav>
                                      </p:tavLst>
                                    </p:anim>
                                  </p:childTnLst>
                                </p:cTn>
                              </p:par>
                            </p:childTnLst>
                          </p:cTn>
                        </p:par>
                        <p:par>
                          <p:cTn id="51" fill="hold">
                            <p:stCondLst>
                              <p:cond delay="5000"/>
                            </p:stCondLst>
                            <p:childTnLst>
                              <p:par>
                                <p:cTn id="52" presetID="22" presetClass="entr" presetSubtype="8" fill="hold" grpId="0" nodeType="afterEffect">
                                  <p:stCondLst>
                                    <p:cond delay="0"/>
                                  </p:stCondLst>
                                  <p:childTnLst>
                                    <p:set>
                                      <p:cBhvr>
                                        <p:cTn id="53" dur="1" fill="hold">
                                          <p:stCondLst>
                                            <p:cond delay="0"/>
                                          </p:stCondLst>
                                        </p:cTn>
                                        <p:tgtEl>
                                          <p:spTgt spid="58"/>
                                        </p:tgtEl>
                                        <p:attrNameLst>
                                          <p:attrName>style.visibility</p:attrName>
                                        </p:attrNameLst>
                                      </p:cBhvr>
                                      <p:to>
                                        <p:strVal val="visible"/>
                                      </p:to>
                                    </p:set>
                                    <p:animEffect transition="in" filter="wipe(left)">
                                      <p:cBhvr>
                                        <p:cTn id="54" dur="1000"/>
                                        <p:tgtEl>
                                          <p:spTgt spid="58"/>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wipe(left)">
                                      <p:cBhvr>
                                        <p:cTn id="58" dur="500"/>
                                        <p:tgtEl>
                                          <p:spTgt spid="67"/>
                                        </p:tgtEl>
                                      </p:cBhvr>
                                    </p:animEffect>
                                  </p:childTnLst>
                                </p:cTn>
                              </p:par>
                              <p:par>
                                <p:cTn id="59" presetID="2" presetClass="entr" presetSubtype="2" fill="hold" grpId="0" nodeType="withEffect">
                                  <p:stCondLst>
                                    <p:cond delay="0"/>
                                  </p:stCondLst>
                                  <p:childTnLst>
                                    <p:set>
                                      <p:cBhvr>
                                        <p:cTn id="60" dur="1" fill="hold">
                                          <p:stCondLst>
                                            <p:cond delay="0"/>
                                          </p:stCondLst>
                                        </p:cTn>
                                        <p:tgtEl>
                                          <p:spTgt spid="47"/>
                                        </p:tgtEl>
                                        <p:attrNameLst>
                                          <p:attrName>style.visibility</p:attrName>
                                        </p:attrNameLst>
                                      </p:cBhvr>
                                      <p:to>
                                        <p:strVal val="visible"/>
                                      </p:to>
                                    </p:set>
                                    <p:anim calcmode="lin" valueType="num">
                                      <p:cBhvr additive="base">
                                        <p:cTn id="61" dur="1250" fill="hold"/>
                                        <p:tgtEl>
                                          <p:spTgt spid="47"/>
                                        </p:tgtEl>
                                        <p:attrNameLst>
                                          <p:attrName>ppt_x</p:attrName>
                                        </p:attrNameLst>
                                      </p:cBhvr>
                                      <p:tavLst>
                                        <p:tav tm="0">
                                          <p:val>
                                            <p:strVal val="1+#ppt_w/2"/>
                                          </p:val>
                                        </p:tav>
                                        <p:tav tm="100000">
                                          <p:val>
                                            <p:strVal val="#ppt_x"/>
                                          </p:val>
                                        </p:tav>
                                      </p:tavLst>
                                    </p:anim>
                                    <p:anim calcmode="lin" valueType="num">
                                      <p:cBhvr additive="base">
                                        <p:cTn id="62" dur="1250" fill="hold"/>
                                        <p:tgtEl>
                                          <p:spTgt spid="47"/>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49"/>
                                        </p:tgtEl>
                                        <p:attrNameLst>
                                          <p:attrName>style.visibility</p:attrName>
                                        </p:attrNameLst>
                                      </p:cBhvr>
                                      <p:to>
                                        <p:strVal val="visible"/>
                                      </p:to>
                                    </p:set>
                                    <p:anim calcmode="lin" valueType="num">
                                      <p:cBhvr additive="base">
                                        <p:cTn id="65" dur="1250" fill="hold"/>
                                        <p:tgtEl>
                                          <p:spTgt spid="49"/>
                                        </p:tgtEl>
                                        <p:attrNameLst>
                                          <p:attrName>ppt_x</p:attrName>
                                        </p:attrNameLst>
                                      </p:cBhvr>
                                      <p:tavLst>
                                        <p:tav tm="0">
                                          <p:val>
                                            <p:strVal val="1+#ppt_w/2"/>
                                          </p:val>
                                        </p:tav>
                                        <p:tav tm="100000">
                                          <p:val>
                                            <p:strVal val="#ppt_x"/>
                                          </p:val>
                                        </p:tav>
                                      </p:tavLst>
                                    </p:anim>
                                    <p:anim calcmode="lin" valueType="num">
                                      <p:cBhvr additive="base">
                                        <p:cTn id="66" dur="1250" fill="hold"/>
                                        <p:tgtEl>
                                          <p:spTgt spid="49"/>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22" presetClass="entr" presetSubtype="8"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left)">
                                      <p:cBhvr>
                                        <p:cTn id="70" dur="1000"/>
                                        <p:tgtEl>
                                          <p:spTgt spid="60"/>
                                        </p:tgtEl>
                                      </p:cBhvr>
                                    </p:animEffect>
                                  </p:childTnLst>
                                </p:cTn>
                              </p:par>
                            </p:childTnLst>
                          </p:cTn>
                        </p:par>
                        <p:par>
                          <p:cTn id="71" fill="hold">
                            <p:stCondLst>
                              <p:cond delay="8250"/>
                            </p:stCondLst>
                            <p:childTnLst>
                              <p:par>
                                <p:cTn id="72" presetID="22" presetClass="entr" presetSubtype="8"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Effect transition="in" filter="wipe(left)">
                                      <p:cBhvr>
                                        <p:cTn id="74" dur="500"/>
                                        <p:tgtEl>
                                          <p:spTgt spid="68"/>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51"/>
                                        </p:tgtEl>
                                        <p:attrNameLst>
                                          <p:attrName>style.visibility</p:attrName>
                                        </p:attrNameLst>
                                      </p:cBhvr>
                                      <p:to>
                                        <p:strVal val="visible"/>
                                      </p:to>
                                    </p:set>
                                    <p:anim calcmode="lin" valueType="num">
                                      <p:cBhvr additive="base">
                                        <p:cTn id="77" dur="1250" fill="hold"/>
                                        <p:tgtEl>
                                          <p:spTgt spid="51"/>
                                        </p:tgtEl>
                                        <p:attrNameLst>
                                          <p:attrName>ppt_x</p:attrName>
                                        </p:attrNameLst>
                                      </p:cBhvr>
                                      <p:tavLst>
                                        <p:tav tm="0">
                                          <p:val>
                                            <p:strVal val="1+#ppt_w/2"/>
                                          </p:val>
                                        </p:tav>
                                        <p:tav tm="100000">
                                          <p:val>
                                            <p:strVal val="#ppt_x"/>
                                          </p:val>
                                        </p:tav>
                                      </p:tavLst>
                                    </p:anim>
                                    <p:anim calcmode="lin" valueType="num">
                                      <p:cBhvr additive="base">
                                        <p:cTn id="78" dur="1250" fill="hold"/>
                                        <p:tgtEl>
                                          <p:spTgt spid="51"/>
                                        </p:tgtEl>
                                        <p:attrNameLst>
                                          <p:attrName>ppt_y</p:attrName>
                                        </p:attrNameLst>
                                      </p:cBhvr>
                                      <p:tavLst>
                                        <p:tav tm="0">
                                          <p:val>
                                            <p:strVal val="#ppt_y"/>
                                          </p:val>
                                        </p:tav>
                                        <p:tav tm="100000">
                                          <p:val>
                                            <p:strVal val="#ppt_y"/>
                                          </p:val>
                                        </p:tav>
                                      </p:tavLst>
                                    </p:anim>
                                  </p:childTnLst>
                                </p:cTn>
                              </p:par>
                              <p:par>
                                <p:cTn id="79" presetID="2" presetClass="entr" presetSubtype="2" fill="hold" grpId="0" nodeType="withEffect">
                                  <p:stCondLst>
                                    <p:cond delay="0"/>
                                  </p:stCondLst>
                                  <p:childTnLst>
                                    <p:set>
                                      <p:cBhvr>
                                        <p:cTn id="80" dur="1" fill="hold">
                                          <p:stCondLst>
                                            <p:cond delay="0"/>
                                          </p:stCondLst>
                                        </p:cTn>
                                        <p:tgtEl>
                                          <p:spTgt spid="53"/>
                                        </p:tgtEl>
                                        <p:attrNameLst>
                                          <p:attrName>style.visibility</p:attrName>
                                        </p:attrNameLst>
                                      </p:cBhvr>
                                      <p:to>
                                        <p:strVal val="visible"/>
                                      </p:to>
                                    </p:set>
                                    <p:anim calcmode="lin" valueType="num">
                                      <p:cBhvr additive="base">
                                        <p:cTn id="81" dur="1250" fill="hold"/>
                                        <p:tgtEl>
                                          <p:spTgt spid="53"/>
                                        </p:tgtEl>
                                        <p:attrNameLst>
                                          <p:attrName>ppt_x</p:attrName>
                                        </p:attrNameLst>
                                      </p:cBhvr>
                                      <p:tavLst>
                                        <p:tav tm="0">
                                          <p:val>
                                            <p:strVal val="1+#ppt_w/2"/>
                                          </p:val>
                                        </p:tav>
                                        <p:tav tm="100000">
                                          <p:val>
                                            <p:strVal val="#ppt_x"/>
                                          </p:val>
                                        </p:tav>
                                      </p:tavLst>
                                    </p:anim>
                                    <p:anim calcmode="lin" valueType="num">
                                      <p:cBhvr additive="base">
                                        <p:cTn id="82" dur="1250" fill="hold"/>
                                        <p:tgtEl>
                                          <p:spTgt spid="53"/>
                                        </p:tgtEl>
                                        <p:attrNameLst>
                                          <p:attrName>ppt_y</p:attrName>
                                        </p:attrNameLst>
                                      </p:cBhvr>
                                      <p:tavLst>
                                        <p:tav tm="0">
                                          <p:val>
                                            <p:strVal val="#ppt_y"/>
                                          </p:val>
                                        </p:tav>
                                        <p:tav tm="100000">
                                          <p:val>
                                            <p:strVal val="#ppt_y"/>
                                          </p:val>
                                        </p:tav>
                                      </p:tavLst>
                                    </p:anim>
                                  </p:childTnLst>
                                </p:cTn>
                              </p:par>
                            </p:childTnLst>
                          </p:cTn>
                        </p:par>
                        <p:par>
                          <p:cTn id="83" fill="hold">
                            <p:stCondLst>
                              <p:cond delay="9500"/>
                            </p:stCondLst>
                            <p:childTnLst>
                              <p:par>
                                <p:cTn id="84" presetID="22" presetClass="entr" presetSubtype="8"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Effect transition="in" filter="wipe(left)">
                                      <p:cBhvr>
                                        <p:cTn id="86" dur="10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1" grpId="0" animBg="1"/>
      <p:bldP spid="49" grpId="0" animBg="1"/>
      <p:bldP spid="47" grpId="0" animBg="1"/>
      <p:bldP spid="45" grpId="0" animBg="1"/>
      <p:bldP spid="43" grpId="0" animBg="1"/>
      <p:bldP spid="41" grpId="0" animBg="1"/>
      <p:bldP spid="39" grpId="0" animBg="1"/>
      <p:bldP spid="54" grpId="0" animBg="1"/>
      <p:bldP spid="10" grpId="0" animBg="1"/>
      <p:bldP spid="56" grpId="0"/>
      <p:bldP spid="58" grpId="0"/>
      <p:bldP spid="60" grpId="0"/>
      <p:bldP spid="62" grpId="0"/>
      <p:bldP spid="63" grpId="0"/>
      <p:bldP spid="6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F32EB6E7-C22F-4BAA-BF0E-7CF8C8BA7CB6}"/>
              </a:ext>
            </a:extLst>
          </p:cNvPr>
          <p:cNvSpPr>
            <a:spLocks noChangeAspect="1"/>
          </p:cNvSpPr>
          <p:nvPr/>
        </p:nvSpPr>
        <p:spPr>
          <a:xfrm>
            <a:off x="5349240" y="2956559"/>
            <a:ext cx="1645920" cy="16459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DF43F1AD-255E-480F-90A3-5A490DAED665}"/>
              </a:ext>
            </a:extLst>
          </p:cNvPr>
          <p:cNvSpPr txBox="1"/>
          <p:nvPr/>
        </p:nvSpPr>
        <p:spPr>
          <a:xfrm>
            <a:off x="5447172" y="3210132"/>
            <a:ext cx="1450056" cy="1138773"/>
          </a:xfrm>
          <a:prstGeom prst="rect">
            <a:avLst/>
          </a:prstGeom>
          <a:noFill/>
        </p:spPr>
        <p:txBody>
          <a:bodyPr wrap="square" rtlCol="0">
            <a:spAutoFit/>
          </a:bodyPr>
          <a:lstStyle/>
          <a:p>
            <a:pPr algn="ctr"/>
            <a:endParaRPr lang="en-US" sz="200" dirty="0">
              <a:solidFill>
                <a:srgbClr val="585858"/>
              </a:solidFill>
              <a:latin typeface="Candara" panose="020E0502030303020204" pitchFamily="34" charset="0"/>
            </a:endParaRPr>
          </a:p>
          <a:p>
            <a:pPr algn="ctr"/>
            <a:r>
              <a:rPr lang="en-US" sz="11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22" name="Rectangle: Rounded Corners 21">
            <a:extLst>
              <a:ext uri="{FF2B5EF4-FFF2-40B4-BE49-F238E27FC236}">
                <a16:creationId xmlns:a16="http://schemas.microsoft.com/office/drawing/2014/main" id="{FF9382ED-DBA3-47D7-9880-3F4C97FA7EEA}"/>
              </a:ext>
            </a:extLst>
          </p:cNvPr>
          <p:cNvSpPr/>
          <p:nvPr/>
        </p:nvSpPr>
        <p:spPr>
          <a:xfrm>
            <a:off x="7373193" y="1682212"/>
            <a:ext cx="3999372" cy="4194612"/>
          </a:xfrm>
          <a:prstGeom prst="roundRect">
            <a:avLst/>
          </a:pr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76A1199-7972-45D7-8A16-FD76A23FB141}"/>
              </a:ext>
            </a:extLst>
          </p:cNvPr>
          <p:cNvSpPr txBox="1"/>
          <p:nvPr/>
        </p:nvSpPr>
        <p:spPr>
          <a:xfrm>
            <a:off x="7816757" y="2158514"/>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0" name="Rectangle: Rounded Corners 19">
            <a:extLst>
              <a:ext uri="{FF2B5EF4-FFF2-40B4-BE49-F238E27FC236}">
                <a16:creationId xmlns:a16="http://schemas.microsoft.com/office/drawing/2014/main" id="{6BF93463-0408-4931-809D-E0BBA30162B1}"/>
              </a:ext>
            </a:extLst>
          </p:cNvPr>
          <p:cNvSpPr/>
          <p:nvPr/>
        </p:nvSpPr>
        <p:spPr>
          <a:xfrm>
            <a:off x="983922" y="1682212"/>
            <a:ext cx="3999372" cy="4194612"/>
          </a:xfrm>
          <a:prstGeom prst="roundRect">
            <a:avLst/>
          </a:pr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FA587DB-6C20-4F7E-B948-E2CCA050572E}"/>
              </a:ext>
            </a:extLst>
          </p:cNvPr>
          <p:cNvSpPr txBox="1"/>
          <p:nvPr/>
        </p:nvSpPr>
        <p:spPr>
          <a:xfrm>
            <a:off x="1166336" y="2190045"/>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4" name="TextBox 23">
            <a:extLst>
              <a:ext uri="{FF2B5EF4-FFF2-40B4-BE49-F238E27FC236}">
                <a16:creationId xmlns:a16="http://schemas.microsoft.com/office/drawing/2014/main" id="{7DD71A01-7C1D-4152-AE49-462A32E3E5E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25" name="Group 24">
            <a:extLst>
              <a:ext uri="{FF2B5EF4-FFF2-40B4-BE49-F238E27FC236}">
                <a16:creationId xmlns:a16="http://schemas.microsoft.com/office/drawing/2014/main" id="{02815057-4479-4AD0-8CEE-6CC8C5D7D32E}"/>
              </a:ext>
            </a:extLst>
          </p:cNvPr>
          <p:cNvGrpSpPr/>
          <p:nvPr/>
        </p:nvGrpSpPr>
        <p:grpSpPr>
          <a:xfrm>
            <a:off x="4526280" y="1981200"/>
            <a:ext cx="3291840" cy="3596640"/>
            <a:chOff x="4526280" y="1981200"/>
            <a:chExt cx="3291840" cy="3596640"/>
          </a:xfrm>
        </p:grpSpPr>
        <p:sp>
          <p:nvSpPr>
            <p:cNvPr id="12" name="Freeform: Shape 11">
              <a:extLst>
                <a:ext uri="{FF2B5EF4-FFF2-40B4-BE49-F238E27FC236}">
                  <a16:creationId xmlns:a16="http://schemas.microsoft.com/office/drawing/2014/main" id="{08ECB6BA-A702-4875-928B-BBFD887B8A2B}"/>
                </a:ext>
              </a:extLst>
            </p:cNvPr>
            <p:cNvSpPr>
              <a:spLocks noChangeAspect="1"/>
            </p:cNvSpPr>
            <p:nvPr/>
          </p:nvSpPr>
          <p:spPr>
            <a:xfrm>
              <a:off x="4526280" y="2133600"/>
              <a:ext cx="1645920" cy="3291840"/>
            </a:xfrm>
            <a:custGeom>
              <a:avLst/>
              <a:gdLst>
                <a:gd name="connsiteX0" fmla="*/ 1645920 w 1645920"/>
                <a:gd name="connsiteY0" fmla="*/ 0 h 3291840"/>
                <a:gd name="connsiteX1" fmla="*/ 1645920 w 1645920"/>
                <a:gd name="connsiteY1" fmla="*/ 502920 h 3291840"/>
                <a:gd name="connsiteX2" fmla="*/ 502920 w 1645920"/>
                <a:gd name="connsiteY2" fmla="*/ 1645920 h 3291840"/>
                <a:gd name="connsiteX3" fmla="*/ 1645920 w 1645920"/>
                <a:gd name="connsiteY3" fmla="*/ 2788920 h 3291840"/>
                <a:gd name="connsiteX4" fmla="*/ 1645920 w 1645920"/>
                <a:gd name="connsiteY4" fmla="*/ 3291840 h 3291840"/>
                <a:gd name="connsiteX5" fmla="*/ 0 w 1645920"/>
                <a:gd name="connsiteY5" fmla="*/ 1645920 h 3291840"/>
                <a:gd name="connsiteX6" fmla="*/ 1645920 w 1645920"/>
                <a:gd name="connsiteY6" fmla="*/ 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3291840">
                  <a:moveTo>
                    <a:pt x="1645920" y="0"/>
                  </a:moveTo>
                  <a:lnTo>
                    <a:pt x="1645920" y="502920"/>
                  </a:lnTo>
                  <a:cubicBezTo>
                    <a:pt x="1014659" y="502920"/>
                    <a:pt x="502920" y="1014659"/>
                    <a:pt x="502920" y="1645920"/>
                  </a:cubicBezTo>
                  <a:cubicBezTo>
                    <a:pt x="502920" y="2277181"/>
                    <a:pt x="1014659" y="2788920"/>
                    <a:pt x="1645920" y="2788920"/>
                  </a:cubicBezTo>
                  <a:lnTo>
                    <a:pt x="1645920" y="3291840"/>
                  </a:lnTo>
                  <a:cubicBezTo>
                    <a:pt x="736903" y="3291840"/>
                    <a:pt x="0" y="2554937"/>
                    <a:pt x="0" y="1645920"/>
                  </a:cubicBezTo>
                  <a:cubicBezTo>
                    <a:pt x="0" y="736903"/>
                    <a:pt x="736903" y="0"/>
                    <a:pt x="1645920" y="0"/>
                  </a:cubicBezTo>
                  <a:close/>
                </a:path>
              </a:pathLst>
            </a:custGeom>
            <a:solidFill>
              <a:srgbClr val="EF342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D12F9B89-E672-4DD3-859B-6F3F4D26F137}"/>
                </a:ext>
              </a:extLst>
            </p:cNvPr>
            <p:cNvSpPr>
              <a:spLocks noChangeAspect="1"/>
            </p:cNvSpPr>
            <p:nvPr/>
          </p:nvSpPr>
          <p:spPr>
            <a:xfrm>
              <a:off x="6172200" y="2133600"/>
              <a:ext cx="1645920" cy="3291840"/>
            </a:xfrm>
            <a:custGeom>
              <a:avLst/>
              <a:gdLst>
                <a:gd name="connsiteX0" fmla="*/ 0 w 1645920"/>
                <a:gd name="connsiteY0" fmla="*/ 0 h 3291840"/>
                <a:gd name="connsiteX1" fmla="*/ 1645920 w 1645920"/>
                <a:gd name="connsiteY1" fmla="*/ 1645920 h 3291840"/>
                <a:gd name="connsiteX2" fmla="*/ 0 w 1645920"/>
                <a:gd name="connsiteY2" fmla="*/ 3291840 h 3291840"/>
                <a:gd name="connsiteX3" fmla="*/ 0 w 1645920"/>
                <a:gd name="connsiteY3" fmla="*/ 2788920 h 3291840"/>
                <a:gd name="connsiteX4" fmla="*/ 1143000 w 1645920"/>
                <a:gd name="connsiteY4" fmla="*/ 1645920 h 3291840"/>
                <a:gd name="connsiteX5" fmla="*/ 0 w 1645920"/>
                <a:gd name="connsiteY5" fmla="*/ 50292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5920" h="3291840">
                  <a:moveTo>
                    <a:pt x="0" y="0"/>
                  </a:moveTo>
                  <a:cubicBezTo>
                    <a:pt x="909017" y="0"/>
                    <a:pt x="1645920" y="736903"/>
                    <a:pt x="1645920" y="1645920"/>
                  </a:cubicBezTo>
                  <a:cubicBezTo>
                    <a:pt x="1645920" y="2554937"/>
                    <a:pt x="909017" y="3291840"/>
                    <a:pt x="0" y="3291840"/>
                  </a:cubicBezTo>
                  <a:lnTo>
                    <a:pt x="0" y="2788920"/>
                  </a:lnTo>
                  <a:cubicBezTo>
                    <a:pt x="631261" y="2788920"/>
                    <a:pt x="1143000" y="2277181"/>
                    <a:pt x="1143000" y="1645920"/>
                  </a:cubicBezTo>
                  <a:cubicBezTo>
                    <a:pt x="1143000" y="1014659"/>
                    <a:pt x="631261" y="502920"/>
                    <a:pt x="0" y="502920"/>
                  </a:cubicBezTo>
                  <a:close/>
                </a:path>
              </a:pathLst>
            </a:custGeom>
            <a:solidFill>
              <a:srgbClr val="8397B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Isosceles Triangle 3">
              <a:extLst>
                <a:ext uri="{FF2B5EF4-FFF2-40B4-BE49-F238E27FC236}">
                  <a16:creationId xmlns:a16="http://schemas.microsoft.com/office/drawing/2014/main" id="{8CE79DD9-B008-4B0D-941B-E3E708A4AA34}"/>
                </a:ext>
              </a:extLst>
            </p:cNvPr>
            <p:cNvSpPr/>
            <p:nvPr/>
          </p:nvSpPr>
          <p:spPr>
            <a:xfrm rot="5400000">
              <a:off x="5989320" y="2164080"/>
              <a:ext cx="822960" cy="457200"/>
            </a:xfrm>
            <a:prstGeom prst="triangle">
              <a:avLst/>
            </a:prstGeom>
            <a:solidFill>
              <a:srgbClr val="EF342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BB8304C5-2615-4483-8E13-9F6A61C4B998}"/>
                </a:ext>
              </a:extLst>
            </p:cNvPr>
            <p:cNvSpPr/>
            <p:nvPr/>
          </p:nvSpPr>
          <p:spPr>
            <a:xfrm rot="16200000">
              <a:off x="5532120" y="4937760"/>
              <a:ext cx="822960" cy="457200"/>
            </a:xfrm>
            <a:prstGeom prst="triangle">
              <a:avLst/>
            </a:prstGeom>
            <a:solidFill>
              <a:srgbClr val="8397B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Oval 25">
            <a:extLst>
              <a:ext uri="{FF2B5EF4-FFF2-40B4-BE49-F238E27FC236}">
                <a16:creationId xmlns:a16="http://schemas.microsoft.com/office/drawing/2014/main" id="{C6D00CEF-BBCA-48DA-AB23-A5B6F8196A28}"/>
              </a:ext>
            </a:extLst>
          </p:cNvPr>
          <p:cNvSpPr>
            <a:spLocks noChangeAspect="1"/>
          </p:cNvSpPr>
          <p:nvPr/>
        </p:nvSpPr>
        <p:spPr>
          <a:xfrm>
            <a:off x="4127784" y="1915725"/>
            <a:ext cx="548640" cy="548640"/>
          </a:xfrm>
          <a:prstGeom prst="ellipse">
            <a:avLst/>
          </a:prstGeom>
          <a:blipFill>
            <a:blip r:embed="rId3"/>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
        <p:nvSpPr>
          <p:cNvPr id="27" name="Oval 26">
            <a:extLst>
              <a:ext uri="{FF2B5EF4-FFF2-40B4-BE49-F238E27FC236}">
                <a16:creationId xmlns:a16="http://schemas.microsoft.com/office/drawing/2014/main" id="{373F6294-B16C-4C28-9D42-6A2A42CCB1F9}"/>
              </a:ext>
            </a:extLst>
          </p:cNvPr>
          <p:cNvSpPr>
            <a:spLocks noChangeAspect="1"/>
          </p:cNvSpPr>
          <p:nvPr/>
        </p:nvSpPr>
        <p:spPr>
          <a:xfrm>
            <a:off x="10476856" y="1911505"/>
            <a:ext cx="548640" cy="548640"/>
          </a:xfrm>
          <a:prstGeom prst="ellipse">
            <a:avLst/>
          </a:prstGeom>
          <a:blipFill>
            <a:blip r:embed="rId4"/>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Tree>
    <p:extLst>
      <p:ext uri="{BB962C8B-B14F-4D97-AF65-F5344CB8AC3E}">
        <p14:creationId xmlns:p14="http://schemas.microsoft.com/office/powerpoint/2010/main" val="2841935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1000" fill="hold"/>
                                        <p:tgtEl>
                                          <p:spTgt spid="25"/>
                                        </p:tgtEl>
                                        <p:attrNameLst>
                                          <p:attrName>ppt_w</p:attrName>
                                        </p:attrNameLst>
                                      </p:cBhvr>
                                      <p:tavLst>
                                        <p:tav tm="0">
                                          <p:val>
                                            <p:fltVal val="0"/>
                                          </p:val>
                                        </p:tav>
                                        <p:tav tm="100000">
                                          <p:val>
                                            <p:strVal val="#ppt_w"/>
                                          </p:val>
                                        </p:tav>
                                      </p:tavLst>
                                    </p:anim>
                                    <p:anim calcmode="lin" valueType="num">
                                      <p:cBhvr>
                                        <p:cTn id="12" dur="1000" fill="hold"/>
                                        <p:tgtEl>
                                          <p:spTgt spid="25"/>
                                        </p:tgtEl>
                                        <p:attrNameLst>
                                          <p:attrName>ppt_h</p:attrName>
                                        </p:attrNameLst>
                                      </p:cBhvr>
                                      <p:tavLst>
                                        <p:tav tm="0">
                                          <p:val>
                                            <p:fltVal val="0"/>
                                          </p:val>
                                        </p:tav>
                                        <p:tav tm="100000">
                                          <p:val>
                                            <p:strVal val="#ppt_h"/>
                                          </p:val>
                                        </p:tav>
                                      </p:tavLst>
                                    </p:anim>
                                    <p:anim calcmode="lin" valueType="num">
                                      <p:cBhvr>
                                        <p:cTn id="13" dur="1000" fill="hold"/>
                                        <p:tgtEl>
                                          <p:spTgt spid="25"/>
                                        </p:tgtEl>
                                        <p:attrNameLst>
                                          <p:attrName>style.rotation</p:attrName>
                                        </p:attrNameLst>
                                      </p:cBhvr>
                                      <p:tavLst>
                                        <p:tav tm="0">
                                          <p:val>
                                            <p:fltVal val="90"/>
                                          </p:val>
                                        </p:tav>
                                        <p:tav tm="100000">
                                          <p:val>
                                            <p:fltVal val="0"/>
                                          </p:val>
                                        </p:tav>
                                      </p:tavLst>
                                    </p:anim>
                                    <p:animEffect transition="in" filter="fade">
                                      <p:cBhvr>
                                        <p:cTn id="14" dur="1000"/>
                                        <p:tgtEl>
                                          <p:spTgt spid="2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Effect transition="in" filter="fade">
                                      <p:cBhvr>
                                        <p:cTn id="20" dur="500"/>
                                        <p:tgtEl>
                                          <p:spTgt spid="10"/>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22" presetClass="entr" presetSubtype="2"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right)">
                                      <p:cBhvr>
                                        <p:cTn id="29" dur="500"/>
                                        <p:tgtEl>
                                          <p:spTgt spid="20"/>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left)">
                                      <p:cBhvr>
                                        <p:cTn id="32" dur="500"/>
                                        <p:tgtEl>
                                          <p:spTgt spid="22"/>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1">
                                            <p:txEl>
                                              <p:pRg st="0" end="0"/>
                                            </p:txEl>
                                          </p:spTgt>
                                        </p:tgtEl>
                                        <p:attrNameLst>
                                          <p:attrName>style.visibility</p:attrName>
                                        </p:attrNameLst>
                                      </p:cBhvr>
                                      <p:to>
                                        <p:strVal val="visible"/>
                                      </p:to>
                                    </p:set>
                                    <p:animEffect transition="in" filter="fade">
                                      <p:cBhvr>
                                        <p:cTn id="42" dur="1000"/>
                                        <p:tgtEl>
                                          <p:spTgt spid="21">
                                            <p:txEl>
                                              <p:pRg st="0" end="0"/>
                                            </p:txEl>
                                          </p:spTgt>
                                        </p:tgtEl>
                                      </p:cBhvr>
                                    </p:animEffect>
                                    <p:anim calcmode="lin" valueType="num">
                                      <p:cBhvr>
                                        <p:cTn id="43"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21">
                                            <p:txEl>
                                              <p:pRg st="2" end="2"/>
                                            </p:txEl>
                                          </p:spTgt>
                                        </p:tgtEl>
                                        <p:attrNameLst>
                                          <p:attrName>style.visibility</p:attrName>
                                        </p:attrNameLst>
                                      </p:cBhvr>
                                      <p:to>
                                        <p:strVal val="visible"/>
                                      </p:to>
                                    </p:set>
                                    <p:animEffect transition="in" filter="fade">
                                      <p:cBhvr>
                                        <p:cTn id="48" dur="1000"/>
                                        <p:tgtEl>
                                          <p:spTgt spid="21">
                                            <p:txEl>
                                              <p:pRg st="2" end="2"/>
                                            </p:txEl>
                                          </p:spTgt>
                                        </p:tgtEl>
                                      </p:cBhvr>
                                    </p:animEffect>
                                    <p:anim calcmode="lin" valueType="num">
                                      <p:cBhvr>
                                        <p:cTn id="49" dur="10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50" dur="10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21">
                                            <p:txEl>
                                              <p:pRg st="3" end="3"/>
                                            </p:txEl>
                                          </p:spTgt>
                                        </p:tgtEl>
                                        <p:attrNameLst>
                                          <p:attrName>style.visibility</p:attrName>
                                        </p:attrNameLst>
                                      </p:cBhvr>
                                      <p:to>
                                        <p:strVal val="visible"/>
                                      </p:to>
                                    </p:set>
                                    <p:animEffect transition="in" filter="fade">
                                      <p:cBhvr>
                                        <p:cTn id="54" dur="1000"/>
                                        <p:tgtEl>
                                          <p:spTgt spid="21">
                                            <p:txEl>
                                              <p:pRg st="3" end="3"/>
                                            </p:txEl>
                                          </p:spTgt>
                                        </p:tgtEl>
                                      </p:cBhvr>
                                    </p:animEffect>
                                    <p:anim calcmode="lin" valueType="num">
                                      <p:cBhvr>
                                        <p:cTn id="55"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56"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1">
                                            <p:txEl>
                                              <p:pRg st="5" end="5"/>
                                            </p:txEl>
                                          </p:spTgt>
                                        </p:tgtEl>
                                        <p:attrNameLst>
                                          <p:attrName>style.visibility</p:attrName>
                                        </p:attrNameLst>
                                      </p:cBhvr>
                                      <p:to>
                                        <p:strVal val="visible"/>
                                      </p:to>
                                    </p:set>
                                    <p:animEffect transition="in" filter="fade">
                                      <p:cBhvr>
                                        <p:cTn id="60" dur="1000"/>
                                        <p:tgtEl>
                                          <p:spTgt spid="21">
                                            <p:txEl>
                                              <p:pRg st="5" end="5"/>
                                            </p:txEl>
                                          </p:spTgt>
                                        </p:tgtEl>
                                      </p:cBhvr>
                                    </p:animEffect>
                                    <p:anim calcmode="lin" valueType="num">
                                      <p:cBhvr>
                                        <p:cTn id="61"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62"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21">
                                            <p:txEl>
                                              <p:pRg st="7" end="7"/>
                                            </p:txEl>
                                          </p:spTgt>
                                        </p:tgtEl>
                                        <p:attrNameLst>
                                          <p:attrName>style.visibility</p:attrName>
                                        </p:attrNameLst>
                                      </p:cBhvr>
                                      <p:to>
                                        <p:strVal val="visible"/>
                                      </p:to>
                                    </p:set>
                                    <p:animEffect transition="in" filter="fade">
                                      <p:cBhvr>
                                        <p:cTn id="66" dur="1000"/>
                                        <p:tgtEl>
                                          <p:spTgt spid="21">
                                            <p:txEl>
                                              <p:pRg st="7" end="7"/>
                                            </p:txEl>
                                          </p:spTgt>
                                        </p:tgtEl>
                                      </p:cBhvr>
                                    </p:animEffect>
                                    <p:anim calcmode="lin" valueType="num">
                                      <p:cBhvr>
                                        <p:cTn id="67" dur="1000" fill="hold"/>
                                        <p:tgtEl>
                                          <p:spTgt spid="21">
                                            <p:txEl>
                                              <p:pRg st="7" end="7"/>
                                            </p:txEl>
                                          </p:spTgt>
                                        </p:tgtEl>
                                        <p:attrNameLst>
                                          <p:attrName>ppt_x</p:attrName>
                                        </p:attrNameLst>
                                      </p:cBhvr>
                                      <p:tavLst>
                                        <p:tav tm="0">
                                          <p:val>
                                            <p:strVal val="#ppt_x"/>
                                          </p:val>
                                        </p:tav>
                                        <p:tav tm="100000">
                                          <p:val>
                                            <p:strVal val="#ppt_x"/>
                                          </p:val>
                                        </p:tav>
                                      </p:tavLst>
                                    </p:anim>
                                    <p:anim calcmode="lin" valueType="num">
                                      <p:cBhvr>
                                        <p:cTn id="68" dur="1000" fill="hold"/>
                                        <p:tgtEl>
                                          <p:spTgt spid="21">
                                            <p:txEl>
                                              <p:pRg st="7" end="7"/>
                                            </p:txEl>
                                          </p:spTgt>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53" presetClass="entr" presetSubtype="16"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 calcmode="lin" valueType="num">
                                      <p:cBhvr>
                                        <p:cTn id="72" dur="500" fill="hold"/>
                                        <p:tgtEl>
                                          <p:spTgt spid="27"/>
                                        </p:tgtEl>
                                        <p:attrNameLst>
                                          <p:attrName>ppt_w</p:attrName>
                                        </p:attrNameLst>
                                      </p:cBhvr>
                                      <p:tavLst>
                                        <p:tav tm="0">
                                          <p:val>
                                            <p:fltVal val="0"/>
                                          </p:val>
                                        </p:tav>
                                        <p:tav tm="100000">
                                          <p:val>
                                            <p:strVal val="#ppt_w"/>
                                          </p:val>
                                        </p:tav>
                                      </p:tavLst>
                                    </p:anim>
                                    <p:anim calcmode="lin" valueType="num">
                                      <p:cBhvr>
                                        <p:cTn id="73" dur="500" fill="hold"/>
                                        <p:tgtEl>
                                          <p:spTgt spid="27"/>
                                        </p:tgtEl>
                                        <p:attrNameLst>
                                          <p:attrName>ppt_h</p:attrName>
                                        </p:attrNameLst>
                                      </p:cBhvr>
                                      <p:tavLst>
                                        <p:tav tm="0">
                                          <p:val>
                                            <p:fltVal val="0"/>
                                          </p:val>
                                        </p:tav>
                                        <p:tav tm="100000">
                                          <p:val>
                                            <p:strVal val="#ppt_h"/>
                                          </p:val>
                                        </p:tav>
                                      </p:tavLst>
                                    </p:anim>
                                    <p:animEffect transition="in" filter="fade">
                                      <p:cBhvr>
                                        <p:cTn id="74" dur="500"/>
                                        <p:tgtEl>
                                          <p:spTgt spid="27"/>
                                        </p:tgtEl>
                                      </p:cBhvr>
                                    </p:animEffect>
                                  </p:childTnLst>
                                </p:cTn>
                              </p:par>
                            </p:childTnLst>
                          </p:cTn>
                        </p:par>
                        <p:par>
                          <p:cTn id="75" fill="hold">
                            <p:stCondLst>
                              <p:cond delay="8500"/>
                            </p:stCondLst>
                            <p:childTnLst>
                              <p:par>
                                <p:cTn id="76" presetID="42" presetClass="entr" presetSubtype="0" fill="hold" grpId="0" nodeType="afterEffect">
                                  <p:stCondLst>
                                    <p:cond delay="0"/>
                                  </p:stCondLst>
                                  <p:childTnLst>
                                    <p:set>
                                      <p:cBhvr>
                                        <p:cTn id="77" dur="1" fill="hold">
                                          <p:stCondLst>
                                            <p:cond delay="0"/>
                                          </p:stCondLst>
                                        </p:cTn>
                                        <p:tgtEl>
                                          <p:spTgt spid="23">
                                            <p:txEl>
                                              <p:pRg st="0" end="0"/>
                                            </p:txEl>
                                          </p:spTgt>
                                        </p:tgtEl>
                                        <p:attrNameLst>
                                          <p:attrName>style.visibility</p:attrName>
                                        </p:attrNameLst>
                                      </p:cBhvr>
                                      <p:to>
                                        <p:strVal val="visible"/>
                                      </p:to>
                                    </p:set>
                                    <p:animEffect transition="in" filter="fade">
                                      <p:cBhvr>
                                        <p:cTn id="78" dur="500"/>
                                        <p:tgtEl>
                                          <p:spTgt spid="23">
                                            <p:txEl>
                                              <p:pRg st="0" end="0"/>
                                            </p:txEl>
                                          </p:spTgt>
                                        </p:tgtEl>
                                      </p:cBhvr>
                                    </p:animEffect>
                                    <p:anim calcmode="lin" valueType="num">
                                      <p:cBhvr>
                                        <p:cTn id="79"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0"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42" presetClass="entr" presetSubtype="0" fill="hold" grpId="0" nodeType="afterEffect">
                                  <p:stCondLst>
                                    <p:cond delay="0"/>
                                  </p:stCondLst>
                                  <p:childTnLst>
                                    <p:set>
                                      <p:cBhvr>
                                        <p:cTn id="83" dur="1" fill="hold">
                                          <p:stCondLst>
                                            <p:cond delay="0"/>
                                          </p:stCondLst>
                                        </p:cTn>
                                        <p:tgtEl>
                                          <p:spTgt spid="23">
                                            <p:txEl>
                                              <p:pRg st="2" end="2"/>
                                            </p:txEl>
                                          </p:spTgt>
                                        </p:tgtEl>
                                        <p:attrNameLst>
                                          <p:attrName>style.visibility</p:attrName>
                                        </p:attrNameLst>
                                      </p:cBhvr>
                                      <p:to>
                                        <p:strVal val="visible"/>
                                      </p:to>
                                    </p:set>
                                    <p:animEffect transition="in" filter="fade">
                                      <p:cBhvr>
                                        <p:cTn id="84" dur="500"/>
                                        <p:tgtEl>
                                          <p:spTgt spid="23">
                                            <p:txEl>
                                              <p:pRg st="2" end="2"/>
                                            </p:txEl>
                                          </p:spTgt>
                                        </p:tgtEl>
                                      </p:cBhvr>
                                    </p:animEffect>
                                    <p:anim calcmode="lin" valueType="num">
                                      <p:cBhvr>
                                        <p:cTn id="85"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86"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23">
                                            <p:txEl>
                                              <p:pRg st="3" end="3"/>
                                            </p:txEl>
                                          </p:spTgt>
                                        </p:tgtEl>
                                        <p:attrNameLst>
                                          <p:attrName>style.visibility</p:attrName>
                                        </p:attrNameLst>
                                      </p:cBhvr>
                                      <p:to>
                                        <p:strVal val="visible"/>
                                      </p:to>
                                    </p:set>
                                    <p:animEffect transition="in" filter="fade">
                                      <p:cBhvr>
                                        <p:cTn id="90" dur="500"/>
                                        <p:tgtEl>
                                          <p:spTgt spid="23">
                                            <p:txEl>
                                              <p:pRg st="3" end="3"/>
                                            </p:txEl>
                                          </p:spTgt>
                                        </p:tgtEl>
                                      </p:cBhvr>
                                    </p:animEffect>
                                    <p:anim calcmode="lin" valueType="num">
                                      <p:cBhvr>
                                        <p:cTn id="91" dur="5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2" dur="5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3" fill="hold">
                            <p:stCondLst>
                              <p:cond delay="10000"/>
                            </p:stCondLst>
                            <p:childTnLst>
                              <p:par>
                                <p:cTn id="94" presetID="42" presetClass="entr" presetSubtype="0" fill="hold" grpId="0" nodeType="afterEffect">
                                  <p:stCondLst>
                                    <p:cond delay="0"/>
                                  </p:stCondLst>
                                  <p:childTnLst>
                                    <p:set>
                                      <p:cBhvr>
                                        <p:cTn id="95" dur="1" fill="hold">
                                          <p:stCondLst>
                                            <p:cond delay="0"/>
                                          </p:stCondLst>
                                        </p:cTn>
                                        <p:tgtEl>
                                          <p:spTgt spid="23">
                                            <p:txEl>
                                              <p:pRg st="5" end="5"/>
                                            </p:txEl>
                                          </p:spTgt>
                                        </p:tgtEl>
                                        <p:attrNameLst>
                                          <p:attrName>style.visibility</p:attrName>
                                        </p:attrNameLst>
                                      </p:cBhvr>
                                      <p:to>
                                        <p:strVal val="visible"/>
                                      </p:to>
                                    </p:set>
                                    <p:animEffect transition="in" filter="fade">
                                      <p:cBhvr>
                                        <p:cTn id="96" dur="500"/>
                                        <p:tgtEl>
                                          <p:spTgt spid="23">
                                            <p:txEl>
                                              <p:pRg st="5" end="5"/>
                                            </p:txEl>
                                          </p:spTgt>
                                        </p:tgtEl>
                                      </p:cBhvr>
                                    </p:animEffect>
                                    <p:anim calcmode="lin" valueType="num">
                                      <p:cBhvr>
                                        <p:cTn id="97" dur="5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8" dur="5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9" fill="hold">
                            <p:stCondLst>
                              <p:cond delay="10500"/>
                            </p:stCondLst>
                            <p:childTnLst>
                              <p:par>
                                <p:cTn id="100" presetID="42" presetClass="entr" presetSubtype="0" fill="hold" grpId="0" nodeType="afterEffect">
                                  <p:stCondLst>
                                    <p:cond delay="0"/>
                                  </p:stCondLst>
                                  <p:childTnLst>
                                    <p:set>
                                      <p:cBhvr>
                                        <p:cTn id="101" dur="1" fill="hold">
                                          <p:stCondLst>
                                            <p:cond delay="0"/>
                                          </p:stCondLst>
                                        </p:cTn>
                                        <p:tgtEl>
                                          <p:spTgt spid="23">
                                            <p:txEl>
                                              <p:pRg st="7" end="7"/>
                                            </p:txEl>
                                          </p:spTgt>
                                        </p:tgtEl>
                                        <p:attrNameLst>
                                          <p:attrName>style.visibility</p:attrName>
                                        </p:attrNameLst>
                                      </p:cBhvr>
                                      <p:to>
                                        <p:strVal val="visible"/>
                                      </p:to>
                                    </p:set>
                                    <p:animEffect transition="in" filter="fade">
                                      <p:cBhvr>
                                        <p:cTn id="102" dur="500"/>
                                        <p:tgtEl>
                                          <p:spTgt spid="23">
                                            <p:txEl>
                                              <p:pRg st="7" end="7"/>
                                            </p:txEl>
                                          </p:spTgt>
                                        </p:tgtEl>
                                      </p:cBhvr>
                                    </p:animEffect>
                                    <p:anim calcmode="lin" valueType="num">
                                      <p:cBhvr>
                                        <p:cTn id="103" dur="5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4" dur="5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9" grpId="0"/>
      <p:bldP spid="22" grpId="0" animBg="1"/>
      <p:bldP spid="23" grpId="0" build="p"/>
      <p:bldP spid="20" grpId="0" animBg="1"/>
      <p:bldP spid="21" grpId="0" build="p"/>
      <p:bldP spid="24" grpId="0"/>
      <p:bldP spid="26" grpId="0" animBg="1"/>
      <p:bldP spid="2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34E26784-4E9B-4E59-B4CB-C3AB1C28664E}"/>
              </a:ext>
            </a:extLst>
          </p:cNvPr>
          <p:cNvSpPr>
            <a:spLocks noChangeAspect="1"/>
          </p:cNvSpPr>
          <p:nvPr/>
        </p:nvSpPr>
        <p:spPr>
          <a:xfrm>
            <a:off x="5286602"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2D0A2C-60C8-4750-A768-DC8410987734}"/>
              </a:ext>
            </a:extLst>
          </p:cNvPr>
          <p:cNvSpPr>
            <a:spLocks noChangeAspect="1"/>
          </p:cNvSpPr>
          <p:nvPr/>
        </p:nvSpPr>
        <p:spPr>
          <a:xfrm rot="10800000">
            <a:off x="3904489"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3C133E6-15EE-42E2-8E87-BEE888094924}"/>
              </a:ext>
            </a:extLst>
          </p:cNvPr>
          <p:cNvSpPr>
            <a:spLocks noChangeAspect="1"/>
          </p:cNvSpPr>
          <p:nvPr/>
        </p:nvSpPr>
        <p:spPr>
          <a:xfrm>
            <a:off x="2456689"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569E81-B008-44E4-8EA0-A2A7BAA2AF53}"/>
              </a:ext>
            </a:extLst>
          </p:cNvPr>
          <p:cNvSpPr>
            <a:spLocks noChangeAspect="1"/>
          </p:cNvSpPr>
          <p:nvPr/>
        </p:nvSpPr>
        <p:spPr>
          <a:xfrm rot="10800000">
            <a:off x="1066801"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CF80B4B-CEDC-4C9E-A580-4E64A91B82AF}"/>
              </a:ext>
            </a:extLst>
          </p:cNvPr>
          <p:cNvSpPr>
            <a:spLocks noChangeAspect="1"/>
          </p:cNvSpPr>
          <p:nvPr/>
        </p:nvSpPr>
        <p:spPr>
          <a:xfrm rot="10800000">
            <a:off x="6726937"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F7D1F35A-CFAD-42E7-88D6-12FC7EF7DAF5}"/>
              </a:ext>
            </a:extLst>
          </p:cNvPr>
          <p:cNvSpPr>
            <a:spLocks noChangeAspect="1"/>
          </p:cNvSpPr>
          <p:nvPr/>
        </p:nvSpPr>
        <p:spPr>
          <a:xfrm>
            <a:off x="8109050"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3E6C728A-7159-46A9-A63D-4D9D7E1A1929}"/>
              </a:ext>
            </a:extLst>
          </p:cNvPr>
          <p:cNvSpPr>
            <a:spLocks noChangeAspect="1"/>
          </p:cNvSpPr>
          <p:nvPr/>
        </p:nvSpPr>
        <p:spPr>
          <a:xfrm>
            <a:off x="8336281"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FA4FD147-B49E-4129-95FC-B749C8993EC1}"/>
              </a:ext>
            </a:extLst>
          </p:cNvPr>
          <p:cNvSpPr>
            <a:spLocks noChangeAspect="1"/>
          </p:cNvSpPr>
          <p:nvPr/>
        </p:nvSpPr>
        <p:spPr>
          <a:xfrm>
            <a:off x="9763478"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5C8C6AAC-4C2B-465C-B301-F888BB33DF86}"/>
              </a:ext>
            </a:extLst>
          </p:cNvPr>
          <p:cNvSpPr>
            <a:spLocks noChangeAspect="1"/>
          </p:cNvSpPr>
          <p:nvPr/>
        </p:nvSpPr>
        <p:spPr>
          <a:xfrm>
            <a:off x="6954168"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0AB654E3-5B64-4D0B-ABDE-6E791155E764}"/>
              </a:ext>
            </a:extLst>
          </p:cNvPr>
          <p:cNvSpPr>
            <a:spLocks noChangeAspect="1"/>
          </p:cNvSpPr>
          <p:nvPr/>
        </p:nvSpPr>
        <p:spPr>
          <a:xfrm>
            <a:off x="5526971"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7B7E052E-5541-4D18-8369-BE27EF0A35BE}"/>
              </a:ext>
            </a:extLst>
          </p:cNvPr>
          <p:cNvSpPr>
            <a:spLocks noChangeAspect="1"/>
          </p:cNvSpPr>
          <p:nvPr/>
        </p:nvSpPr>
        <p:spPr>
          <a:xfrm>
            <a:off x="4137083"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D3885C1B-BAE3-4F79-BC28-0DA70523C1E5}"/>
              </a:ext>
            </a:extLst>
          </p:cNvPr>
          <p:cNvSpPr>
            <a:spLocks noChangeAspect="1"/>
          </p:cNvSpPr>
          <p:nvPr/>
        </p:nvSpPr>
        <p:spPr>
          <a:xfrm>
            <a:off x="2690544"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DD3397DD-AD81-4FF2-A796-7104F5B6ACDF}"/>
              </a:ext>
            </a:extLst>
          </p:cNvPr>
          <p:cNvSpPr>
            <a:spLocks noChangeAspect="1"/>
          </p:cNvSpPr>
          <p:nvPr/>
        </p:nvSpPr>
        <p:spPr>
          <a:xfrm>
            <a:off x="1278479"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F6B30CC0-69B8-414B-94AA-0DB881344A79}"/>
              </a:ext>
            </a:extLst>
          </p:cNvPr>
          <p:cNvGrpSpPr/>
          <p:nvPr/>
        </p:nvGrpSpPr>
        <p:grpSpPr>
          <a:xfrm>
            <a:off x="1999489" y="2795934"/>
            <a:ext cx="137160" cy="3053179"/>
            <a:chOff x="3108960" y="2506374"/>
            <a:chExt cx="137160" cy="3053179"/>
          </a:xfrm>
        </p:grpSpPr>
        <p:cxnSp>
          <p:nvCxnSpPr>
            <p:cNvPr id="25" name="Straight Connector 24">
              <a:extLst>
                <a:ext uri="{FF2B5EF4-FFF2-40B4-BE49-F238E27FC236}">
                  <a16:creationId xmlns:a16="http://schemas.microsoft.com/office/drawing/2014/main" id="{0A79512D-99EC-40B9-B21A-874C228AF602}"/>
                </a:ext>
              </a:extLst>
            </p:cNvPr>
            <p:cNvCxnSpPr>
              <a:cxnSpLocks/>
            </p:cNvCxnSpPr>
            <p:nvPr/>
          </p:nvCxnSpPr>
          <p:spPr>
            <a:xfrm flipH="1">
              <a:off x="3175203" y="2506374"/>
              <a:ext cx="4672" cy="2926080"/>
            </a:xfrm>
            <a:prstGeom prst="line">
              <a:avLst/>
            </a:prstGeom>
            <a:ln w="254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26" name="Oval 25">
              <a:extLst>
                <a:ext uri="{FF2B5EF4-FFF2-40B4-BE49-F238E27FC236}">
                  <a16:creationId xmlns:a16="http://schemas.microsoft.com/office/drawing/2014/main" id="{633BEA8B-E8F0-4D72-9C54-BCE151A5A3F9}"/>
                </a:ext>
              </a:extLst>
            </p:cNvPr>
            <p:cNvSpPr>
              <a:spLocks noChangeAspect="1"/>
            </p:cNvSpPr>
            <p:nvPr/>
          </p:nvSpPr>
          <p:spPr>
            <a:xfrm>
              <a:off x="3108960" y="5422393"/>
              <a:ext cx="137160" cy="137160"/>
            </a:xfrm>
            <a:prstGeom prst="ellipse">
              <a:avLst/>
            </a:prstGeom>
            <a:solidFill>
              <a:schemeClr val="bg1">
                <a:lumMod val="85000"/>
              </a:schemeClr>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45613E4E-5DE6-4A8E-B3E5-03800EFDF73C}"/>
              </a:ext>
            </a:extLst>
          </p:cNvPr>
          <p:cNvGrpSpPr/>
          <p:nvPr/>
        </p:nvGrpSpPr>
        <p:grpSpPr>
          <a:xfrm>
            <a:off x="1471372" y="1657265"/>
            <a:ext cx="1188720" cy="1422899"/>
            <a:chOff x="2580843" y="1367705"/>
            <a:chExt cx="1188720" cy="1422899"/>
          </a:xfrm>
        </p:grpSpPr>
        <p:sp>
          <p:nvSpPr>
            <p:cNvPr id="32" name="Freeform: Shape 31">
              <a:extLst>
                <a:ext uri="{FF2B5EF4-FFF2-40B4-BE49-F238E27FC236}">
                  <a16:creationId xmlns:a16="http://schemas.microsoft.com/office/drawing/2014/main" id="{1C145360-2071-4804-80EA-A8BB9502C4C5}"/>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EF3425"/>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908C00E4-52F5-41E8-86BC-AD110F412EC9}"/>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a:extLst>
              <a:ext uri="{FF2B5EF4-FFF2-40B4-BE49-F238E27FC236}">
                <a16:creationId xmlns:a16="http://schemas.microsoft.com/office/drawing/2014/main" id="{EEDDA78F-0D4A-4D7F-92B1-DF122973185D}"/>
              </a:ext>
            </a:extLst>
          </p:cNvPr>
          <p:cNvSpPr txBox="1"/>
          <p:nvPr/>
        </p:nvSpPr>
        <p:spPr>
          <a:xfrm>
            <a:off x="1620486" y="1966434"/>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EF3425"/>
                </a:solidFill>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33" name="Text Box 10">
            <a:extLst>
              <a:ext uri="{FF2B5EF4-FFF2-40B4-BE49-F238E27FC236}">
                <a16:creationId xmlns:a16="http://schemas.microsoft.com/office/drawing/2014/main" id="{16756AFA-3B88-4A6E-BB3E-6DC275165D18}"/>
              </a:ext>
            </a:extLst>
          </p:cNvPr>
          <p:cNvSpPr txBox="1">
            <a:spLocks noChangeArrowheads="1"/>
          </p:cNvSpPr>
          <p:nvPr/>
        </p:nvSpPr>
        <p:spPr bwMode="auto">
          <a:xfrm>
            <a:off x="1566648" y="5953145"/>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2016</a:t>
            </a:r>
            <a:endParaRPr lang="en-US" sz="2400" dirty="0">
              <a:solidFill>
                <a:schemeClr val="bg1"/>
              </a:solidFill>
            </a:endParaRPr>
          </a:p>
        </p:txBody>
      </p:sp>
      <p:grpSp>
        <p:nvGrpSpPr>
          <p:cNvPr id="35" name="Group 34">
            <a:extLst>
              <a:ext uri="{FF2B5EF4-FFF2-40B4-BE49-F238E27FC236}">
                <a16:creationId xmlns:a16="http://schemas.microsoft.com/office/drawing/2014/main" id="{C2DB51BF-1963-4FD0-94BE-EB6530751991}"/>
              </a:ext>
            </a:extLst>
          </p:cNvPr>
          <p:cNvGrpSpPr/>
          <p:nvPr/>
        </p:nvGrpSpPr>
        <p:grpSpPr>
          <a:xfrm>
            <a:off x="4845115" y="2795934"/>
            <a:ext cx="137160" cy="3053179"/>
            <a:chOff x="3108960" y="2506374"/>
            <a:chExt cx="137160" cy="3053179"/>
          </a:xfrm>
        </p:grpSpPr>
        <p:cxnSp>
          <p:nvCxnSpPr>
            <p:cNvPr id="36" name="Straight Connector 35">
              <a:extLst>
                <a:ext uri="{FF2B5EF4-FFF2-40B4-BE49-F238E27FC236}">
                  <a16:creationId xmlns:a16="http://schemas.microsoft.com/office/drawing/2014/main" id="{CEF42CE2-C807-44E3-B596-2EBED4A77E56}"/>
                </a:ext>
              </a:extLst>
            </p:cNvPr>
            <p:cNvCxnSpPr>
              <a:cxnSpLocks/>
            </p:cNvCxnSpPr>
            <p:nvPr/>
          </p:nvCxnSpPr>
          <p:spPr>
            <a:xfrm flipH="1">
              <a:off x="3175203" y="2506374"/>
              <a:ext cx="4672" cy="2926080"/>
            </a:xfrm>
            <a:prstGeom prst="line">
              <a:avLst/>
            </a:prstGeom>
            <a:ln w="254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37" name="Oval 36">
              <a:extLst>
                <a:ext uri="{FF2B5EF4-FFF2-40B4-BE49-F238E27FC236}">
                  <a16:creationId xmlns:a16="http://schemas.microsoft.com/office/drawing/2014/main" id="{B18EC9C9-2194-4636-8773-7C224E596CFF}"/>
                </a:ext>
              </a:extLst>
            </p:cNvPr>
            <p:cNvSpPr>
              <a:spLocks noChangeAspect="1"/>
            </p:cNvSpPr>
            <p:nvPr/>
          </p:nvSpPr>
          <p:spPr>
            <a:xfrm>
              <a:off x="3108960" y="5422393"/>
              <a:ext cx="137160" cy="137160"/>
            </a:xfrm>
            <a:prstGeom prst="ellipse">
              <a:avLst/>
            </a:prstGeom>
            <a:solidFill>
              <a:schemeClr val="bg1">
                <a:lumMod val="85000"/>
              </a:schemeClr>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a:extLst>
              <a:ext uri="{FF2B5EF4-FFF2-40B4-BE49-F238E27FC236}">
                <a16:creationId xmlns:a16="http://schemas.microsoft.com/office/drawing/2014/main" id="{99F81A47-27A2-4A49-BDF1-D756A4BB9571}"/>
              </a:ext>
            </a:extLst>
          </p:cNvPr>
          <p:cNvGrpSpPr/>
          <p:nvPr/>
        </p:nvGrpSpPr>
        <p:grpSpPr>
          <a:xfrm>
            <a:off x="4316998" y="1657265"/>
            <a:ext cx="1188720" cy="1422899"/>
            <a:chOff x="2580843" y="1367705"/>
            <a:chExt cx="1188720" cy="1422899"/>
          </a:xfrm>
        </p:grpSpPr>
        <p:sp>
          <p:nvSpPr>
            <p:cNvPr id="39" name="Freeform: Shape 38">
              <a:extLst>
                <a:ext uri="{FF2B5EF4-FFF2-40B4-BE49-F238E27FC236}">
                  <a16:creationId xmlns:a16="http://schemas.microsoft.com/office/drawing/2014/main" id="{181DEC94-6618-46F8-A2A8-4825253BEC28}"/>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Oval 39">
              <a:extLst>
                <a:ext uri="{FF2B5EF4-FFF2-40B4-BE49-F238E27FC236}">
                  <a16:creationId xmlns:a16="http://schemas.microsoft.com/office/drawing/2014/main" id="{FAED120C-02C9-40B2-98D1-50C2134D3FE6}"/>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Box 40">
            <a:extLst>
              <a:ext uri="{FF2B5EF4-FFF2-40B4-BE49-F238E27FC236}">
                <a16:creationId xmlns:a16="http://schemas.microsoft.com/office/drawing/2014/main" id="{AD4FCDF9-28E1-4B4B-91B4-BAB0F1184EFC}"/>
              </a:ext>
            </a:extLst>
          </p:cNvPr>
          <p:cNvSpPr txBox="1"/>
          <p:nvPr/>
        </p:nvSpPr>
        <p:spPr>
          <a:xfrm>
            <a:off x="4466112" y="1966434"/>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4546B"/>
                </a:solidFill>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42" name="Text Box 10">
            <a:extLst>
              <a:ext uri="{FF2B5EF4-FFF2-40B4-BE49-F238E27FC236}">
                <a16:creationId xmlns:a16="http://schemas.microsoft.com/office/drawing/2014/main" id="{B4C1CA4C-4B1C-415A-9138-331CA88D3257}"/>
              </a:ext>
            </a:extLst>
          </p:cNvPr>
          <p:cNvSpPr txBox="1">
            <a:spLocks noChangeArrowheads="1"/>
          </p:cNvSpPr>
          <p:nvPr/>
        </p:nvSpPr>
        <p:spPr bwMode="auto">
          <a:xfrm>
            <a:off x="4412274" y="5953145"/>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2018</a:t>
            </a:r>
            <a:endParaRPr lang="en-US" sz="2400" dirty="0">
              <a:solidFill>
                <a:schemeClr val="bg1"/>
              </a:solidFill>
            </a:endParaRPr>
          </a:p>
        </p:txBody>
      </p:sp>
      <p:grpSp>
        <p:nvGrpSpPr>
          <p:cNvPr id="43" name="Group 42">
            <a:extLst>
              <a:ext uri="{FF2B5EF4-FFF2-40B4-BE49-F238E27FC236}">
                <a16:creationId xmlns:a16="http://schemas.microsoft.com/office/drawing/2014/main" id="{8A6F9643-E7A4-457A-BB04-50FD6E9C4BC6}"/>
              </a:ext>
            </a:extLst>
          </p:cNvPr>
          <p:cNvGrpSpPr/>
          <p:nvPr/>
        </p:nvGrpSpPr>
        <p:grpSpPr>
          <a:xfrm>
            <a:off x="7653815" y="2787008"/>
            <a:ext cx="137160" cy="3053179"/>
            <a:chOff x="3108960" y="2506374"/>
            <a:chExt cx="137160" cy="3053179"/>
          </a:xfrm>
        </p:grpSpPr>
        <p:cxnSp>
          <p:nvCxnSpPr>
            <p:cNvPr id="44" name="Straight Connector 43">
              <a:extLst>
                <a:ext uri="{FF2B5EF4-FFF2-40B4-BE49-F238E27FC236}">
                  <a16:creationId xmlns:a16="http://schemas.microsoft.com/office/drawing/2014/main" id="{FF0DD873-4007-449D-9232-7DEC94C67E69}"/>
                </a:ext>
              </a:extLst>
            </p:cNvPr>
            <p:cNvCxnSpPr>
              <a:cxnSpLocks/>
            </p:cNvCxnSpPr>
            <p:nvPr/>
          </p:nvCxnSpPr>
          <p:spPr>
            <a:xfrm flipH="1">
              <a:off x="3175203" y="2506374"/>
              <a:ext cx="4672" cy="2926080"/>
            </a:xfrm>
            <a:prstGeom prst="line">
              <a:avLst/>
            </a:prstGeom>
            <a:ln w="254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45" name="Oval 44">
              <a:extLst>
                <a:ext uri="{FF2B5EF4-FFF2-40B4-BE49-F238E27FC236}">
                  <a16:creationId xmlns:a16="http://schemas.microsoft.com/office/drawing/2014/main" id="{79D1DE92-7510-46BF-960E-BBDC90D8EF7D}"/>
                </a:ext>
              </a:extLst>
            </p:cNvPr>
            <p:cNvSpPr>
              <a:spLocks noChangeAspect="1"/>
            </p:cNvSpPr>
            <p:nvPr/>
          </p:nvSpPr>
          <p:spPr>
            <a:xfrm>
              <a:off x="3108960" y="5422393"/>
              <a:ext cx="137160" cy="137160"/>
            </a:xfrm>
            <a:prstGeom prst="ellipse">
              <a:avLst/>
            </a:prstGeom>
            <a:solidFill>
              <a:schemeClr val="bg1">
                <a:lumMod val="85000"/>
              </a:schemeClr>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77EDAA0F-EFD3-46BA-99A3-E5A80EFFA28A}"/>
              </a:ext>
            </a:extLst>
          </p:cNvPr>
          <p:cNvGrpSpPr/>
          <p:nvPr/>
        </p:nvGrpSpPr>
        <p:grpSpPr>
          <a:xfrm>
            <a:off x="7125698" y="1648339"/>
            <a:ext cx="1188720" cy="1422899"/>
            <a:chOff x="2580843" y="1367705"/>
            <a:chExt cx="1188720" cy="1422899"/>
          </a:xfrm>
        </p:grpSpPr>
        <p:sp>
          <p:nvSpPr>
            <p:cNvPr id="47" name="Freeform: Shape 46">
              <a:extLst>
                <a:ext uri="{FF2B5EF4-FFF2-40B4-BE49-F238E27FC236}">
                  <a16:creationId xmlns:a16="http://schemas.microsoft.com/office/drawing/2014/main" id="{C0CBE5DD-31A6-45D9-ABDB-021C2ABCF76C}"/>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62768F"/>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DF3E7BF3-78D3-4CBE-9C1F-6892AC1D09C4}"/>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A078F0FD-E11A-4638-8C16-C1B6137A49D2}"/>
              </a:ext>
            </a:extLst>
          </p:cNvPr>
          <p:cNvSpPr txBox="1"/>
          <p:nvPr/>
        </p:nvSpPr>
        <p:spPr>
          <a:xfrm>
            <a:off x="7274812" y="1957508"/>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62768F"/>
                </a:solidFill>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50" name="Text Box 10">
            <a:extLst>
              <a:ext uri="{FF2B5EF4-FFF2-40B4-BE49-F238E27FC236}">
                <a16:creationId xmlns:a16="http://schemas.microsoft.com/office/drawing/2014/main" id="{41C03B3D-14D4-403D-AF26-E9DD453C904E}"/>
              </a:ext>
            </a:extLst>
          </p:cNvPr>
          <p:cNvSpPr txBox="1">
            <a:spLocks noChangeArrowheads="1"/>
          </p:cNvSpPr>
          <p:nvPr/>
        </p:nvSpPr>
        <p:spPr bwMode="auto">
          <a:xfrm>
            <a:off x="7220974" y="594421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2020</a:t>
            </a:r>
            <a:endParaRPr lang="en-US" sz="2400" dirty="0">
              <a:solidFill>
                <a:schemeClr val="bg1"/>
              </a:solidFill>
            </a:endParaRPr>
          </a:p>
        </p:txBody>
      </p:sp>
      <p:grpSp>
        <p:nvGrpSpPr>
          <p:cNvPr id="51" name="Group 50">
            <a:extLst>
              <a:ext uri="{FF2B5EF4-FFF2-40B4-BE49-F238E27FC236}">
                <a16:creationId xmlns:a16="http://schemas.microsoft.com/office/drawing/2014/main" id="{B9810B4B-23FB-4B52-9D9F-4B9349A94A0C}"/>
              </a:ext>
            </a:extLst>
          </p:cNvPr>
          <p:cNvGrpSpPr/>
          <p:nvPr/>
        </p:nvGrpSpPr>
        <p:grpSpPr>
          <a:xfrm>
            <a:off x="3392336" y="4304721"/>
            <a:ext cx="137160" cy="1556486"/>
            <a:chOff x="3108960" y="4003067"/>
            <a:chExt cx="137160" cy="1556486"/>
          </a:xfrm>
        </p:grpSpPr>
        <p:cxnSp>
          <p:nvCxnSpPr>
            <p:cNvPr id="52" name="Straight Connector 51">
              <a:extLst>
                <a:ext uri="{FF2B5EF4-FFF2-40B4-BE49-F238E27FC236}">
                  <a16:creationId xmlns:a16="http://schemas.microsoft.com/office/drawing/2014/main" id="{D3794882-2B3F-4595-BA6C-AB563FC18D96}"/>
                </a:ext>
              </a:extLst>
            </p:cNvPr>
            <p:cNvCxnSpPr>
              <a:cxnSpLocks/>
            </p:cNvCxnSpPr>
            <p:nvPr/>
          </p:nvCxnSpPr>
          <p:spPr>
            <a:xfrm flipH="1">
              <a:off x="3175204" y="4003067"/>
              <a:ext cx="4672" cy="1463040"/>
            </a:xfrm>
            <a:prstGeom prst="line">
              <a:avLst/>
            </a:prstGeom>
            <a:ln w="254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53" name="Oval 52">
              <a:extLst>
                <a:ext uri="{FF2B5EF4-FFF2-40B4-BE49-F238E27FC236}">
                  <a16:creationId xmlns:a16="http://schemas.microsoft.com/office/drawing/2014/main" id="{5A306FC6-1813-4511-A177-F3A19C7CB9FF}"/>
                </a:ext>
              </a:extLst>
            </p:cNvPr>
            <p:cNvSpPr>
              <a:spLocks noChangeAspect="1"/>
            </p:cNvSpPr>
            <p:nvPr/>
          </p:nvSpPr>
          <p:spPr>
            <a:xfrm>
              <a:off x="3108960" y="5422393"/>
              <a:ext cx="137160" cy="137160"/>
            </a:xfrm>
            <a:prstGeom prst="ellipse">
              <a:avLst/>
            </a:prstGeom>
            <a:solidFill>
              <a:schemeClr val="bg1">
                <a:lumMod val="85000"/>
              </a:schemeClr>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6945C284-2DB6-4285-AD3E-3DA561D97840}"/>
              </a:ext>
            </a:extLst>
          </p:cNvPr>
          <p:cNvGrpSpPr/>
          <p:nvPr/>
        </p:nvGrpSpPr>
        <p:grpSpPr>
          <a:xfrm>
            <a:off x="2864220" y="3124891"/>
            <a:ext cx="1188720" cy="1422899"/>
            <a:chOff x="2580843" y="1367705"/>
            <a:chExt cx="1188720" cy="1422899"/>
          </a:xfrm>
        </p:grpSpPr>
        <p:sp>
          <p:nvSpPr>
            <p:cNvPr id="55" name="Freeform: Shape 54">
              <a:extLst>
                <a:ext uri="{FF2B5EF4-FFF2-40B4-BE49-F238E27FC236}">
                  <a16:creationId xmlns:a16="http://schemas.microsoft.com/office/drawing/2014/main" id="{2430D501-A86C-4A81-AB60-3843D3222227}"/>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8397B1"/>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7B0233C5-2780-4DD4-890B-758414EA79B9}"/>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 name="TextBox 56">
            <a:extLst>
              <a:ext uri="{FF2B5EF4-FFF2-40B4-BE49-F238E27FC236}">
                <a16:creationId xmlns:a16="http://schemas.microsoft.com/office/drawing/2014/main" id="{510DAE3C-560E-4654-B9AA-B73529953C42}"/>
              </a:ext>
            </a:extLst>
          </p:cNvPr>
          <p:cNvSpPr txBox="1"/>
          <p:nvPr/>
        </p:nvSpPr>
        <p:spPr>
          <a:xfrm>
            <a:off x="3013334" y="3434060"/>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8397B1"/>
                </a:solidFill>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58" name="Text Box 10">
            <a:extLst>
              <a:ext uri="{FF2B5EF4-FFF2-40B4-BE49-F238E27FC236}">
                <a16:creationId xmlns:a16="http://schemas.microsoft.com/office/drawing/2014/main" id="{0660D004-9C07-4021-B90D-3C94E08C46CB}"/>
              </a:ext>
            </a:extLst>
          </p:cNvPr>
          <p:cNvSpPr txBox="1">
            <a:spLocks noChangeArrowheads="1"/>
          </p:cNvSpPr>
          <p:nvPr/>
        </p:nvSpPr>
        <p:spPr bwMode="auto">
          <a:xfrm>
            <a:off x="2959495" y="596523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2017</a:t>
            </a:r>
            <a:endParaRPr lang="en-US" sz="2400" dirty="0">
              <a:solidFill>
                <a:schemeClr val="bg1"/>
              </a:solidFill>
            </a:endParaRPr>
          </a:p>
        </p:txBody>
      </p:sp>
      <p:grpSp>
        <p:nvGrpSpPr>
          <p:cNvPr id="59" name="Group 58">
            <a:extLst>
              <a:ext uri="{FF2B5EF4-FFF2-40B4-BE49-F238E27FC236}">
                <a16:creationId xmlns:a16="http://schemas.microsoft.com/office/drawing/2014/main" id="{45840852-2FDD-4F90-8917-8F9D904EACCF}"/>
              </a:ext>
            </a:extLst>
          </p:cNvPr>
          <p:cNvGrpSpPr/>
          <p:nvPr/>
        </p:nvGrpSpPr>
        <p:grpSpPr>
          <a:xfrm>
            <a:off x="6229468" y="4304721"/>
            <a:ext cx="137160" cy="1556486"/>
            <a:chOff x="3108960" y="4003067"/>
            <a:chExt cx="137160" cy="1556486"/>
          </a:xfrm>
        </p:grpSpPr>
        <p:cxnSp>
          <p:nvCxnSpPr>
            <p:cNvPr id="60" name="Straight Connector 59">
              <a:extLst>
                <a:ext uri="{FF2B5EF4-FFF2-40B4-BE49-F238E27FC236}">
                  <a16:creationId xmlns:a16="http://schemas.microsoft.com/office/drawing/2014/main" id="{96EB7AD8-63FC-450C-9E00-E04D5AD0C7ED}"/>
                </a:ext>
              </a:extLst>
            </p:cNvPr>
            <p:cNvCxnSpPr>
              <a:cxnSpLocks/>
            </p:cNvCxnSpPr>
            <p:nvPr/>
          </p:nvCxnSpPr>
          <p:spPr>
            <a:xfrm flipH="1">
              <a:off x="3175204" y="4003067"/>
              <a:ext cx="4672" cy="1463040"/>
            </a:xfrm>
            <a:prstGeom prst="line">
              <a:avLst/>
            </a:prstGeom>
            <a:ln w="254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61" name="Oval 60">
              <a:extLst>
                <a:ext uri="{FF2B5EF4-FFF2-40B4-BE49-F238E27FC236}">
                  <a16:creationId xmlns:a16="http://schemas.microsoft.com/office/drawing/2014/main" id="{A02733CB-2F2D-4A75-BF98-71F0FE235B10}"/>
                </a:ext>
              </a:extLst>
            </p:cNvPr>
            <p:cNvSpPr>
              <a:spLocks noChangeAspect="1"/>
            </p:cNvSpPr>
            <p:nvPr/>
          </p:nvSpPr>
          <p:spPr>
            <a:xfrm>
              <a:off x="3108960" y="5422393"/>
              <a:ext cx="137160" cy="137160"/>
            </a:xfrm>
            <a:prstGeom prst="ellipse">
              <a:avLst/>
            </a:prstGeom>
            <a:solidFill>
              <a:schemeClr val="bg1">
                <a:lumMod val="85000"/>
              </a:schemeClr>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a:extLst>
              <a:ext uri="{FF2B5EF4-FFF2-40B4-BE49-F238E27FC236}">
                <a16:creationId xmlns:a16="http://schemas.microsoft.com/office/drawing/2014/main" id="{903D657C-4B7D-4554-BEBB-C3E0F0A8DCBE}"/>
              </a:ext>
            </a:extLst>
          </p:cNvPr>
          <p:cNvGrpSpPr/>
          <p:nvPr/>
        </p:nvGrpSpPr>
        <p:grpSpPr>
          <a:xfrm>
            <a:off x="5701352" y="3124891"/>
            <a:ext cx="1188720" cy="1422899"/>
            <a:chOff x="2580843" y="1367705"/>
            <a:chExt cx="1188720" cy="1422899"/>
          </a:xfrm>
        </p:grpSpPr>
        <p:sp>
          <p:nvSpPr>
            <p:cNvPr id="63" name="Freeform: Shape 62">
              <a:extLst>
                <a:ext uri="{FF2B5EF4-FFF2-40B4-BE49-F238E27FC236}">
                  <a16:creationId xmlns:a16="http://schemas.microsoft.com/office/drawing/2014/main" id="{32ECDF95-C507-4AA6-B48D-D36C9063390B}"/>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2C3749"/>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6A0E9917-D567-49A8-8B75-392737725D98}"/>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TextBox 64">
            <a:extLst>
              <a:ext uri="{FF2B5EF4-FFF2-40B4-BE49-F238E27FC236}">
                <a16:creationId xmlns:a16="http://schemas.microsoft.com/office/drawing/2014/main" id="{869FB8C8-B925-4BE7-8F19-6C344D933844}"/>
              </a:ext>
            </a:extLst>
          </p:cNvPr>
          <p:cNvSpPr txBox="1"/>
          <p:nvPr/>
        </p:nvSpPr>
        <p:spPr>
          <a:xfrm>
            <a:off x="5850466" y="3434060"/>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2C3749"/>
                </a:solidFill>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66" name="Text Box 10">
            <a:extLst>
              <a:ext uri="{FF2B5EF4-FFF2-40B4-BE49-F238E27FC236}">
                <a16:creationId xmlns:a16="http://schemas.microsoft.com/office/drawing/2014/main" id="{69224D9A-4673-48E8-A25B-29BC7EFA7946}"/>
              </a:ext>
            </a:extLst>
          </p:cNvPr>
          <p:cNvSpPr txBox="1">
            <a:spLocks noChangeArrowheads="1"/>
          </p:cNvSpPr>
          <p:nvPr/>
        </p:nvSpPr>
        <p:spPr bwMode="auto">
          <a:xfrm>
            <a:off x="5796627" y="596523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2019</a:t>
            </a:r>
            <a:endParaRPr lang="en-US" sz="2400" dirty="0">
              <a:solidFill>
                <a:schemeClr val="bg1"/>
              </a:solidFill>
            </a:endParaRPr>
          </a:p>
        </p:txBody>
      </p:sp>
      <p:grpSp>
        <p:nvGrpSpPr>
          <p:cNvPr id="67" name="Group 66">
            <a:extLst>
              <a:ext uri="{FF2B5EF4-FFF2-40B4-BE49-F238E27FC236}">
                <a16:creationId xmlns:a16="http://schemas.microsoft.com/office/drawing/2014/main" id="{18F70F72-DF19-4534-BB74-9D81CBA0A50A}"/>
              </a:ext>
            </a:extLst>
          </p:cNvPr>
          <p:cNvGrpSpPr/>
          <p:nvPr/>
        </p:nvGrpSpPr>
        <p:grpSpPr>
          <a:xfrm>
            <a:off x="9017821" y="4288988"/>
            <a:ext cx="137160" cy="1556486"/>
            <a:chOff x="3108960" y="4003067"/>
            <a:chExt cx="137160" cy="1556486"/>
          </a:xfrm>
        </p:grpSpPr>
        <p:cxnSp>
          <p:nvCxnSpPr>
            <p:cNvPr id="68" name="Straight Connector 67">
              <a:extLst>
                <a:ext uri="{FF2B5EF4-FFF2-40B4-BE49-F238E27FC236}">
                  <a16:creationId xmlns:a16="http://schemas.microsoft.com/office/drawing/2014/main" id="{8B9D3791-C2AA-4772-AF88-5CE870663427}"/>
                </a:ext>
              </a:extLst>
            </p:cNvPr>
            <p:cNvCxnSpPr>
              <a:cxnSpLocks/>
            </p:cNvCxnSpPr>
            <p:nvPr/>
          </p:nvCxnSpPr>
          <p:spPr>
            <a:xfrm flipH="1">
              <a:off x="3175204" y="4003067"/>
              <a:ext cx="4672" cy="1463040"/>
            </a:xfrm>
            <a:prstGeom prst="line">
              <a:avLst/>
            </a:prstGeom>
            <a:ln w="254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69" name="Oval 68">
              <a:extLst>
                <a:ext uri="{FF2B5EF4-FFF2-40B4-BE49-F238E27FC236}">
                  <a16:creationId xmlns:a16="http://schemas.microsoft.com/office/drawing/2014/main" id="{3296C200-F7C2-4AB3-916C-1E13231A5089}"/>
                </a:ext>
              </a:extLst>
            </p:cNvPr>
            <p:cNvSpPr>
              <a:spLocks noChangeAspect="1"/>
            </p:cNvSpPr>
            <p:nvPr/>
          </p:nvSpPr>
          <p:spPr>
            <a:xfrm>
              <a:off x="3108960" y="5422393"/>
              <a:ext cx="137160" cy="137160"/>
            </a:xfrm>
            <a:prstGeom prst="ellipse">
              <a:avLst/>
            </a:prstGeom>
            <a:solidFill>
              <a:schemeClr val="bg1">
                <a:lumMod val="85000"/>
              </a:schemeClr>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 name="Group 69">
            <a:extLst>
              <a:ext uri="{FF2B5EF4-FFF2-40B4-BE49-F238E27FC236}">
                <a16:creationId xmlns:a16="http://schemas.microsoft.com/office/drawing/2014/main" id="{13C69BD2-58F6-4F1A-A7C9-7A7FD165AFB2}"/>
              </a:ext>
            </a:extLst>
          </p:cNvPr>
          <p:cNvGrpSpPr/>
          <p:nvPr/>
        </p:nvGrpSpPr>
        <p:grpSpPr>
          <a:xfrm>
            <a:off x="8489705" y="3109158"/>
            <a:ext cx="1188720" cy="1422899"/>
            <a:chOff x="2580843" y="1367705"/>
            <a:chExt cx="1188720" cy="1422899"/>
          </a:xfrm>
        </p:grpSpPr>
        <p:sp>
          <p:nvSpPr>
            <p:cNvPr id="71" name="Freeform: Shape 70">
              <a:extLst>
                <a:ext uri="{FF2B5EF4-FFF2-40B4-BE49-F238E27FC236}">
                  <a16:creationId xmlns:a16="http://schemas.microsoft.com/office/drawing/2014/main" id="{76994310-3AA5-45F0-84C5-77EAD281D3D3}"/>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B5B5B5"/>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096E5C12-9631-4D10-B322-2994E71ED73A}"/>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3" name="TextBox 72">
            <a:extLst>
              <a:ext uri="{FF2B5EF4-FFF2-40B4-BE49-F238E27FC236}">
                <a16:creationId xmlns:a16="http://schemas.microsoft.com/office/drawing/2014/main" id="{B6F00CED-0630-4136-8AD1-948D553A33CE}"/>
              </a:ext>
            </a:extLst>
          </p:cNvPr>
          <p:cNvSpPr txBox="1"/>
          <p:nvPr/>
        </p:nvSpPr>
        <p:spPr>
          <a:xfrm>
            <a:off x="8638819" y="3418327"/>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B5B5B5"/>
                </a:solidFill>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74" name="Text Box 10">
            <a:extLst>
              <a:ext uri="{FF2B5EF4-FFF2-40B4-BE49-F238E27FC236}">
                <a16:creationId xmlns:a16="http://schemas.microsoft.com/office/drawing/2014/main" id="{A5C06CA1-D680-4070-9CA3-CBDB93C0766F}"/>
              </a:ext>
            </a:extLst>
          </p:cNvPr>
          <p:cNvSpPr txBox="1">
            <a:spLocks noChangeArrowheads="1"/>
          </p:cNvSpPr>
          <p:nvPr/>
        </p:nvSpPr>
        <p:spPr bwMode="auto">
          <a:xfrm>
            <a:off x="8584980" y="5949506"/>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2021</a:t>
            </a:r>
            <a:endParaRPr lang="en-US" sz="2400" dirty="0">
              <a:solidFill>
                <a:schemeClr val="bg1"/>
              </a:solidFill>
            </a:endParaRPr>
          </a:p>
        </p:txBody>
      </p:sp>
      <p:sp>
        <p:nvSpPr>
          <p:cNvPr id="75" name="TextBox 74">
            <a:extLst>
              <a:ext uri="{FF2B5EF4-FFF2-40B4-BE49-F238E27FC236}">
                <a16:creationId xmlns:a16="http://schemas.microsoft.com/office/drawing/2014/main" id="{FD6C974E-EB1F-47EA-9898-98C7E601055A}"/>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902397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22" presetClass="entr" presetSubtype="4" fill="hold"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wipe(down)">
                                      <p:cBhvr>
                                        <p:cTn id="17" dur="1000"/>
                                        <p:tgtEl>
                                          <p:spTgt spid="34"/>
                                        </p:tgtEl>
                                      </p:cBhvr>
                                    </p:animEffect>
                                  </p:childTnLst>
                                </p:cTn>
                              </p:par>
                              <p:par>
                                <p:cTn id="18" presetID="42" presetClass="entr" presetSubtype="0" fill="hold" nodeType="withEffect">
                                  <p:stCondLst>
                                    <p:cond delay="75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75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1000"/>
                                        <p:tgtEl>
                                          <p:spTgt spid="28"/>
                                        </p:tgtEl>
                                      </p:cBhvr>
                                    </p:animEffect>
                                    <p:anim calcmode="lin" valueType="num">
                                      <p:cBhvr>
                                        <p:cTn id="26" dur="1000" fill="hold"/>
                                        <p:tgtEl>
                                          <p:spTgt spid="28"/>
                                        </p:tgtEl>
                                        <p:attrNameLst>
                                          <p:attrName>ppt_x</p:attrName>
                                        </p:attrNameLst>
                                      </p:cBhvr>
                                      <p:tavLst>
                                        <p:tav tm="0">
                                          <p:val>
                                            <p:strVal val="#ppt_x"/>
                                          </p:val>
                                        </p:tav>
                                        <p:tav tm="100000">
                                          <p:val>
                                            <p:strVal val="#ppt_x"/>
                                          </p:val>
                                        </p:tav>
                                      </p:tavLst>
                                    </p:anim>
                                    <p:anim calcmode="lin" valueType="num">
                                      <p:cBhvr>
                                        <p:cTn id="27" dur="1000" fill="hold"/>
                                        <p:tgtEl>
                                          <p:spTgt spid="28"/>
                                        </p:tgtEl>
                                        <p:attrNameLst>
                                          <p:attrName>ppt_y</p:attrName>
                                        </p:attrNameLst>
                                      </p:cBhvr>
                                      <p:tavLst>
                                        <p:tav tm="0">
                                          <p:val>
                                            <p:strVal val="#ppt_y+.1"/>
                                          </p:val>
                                        </p:tav>
                                        <p:tav tm="100000">
                                          <p:val>
                                            <p:strVal val="#ppt_y"/>
                                          </p:val>
                                        </p:tav>
                                      </p:tavLst>
                                    </p:anim>
                                  </p:childTnLst>
                                </p:cTn>
                              </p:par>
                            </p:childTnLst>
                          </p:cTn>
                        </p:par>
                        <p:par>
                          <p:cTn id="28" fill="hold">
                            <p:stCondLst>
                              <p:cond delay="2750"/>
                            </p:stCondLst>
                            <p:childTnLst>
                              <p:par>
                                <p:cTn id="29" presetID="21" presetClass="entr" presetSubtype="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heel(8)">
                                      <p:cBhvr>
                                        <p:cTn id="31" dur="2000"/>
                                        <p:tgtEl>
                                          <p:spTgt spid="15"/>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 calcmode="lin" valueType="num">
                                      <p:cBhvr>
                                        <p:cTn id="34" dur="1000" fill="hold"/>
                                        <p:tgtEl>
                                          <p:spTgt spid="24"/>
                                        </p:tgtEl>
                                        <p:attrNameLst>
                                          <p:attrName>ppt_w</p:attrName>
                                        </p:attrNameLst>
                                      </p:cBhvr>
                                      <p:tavLst>
                                        <p:tav tm="0">
                                          <p:val>
                                            <p:fltVal val="0"/>
                                          </p:val>
                                        </p:tav>
                                        <p:tav tm="100000">
                                          <p:val>
                                            <p:strVal val="#ppt_w"/>
                                          </p:val>
                                        </p:tav>
                                      </p:tavLst>
                                    </p:anim>
                                    <p:anim calcmode="lin" valueType="num">
                                      <p:cBhvr>
                                        <p:cTn id="35" dur="1000" fill="hold"/>
                                        <p:tgtEl>
                                          <p:spTgt spid="24"/>
                                        </p:tgtEl>
                                        <p:attrNameLst>
                                          <p:attrName>ppt_h</p:attrName>
                                        </p:attrNameLst>
                                      </p:cBhvr>
                                      <p:tavLst>
                                        <p:tav tm="0">
                                          <p:val>
                                            <p:fltVal val="0"/>
                                          </p:val>
                                        </p:tav>
                                        <p:tav tm="100000">
                                          <p:val>
                                            <p:strVal val="#ppt_h"/>
                                          </p:val>
                                        </p:tav>
                                      </p:tavLst>
                                    </p:anim>
                                    <p:animEffect transition="in" filter="fade">
                                      <p:cBhvr>
                                        <p:cTn id="36" dur="1000"/>
                                        <p:tgtEl>
                                          <p:spTgt spid="24"/>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anim calcmode="lin" valueType="num">
                                      <p:cBhvr>
                                        <p:cTn id="39" dur="1000" fill="hold"/>
                                        <p:tgtEl>
                                          <p:spTgt spid="23"/>
                                        </p:tgtEl>
                                        <p:attrNameLst>
                                          <p:attrName>ppt_w</p:attrName>
                                        </p:attrNameLst>
                                      </p:cBhvr>
                                      <p:tavLst>
                                        <p:tav tm="0">
                                          <p:val>
                                            <p:fltVal val="0"/>
                                          </p:val>
                                        </p:tav>
                                        <p:tav tm="100000">
                                          <p:val>
                                            <p:strVal val="#ppt_w"/>
                                          </p:val>
                                        </p:tav>
                                      </p:tavLst>
                                    </p:anim>
                                    <p:anim calcmode="lin" valueType="num">
                                      <p:cBhvr>
                                        <p:cTn id="40" dur="1000" fill="hold"/>
                                        <p:tgtEl>
                                          <p:spTgt spid="23"/>
                                        </p:tgtEl>
                                        <p:attrNameLst>
                                          <p:attrName>ppt_h</p:attrName>
                                        </p:attrNameLst>
                                      </p:cBhvr>
                                      <p:tavLst>
                                        <p:tav tm="0">
                                          <p:val>
                                            <p:fltVal val="0"/>
                                          </p:val>
                                        </p:tav>
                                        <p:tav tm="100000">
                                          <p:val>
                                            <p:strVal val="#ppt_h"/>
                                          </p:val>
                                        </p:tav>
                                      </p:tavLst>
                                    </p:anim>
                                    <p:animEffect transition="in" filter="fade">
                                      <p:cBhvr>
                                        <p:cTn id="41" dur="1000"/>
                                        <p:tgtEl>
                                          <p:spTgt spid="23"/>
                                        </p:tgtEl>
                                      </p:cBhvr>
                                    </p:animEffect>
                                  </p:childTnLst>
                                </p:cTn>
                              </p:par>
                            </p:childTnLst>
                          </p:cTn>
                        </p:par>
                        <p:par>
                          <p:cTn id="42" fill="hold">
                            <p:stCondLst>
                              <p:cond delay="4750"/>
                            </p:stCondLst>
                            <p:childTnLst>
                              <p:par>
                                <p:cTn id="43" presetID="53" presetClass="entr" presetSubtype="16" fill="hold" grpId="0" nodeType="afterEffect">
                                  <p:stCondLst>
                                    <p:cond delay="0"/>
                                  </p:stCondLst>
                                  <p:childTnLst>
                                    <p:set>
                                      <p:cBhvr>
                                        <p:cTn id="44" dur="1" fill="hold">
                                          <p:stCondLst>
                                            <p:cond delay="0"/>
                                          </p:stCondLst>
                                        </p:cTn>
                                        <p:tgtEl>
                                          <p:spTgt spid="58"/>
                                        </p:tgtEl>
                                        <p:attrNameLst>
                                          <p:attrName>style.visibility</p:attrName>
                                        </p:attrNameLst>
                                      </p:cBhvr>
                                      <p:to>
                                        <p:strVal val="visible"/>
                                      </p:to>
                                    </p:set>
                                    <p:anim calcmode="lin" valueType="num">
                                      <p:cBhvr>
                                        <p:cTn id="45" dur="500" fill="hold"/>
                                        <p:tgtEl>
                                          <p:spTgt spid="58"/>
                                        </p:tgtEl>
                                        <p:attrNameLst>
                                          <p:attrName>ppt_w</p:attrName>
                                        </p:attrNameLst>
                                      </p:cBhvr>
                                      <p:tavLst>
                                        <p:tav tm="0">
                                          <p:val>
                                            <p:fltVal val="0"/>
                                          </p:val>
                                        </p:tav>
                                        <p:tav tm="100000">
                                          <p:val>
                                            <p:strVal val="#ppt_w"/>
                                          </p:val>
                                        </p:tav>
                                      </p:tavLst>
                                    </p:anim>
                                    <p:anim calcmode="lin" valueType="num">
                                      <p:cBhvr>
                                        <p:cTn id="46" dur="500" fill="hold"/>
                                        <p:tgtEl>
                                          <p:spTgt spid="58"/>
                                        </p:tgtEl>
                                        <p:attrNameLst>
                                          <p:attrName>ppt_h</p:attrName>
                                        </p:attrNameLst>
                                      </p:cBhvr>
                                      <p:tavLst>
                                        <p:tav tm="0">
                                          <p:val>
                                            <p:fltVal val="0"/>
                                          </p:val>
                                        </p:tav>
                                        <p:tav tm="100000">
                                          <p:val>
                                            <p:strVal val="#ppt_h"/>
                                          </p:val>
                                        </p:tav>
                                      </p:tavLst>
                                    </p:anim>
                                    <p:animEffect transition="in" filter="fade">
                                      <p:cBhvr>
                                        <p:cTn id="47" dur="500"/>
                                        <p:tgtEl>
                                          <p:spTgt spid="58"/>
                                        </p:tgtEl>
                                      </p:cBhvr>
                                    </p:animEffect>
                                  </p:childTnLst>
                                </p:cTn>
                              </p:par>
                            </p:childTnLst>
                          </p:cTn>
                        </p:par>
                        <p:par>
                          <p:cTn id="48" fill="hold">
                            <p:stCondLst>
                              <p:cond delay="5250"/>
                            </p:stCondLst>
                            <p:childTnLst>
                              <p:par>
                                <p:cTn id="49" presetID="22" presetClass="entr" presetSubtype="4" fill="hold"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wipe(down)">
                                      <p:cBhvr>
                                        <p:cTn id="51" dur="1000"/>
                                        <p:tgtEl>
                                          <p:spTgt spid="51"/>
                                        </p:tgtEl>
                                      </p:cBhvr>
                                    </p:animEffect>
                                  </p:childTnLst>
                                </p:cTn>
                              </p:par>
                              <p:par>
                                <p:cTn id="52" presetID="42" presetClass="entr" presetSubtype="0" fill="hold" nodeType="withEffect">
                                  <p:stCondLst>
                                    <p:cond delay="750"/>
                                  </p:stCondLst>
                                  <p:childTnLst>
                                    <p:set>
                                      <p:cBhvr>
                                        <p:cTn id="53" dur="1" fill="hold">
                                          <p:stCondLst>
                                            <p:cond delay="0"/>
                                          </p:stCondLst>
                                        </p:cTn>
                                        <p:tgtEl>
                                          <p:spTgt spid="54"/>
                                        </p:tgtEl>
                                        <p:attrNameLst>
                                          <p:attrName>style.visibility</p:attrName>
                                        </p:attrNameLst>
                                      </p:cBhvr>
                                      <p:to>
                                        <p:strVal val="visible"/>
                                      </p:to>
                                    </p:set>
                                    <p:animEffect transition="in" filter="fade">
                                      <p:cBhvr>
                                        <p:cTn id="54" dur="1000"/>
                                        <p:tgtEl>
                                          <p:spTgt spid="54"/>
                                        </p:tgtEl>
                                      </p:cBhvr>
                                    </p:animEffect>
                                    <p:anim calcmode="lin" valueType="num">
                                      <p:cBhvr>
                                        <p:cTn id="55" dur="1000" fill="hold"/>
                                        <p:tgtEl>
                                          <p:spTgt spid="54"/>
                                        </p:tgtEl>
                                        <p:attrNameLst>
                                          <p:attrName>ppt_x</p:attrName>
                                        </p:attrNameLst>
                                      </p:cBhvr>
                                      <p:tavLst>
                                        <p:tav tm="0">
                                          <p:val>
                                            <p:strVal val="#ppt_x"/>
                                          </p:val>
                                        </p:tav>
                                        <p:tav tm="100000">
                                          <p:val>
                                            <p:strVal val="#ppt_x"/>
                                          </p:val>
                                        </p:tav>
                                      </p:tavLst>
                                    </p:anim>
                                    <p:anim calcmode="lin" valueType="num">
                                      <p:cBhvr>
                                        <p:cTn id="56" dur="1000" fill="hold"/>
                                        <p:tgtEl>
                                          <p:spTgt spid="54"/>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750"/>
                                  </p:stCondLst>
                                  <p:childTnLst>
                                    <p:set>
                                      <p:cBhvr>
                                        <p:cTn id="58" dur="1" fill="hold">
                                          <p:stCondLst>
                                            <p:cond delay="0"/>
                                          </p:stCondLst>
                                        </p:cTn>
                                        <p:tgtEl>
                                          <p:spTgt spid="57"/>
                                        </p:tgtEl>
                                        <p:attrNameLst>
                                          <p:attrName>style.visibility</p:attrName>
                                        </p:attrNameLst>
                                      </p:cBhvr>
                                      <p:to>
                                        <p:strVal val="visible"/>
                                      </p:to>
                                    </p:set>
                                    <p:animEffect transition="in" filter="fade">
                                      <p:cBhvr>
                                        <p:cTn id="59" dur="1000"/>
                                        <p:tgtEl>
                                          <p:spTgt spid="57"/>
                                        </p:tgtEl>
                                      </p:cBhvr>
                                    </p:animEffect>
                                    <p:anim calcmode="lin" valueType="num">
                                      <p:cBhvr>
                                        <p:cTn id="60" dur="1000" fill="hold"/>
                                        <p:tgtEl>
                                          <p:spTgt spid="57"/>
                                        </p:tgtEl>
                                        <p:attrNameLst>
                                          <p:attrName>ppt_x</p:attrName>
                                        </p:attrNameLst>
                                      </p:cBhvr>
                                      <p:tavLst>
                                        <p:tav tm="0">
                                          <p:val>
                                            <p:strVal val="#ppt_x"/>
                                          </p:val>
                                        </p:tav>
                                        <p:tav tm="100000">
                                          <p:val>
                                            <p:strVal val="#ppt_x"/>
                                          </p:val>
                                        </p:tav>
                                      </p:tavLst>
                                    </p:anim>
                                    <p:anim calcmode="lin" valueType="num">
                                      <p:cBhvr>
                                        <p:cTn id="61" dur="1000" fill="hold"/>
                                        <p:tgtEl>
                                          <p:spTgt spid="57"/>
                                        </p:tgtEl>
                                        <p:attrNameLst>
                                          <p:attrName>ppt_y</p:attrName>
                                        </p:attrNameLst>
                                      </p:cBhvr>
                                      <p:tavLst>
                                        <p:tav tm="0">
                                          <p:val>
                                            <p:strVal val="#ppt_y+.1"/>
                                          </p:val>
                                        </p:tav>
                                        <p:tav tm="100000">
                                          <p:val>
                                            <p:strVal val="#ppt_y"/>
                                          </p:val>
                                        </p:tav>
                                      </p:tavLst>
                                    </p:anim>
                                  </p:childTnLst>
                                </p:cTn>
                              </p:par>
                            </p:childTnLst>
                          </p:cTn>
                        </p:par>
                        <p:par>
                          <p:cTn id="62" fill="hold">
                            <p:stCondLst>
                              <p:cond delay="7000"/>
                            </p:stCondLst>
                            <p:childTnLst>
                              <p:par>
                                <p:cTn id="63" presetID="21" presetClass="entr" presetSubtype="8"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wheel(8)">
                                      <p:cBhvr>
                                        <p:cTn id="65" dur="2000"/>
                                        <p:tgtEl>
                                          <p:spTgt spid="1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1000" fill="hold"/>
                                        <p:tgtEl>
                                          <p:spTgt spid="22"/>
                                        </p:tgtEl>
                                        <p:attrNameLst>
                                          <p:attrName>ppt_w</p:attrName>
                                        </p:attrNameLst>
                                      </p:cBhvr>
                                      <p:tavLst>
                                        <p:tav tm="0">
                                          <p:val>
                                            <p:fltVal val="0"/>
                                          </p:val>
                                        </p:tav>
                                        <p:tav tm="100000">
                                          <p:val>
                                            <p:strVal val="#ppt_w"/>
                                          </p:val>
                                        </p:tav>
                                      </p:tavLst>
                                    </p:anim>
                                    <p:anim calcmode="lin" valueType="num">
                                      <p:cBhvr>
                                        <p:cTn id="69" dur="1000" fill="hold"/>
                                        <p:tgtEl>
                                          <p:spTgt spid="22"/>
                                        </p:tgtEl>
                                        <p:attrNameLst>
                                          <p:attrName>ppt_h</p:attrName>
                                        </p:attrNameLst>
                                      </p:cBhvr>
                                      <p:tavLst>
                                        <p:tav tm="0">
                                          <p:val>
                                            <p:fltVal val="0"/>
                                          </p:val>
                                        </p:tav>
                                        <p:tav tm="100000">
                                          <p:val>
                                            <p:strVal val="#ppt_h"/>
                                          </p:val>
                                        </p:tav>
                                      </p:tavLst>
                                    </p:anim>
                                    <p:animEffect transition="in" filter="fade">
                                      <p:cBhvr>
                                        <p:cTn id="70" dur="1000"/>
                                        <p:tgtEl>
                                          <p:spTgt spid="22"/>
                                        </p:tgtEl>
                                      </p:cBhvr>
                                    </p:animEffect>
                                  </p:childTnLst>
                                </p:cTn>
                              </p:par>
                            </p:childTnLst>
                          </p:cTn>
                        </p:par>
                        <p:par>
                          <p:cTn id="71" fill="hold">
                            <p:stCondLst>
                              <p:cond delay="9000"/>
                            </p:stCondLst>
                            <p:childTnLst>
                              <p:par>
                                <p:cTn id="72" presetID="53" presetClass="entr" presetSubtype="16" fill="hold" grpId="0" nodeType="afterEffect">
                                  <p:stCondLst>
                                    <p:cond delay="0"/>
                                  </p:stCondLst>
                                  <p:childTnLst>
                                    <p:set>
                                      <p:cBhvr>
                                        <p:cTn id="73" dur="1" fill="hold">
                                          <p:stCondLst>
                                            <p:cond delay="0"/>
                                          </p:stCondLst>
                                        </p:cTn>
                                        <p:tgtEl>
                                          <p:spTgt spid="42"/>
                                        </p:tgtEl>
                                        <p:attrNameLst>
                                          <p:attrName>style.visibility</p:attrName>
                                        </p:attrNameLst>
                                      </p:cBhvr>
                                      <p:to>
                                        <p:strVal val="visible"/>
                                      </p:to>
                                    </p:set>
                                    <p:anim calcmode="lin" valueType="num">
                                      <p:cBhvr>
                                        <p:cTn id="74" dur="500" fill="hold"/>
                                        <p:tgtEl>
                                          <p:spTgt spid="42"/>
                                        </p:tgtEl>
                                        <p:attrNameLst>
                                          <p:attrName>ppt_w</p:attrName>
                                        </p:attrNameLst>
                                      </p:cBhvr>
                                      <p:tavLst>
                                        <p:tav tm="0">
                                          <p:val>
                                            <p:fltVal val="0"/>
                                          </p:val>
                                        </p:tav>
                                        <p:tav tm="100000">
                                          <p:val>
                                            <p:strVal val="#ppt_w"/>
                                          </p:val>
                                        </p:tav>
                                      </p:tavLst>
                                    </p:anim>
                                    <p:anim calcmode="lin" valueType="num">
                                      <p:cBhvr>
                                        <p:cTn id="75" dur="500" fill="hold"/>
                                        <p:tgtEl>
                                          <p:spTgt spid="42"/>
                                        </p:tgtEl>
                                        <p:attrNameLst>
                                          <p:attrName>ppt_h</p:attrName>
                                        </p:attrNameLst>
                                      </p:cBhvr>
                                      <p:tavLst>
                                        <p:tav tm="0">
                                          <p:val>
                                            <p:fltVal val="0"/>
                                          </p:val>
                                        </p:tav>
                                        <p:tav tm="100000">
                                          <p:val>
                                            <p:strVal val="#ppt_h"/>
                                          </p:val>
                                        </p:tav>
                                      </p:tavLst>
                                    </p:anim>
                                    <p:animEffect transition="in" filter="fade">
                                      <p:cBhvr>
                                        <p:cTn id="76" dur="500"/>
                                        <p:tgtEl>
                                          <p:spTgt spid="42"/>
                                        </p:tgtEl>
                                      </p:cBhvr>
                                    </p:animEffect>
                                  </p:childTnLst>
                                </p:cTn>
                              </p:par>
                            </p:childTnLst>
                          </p:cTn>
                        </p:par>
                        <p:par>
                          <p:cTn id="77" fill="hold">
                            <p:stCondLst>
                              <p:cond delay="9500"/>
                            </p:stCondLst>
                            <p:childTnLst>
                              <p:par>
                                <p:cTn id="78" presetID="22" presetClass="entr" presetSubtype="4" fill="hold"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wipe(down)">
                                      <p:cBhvr>
                                        <p:cTn id="80" dur="1000"/>
                                        <p:tgtEl>
                                          <p:spTgt spid="35"/>
                                        </p:tgtEl>
                                      </p:cBhvr>
                                    </p:animEffect>
                                  </p:childTnLst>
                                </p:cTn>
                              </p:par>
                              <p:par>
                                <p:cTn id="81" presetID="42" presetClass="entr" presetSubtype="0" fill="hold" nodeType="withEffect">
                                  <p:stCondLst>
                                    <p:cond delay="75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75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11250"/>
                            </p:stCondLst>
                            <p:childTnLst>
                              <p:par>
                                <p:cTn id="92" presetID="21" presetClass="entr" presetSubtype="8" fill="hold" grpId="0" nodeType="afterEffect">
                                  <p:stCondLst>
                                    <p:cond delay="0"/>
                                  </p:stCondLst>
                                  <p:childTnLst>
                                    <p:set>
                                      <p:cBhvr>
                                        <p:cTn id="93" dur="1" fill="hold">
                                          <p:stCondLst>
                                            <p:cond delay="0"/>
                                          </p:stCondLst>
                                        </p:cTn>
                                        <p:tgtEl>
                                          <p:spTgt spid="13"/>
                                        </p:tgtEl>
                                        <p:attrNameLst>
                                          <p:attrName>style.visibility</p:attrName>
                                        </p:attrNameLst>
                                      </p:cBhvr>
                                      <p:to>
                                        <p:strVal val="visible"/>
                                      </p:to>
                                    </p:set>
                                    <p:animEffect transition="in" filter="wheel(8)">
                                      <p:cBhvr>
                                        <p:cTn id="94" dur="2000"/>
                                        <p:tgtEl>
                                          <p:spTgt spid="1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1"/>
                                        </p:tgtEl>
                                        <p:attrNameLst>
                                          <p:attrName>style.visibility</p:attrName>
                                        </p:attrNameLst>
                                      </p:cBhvr>
                                      <p:to>
                                        <p:strVal val="visible"/>
                                      </p:to>
                                    </p:set>
                                    <p:anim calcmode="lin" valueType="num">
                                      <p:cBhvr>
                                        <p:cTn id="97" dur="1000" fill="hold"/>
                                        <p:tgtEl>
                                          <p:spTgt spid="21"/>
                                        </p:tgtEl>
                                        <p:attrNameLst>
                                          <p:attrName>ppt_w</p:attrName>
                                        </p:attrNameLst>
                                      </p:cBhvr>
                                      <p:tavLst>
                                        <p:tav tm="0">
                                          <p:val>
                                            <p:fltVal val="0"/>
                                          </p:val>
                                        </p:tav>
                                        <p:tav tm="100000">
                                          <p:val>
                                            <p:strVal val="#ppt_w"/>
                                          </p:val>
                                        </p:tav>
                                      </p:tavLst>
                                    </p:anim>
                                    <p:anim calcmode="lin" valueType="num">
                                      <p:cBhvr>
                                        <p:cTn id="98" dur="1000" fill="hold"/>
                                        <p:tgtEl>
                                          <p:spTgt spid="21"/>
                                        </p:tgtEl>
                                        <p:attrNameLst>
                                          <p:attrName>ppt_h</p:attrName>
                                        </p:attrNameLst>
                                      </p:cBhvr>
                                      <p:tavLst>
                                        <p:tav tm="0">
                                          <p:val>
                                            <p:fltVal val="0"/>
                                          </p:val>
                                        </p:tav>
                                        <p:tav tm="100000">
                                          <p:val>
                                            <p:strVal val="#ppt_h"/>
                                          </p:val>
                                        </p:tav>
                                      </p:tavLst>
                                    </p:anim>
                                    <p:animEffect transition="in" filter="fade">
                                      <p:cBhvr>
                                        <p:cTn id="99" dur="1000"/>
                                        <p:tgtEl>
                                          <p:spTgt spid="21"/>
                                        </p:tgtEl>
                                      </p:cBhvr>
                                    </p:animEffect>
                                  </p:childTnLst>
                                </p:cTn>
                              </p:par>
                            </p:childTnLst>
                          </p:cTn>
                        </p:par>
                        <p:par>
                          <p:cTn id="100" fill="hold">
                            <p:stCondLst>
                              <p:cond delay="13250"/>
                            </p:stCondLst>
                            <p:childTnLst>
                              <p:par>
                                <p:cTn id="101" presetID="53" presetClass="entr" presetSubtype="16" fill="hold" grpId="0" nodeType="after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par>
                          <p:cTn id="106" fill="hold">
                            <p:stCondLst>
                              <p:cond delay="13750"/>
                            </p:stCondLst>
                            <p:childTnLst>
                              <p:par>
                                <p:cTn id="107" presetID="22" presetClass="entr" presetSubtype="4" fill="hold" nodeType="afterEffect">
                                  <p:stCondLst>
                                    <p:cond delay="0"/>
                                  </p:stCondLst>
                                  <p:childTnLst>
                                    <p:set>
                                      <p:cBhvr>
                                        <p:cTn id="108" dur="1" fill="hold">
                                          <p:stCondLst>
                                            <p:cond delay="0"/>
                                          </p:stCondLst>
                                        </p:cTn>
                                        <p:tgtEl>
                                          <p:spTgt spid="59"/>
                                        </p:tgtEl>
                                        <p:attrNameLst>
                                          <p:attrName>style.visibility</p:attrName>
                                        </p:attrNameLst>
                                      </p:cBhvr>
                                      <p:to>
                                        <p:strVal val="visible"/>
                                      </p:to>
                                    </p:set>
                                    <p:animEffect transition="in" filter="wipe(down)">
                                      <p:cBhvr>
                                        <p:cTn id="109" dur="1000"/>
                                        <p:tgtEl>
                                          <p:spTgt spid="59"/>
                                        </p:tgtEl>
                                      </p:cBhvr>
                                    </p:animEffect>
                                  </p:childTnLst>
                                </p:cTn>
                              </p:par>
                              <p:par>
                                <p:cTn id="110" presetID="42" presetClass="entr" presetSubtype="0" fill="hold" nodeType="withEffect">
                                  <p:stCondLst>
                                    <p:cond delay="750"/>
                                  </p:stCondLst>
                                  <p:childTnLst>
                                    <p:set>
                                      <p:cBhvr>
                                        <p:cTn id="111" dur="1" fill="hold">
                                          <p:stCondLst>
                                            <p:cond delay="0"/>
                                          </p:stCondLst>
                                        </p:cTn>
                                        <p:tgtEl>
                                          <p:spTgt spid="62"/>
                                        </p:tgtEl>
                                        <p:attrNameLst>
                                          <p:attrName>style.visibility</p:attrName>
                                        </p:attrNameLst>
                                      </p:cBhvr>
                                      <p:to>
                                        <p:strVal val="visible"/>
                                      </p:to>
                                    </p:set>
                                    <p:animEffect transition="in" filter="fade">
                                      <p:cBhvr>
                                        <p:cTn id="112" dur="1000"/>
                                        <p:tgtEl>
                                          <p:spTgt spid="62"/>
                                        </p:tgtEl>
                                      </p:cBhvr>
                                    </p:animEffect>
                                    <p:anim calcmode="lin" valueType="num">
                                      <p:cBhvr>
                                        <p:cTn id="113" dur="1000" fill="hold"/>
                                        <p:tgtEl>
                                          <p:spTgt spid="62"/>
                                        </p:tgtEl>
                                        <p:attrNameLst>
                                          <p:attrName>ppt_x</p:attrName>
                                        </p:attrNameLst>
                                      </p:cBhvr>
                                      <p:tavLst>
                                        <p:tav tm="0">
                                          <p:val>
                                            <p:strVal val="#ppt_x"/>
                                          </p:val>
                                        </p:tav>
                                        <p:tav tm="100000">
                                          <p:val>
                                            <p:strVal val="#ppt_x"/>
                                          </p:val>
                                        </p:tav>
                                      </p:tavLst>
                                    </p:anim>
                                    <p:anim calcmode="lin" valueType="num">
                                      <p:cBhvr>
                                        <p:cTn id="114" dur="1000" fill="hold"/>
                                        <p:tgtEl>
                                          <p:spTgt spid="62"/>
                                        </p:tgtEl>
                                        <p:attrNameLst>
                                          <p:attrName>ppt_y</p:attrName>
                                        </p:attrNameLst>
                                      </p:cBhvr>
                                      <p:tavLst>
                                        <p:tav tm="0">
                                          <p:val>
                                            <p:strVal val="#ppt_y+.1"/>
                                          </p:val>
                                        </p:tav>
                                        <p:tav tm="100000">
                                          <p:val>
                                            <p:strVal val="#ppt_y"/>
                                          </p:val>
                                        </p:tav>
                                      </p:tavLst>
                                    </p:anim>
                                  </p:childTnLst>
                                </p:cTn>
                              </p:par>
                              <p:par>
                                <p:cTn id="115" presetID="42" presetClass="entr" presetSubtype="0" fill="hold" grpId="0" nodeType="withEffect">
                                  <p:stCondLst>
                                    <p:cond delay="750"/>
                                  </p:stCondLst>
                                  <p:childTnLst>
                                    <p:set>
                                      <p:cBhvr>
                                        <p:cTn id="116" dur="1" fill="hold">
                                          <p:stCondLst>
                                            <p:cond delay="0"/>
                                          </p:stCondLst>
                                        </p:cTn>
                                        <p:tgtEl>
                                          <p:spTgt spid="65"/>
                                        </p:tgtEl>
                                        <p:attrNameLst>
                                          <p:attrName>style.visibility</p:attrName>
                                        </p:attrNameLst>
                                      </p:cBhvr>
                                      <p:to>
                                        <p:strVal val="visible"/>
                                      </p:to>
                                    </p:set>
                                    <p:animEffect transition="in" filter="fade">
                                      <p:cBhvr>
                                        <p:cTn id="117" dur="1000"/>
                                        <p:tgtEl>
                                          <p:spTgt spid="65"/>
                                        </p:tgtEl>
                                      </p:cBhvr>
                                    </p:animEffect>
                                    <p:anim calcmode="lin" valueType="num">
                                      <p:cBhvr>
                                        <p:cTn id="118" dur="1000" fill="hold"/>
                                        <p:tgtEl>
                                          <p:spTgt spid="65"/>
                                        </p:tgtEl>
                                        <p:attrNameLst>
                                          <p:attrName>ppt_x</p:attrName>
                                        </p:attrNameLst>
                                      </p:cBhvr>
                                      <p:tavLst>
                                        <p:tav tm="0">
                                          <p:val>
                                            <p:strVal val="#ppt_x"/>
                                          </p:val>
                                        </p:tav>
                                        <p:tav tm="100000">
                                          <p:val>
                                            <p:strVal val="#ppt_x"/>
                                          </p:val>
                                        </p:tav>
                                      </p:tavLst>
                                    </p:anim>
                                    <p:anim calcmode="lin" valueType="num">
                                      <p:cBhvr>
                                        <p:cTn id="119" dur="1000" fill="hold"/>
                                        <p:tgtEl>
                                          <p:spTgt spid="65"/>
                                        </p:tgtEl>
                                        <p:attrNameLst>
                                          <p:attrName>ppt_y</p:attrName>
                                        </p:attrNameLst>
                                      </p:cBhvr>
                                      <p:tavLst>
                                        <p:tav tm="0">
                                          <p:val>
                                            <p:strVal val="#ppt_y+.1"/>
                                          </p:val>
                                        </p:tav>
                                        <p:tav tm="100000">
                                          <p:val>
                                            <p:strVal val="#ppt_y"/>
                                          </p:val>
                                        </p:tav>
                                      </p:tavLst>
                                    </p:anim>
                                  </p:childTnLst>
                                </p:cTn>
                              </p:par>
                            </p:childTnLst>
                          </p:cTn>
                        </p:par>
                        <p:par>
                          <p:cTn id="120" fill="hold">
                            <p:stCondLst>
                              <p:cond delay="15500"/>
                            </p:stCondLst>
                            <p:childTnLst>
                              <p:par>
                                <p:cTn id="121" presetID="21" presetClass="entr" presetSubtype="8" fill="hold" grpId="0" nodeType="afterEffect">
                                  <p:stCondLst>
                                    <p:cond delay="0"/>
                                  </p:stCondLst>
                                  <p:childTnLst>
                                    <p:set>
                                      <p:cBhvr>
                                        <p:cTn id="122" dur="1" fill="hold">
                                          <p:stCondLst>
                                            <p:cond delay="0"/>
                                          </p:stCondLst>
                                        </p:cTn>
                                        <p:tgtEl>
                                          <p:spTgt spid="12"/>
                                        </p:tgtEl>
                                        <p:attrNameLst>
                                          <p:attrName>style.visibility</p:attrName>
                                        </p:attrNameLst>
                                      </p:cBhvr>
                                      <p:to>
                                        <p:strVal val="visible"/>
                                      </p:to>
                                    </p:set>
                                    <p:animEffect transition="in" filter="wheel(8)">
                                      <p:cBhvr>
                                        <p:cTn id="123" dur="2000"/>
                                        <p:tgtEl>
                                          <p:spTgt spid="12"/>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20"/>
                                        </p:tgtEl>
                                        <p:attrNameLst>
                                          <p:attrName>style.visibility</p:attrName>
                                        </p:attrNameLst>
                                      </p:cBhvr>
                                      <p:to>
                                        <p:strVal val="visible"/>
                                      </p:to>
                                    </p:set>
                                    <p:anim calcmode="lin" valueType="num">
                                      <p:cBhvr>
                                        <p:cTn id="126" dur="750" fill="hold"/>
                                        <p:tgtEl>
                                          <p:spTgt spid="20"/>
                                        </p:tgtEl>
                                        <p:attrNameLst>
                                          <p:attrName>ppt_w</p:attrName>
                                        </p:attrNameLst>
                                      </p:cBhvr>
                                      <p:tavLst>
                                        <p:tav tm="0">
                                          <p:val>
                                            <p:fltVal val="0"/>
                                          </p:val>
                                        </p:tav>
                                        <p:tav tm="100000">
                                          <p:val>
                                            <p:strVal val="#ppt_w"/>
                                          </p:val>
                                        </p:tav>
                                      </p:tavLst>
                                    </p:anim>
                                    <p:anim calcmode="lin" valueType="num">
                                      <p:cBhvr>
                                        <p:cTn id="127" dur="750" fill="hold"/>
                                        <p:tgtEl>
                                          <p:spTgt spid="20"/>
                                        </p:tgtEl>
                                        <p:attrNameLst>
                                          <p:attrName>ppt_h</p:attrName>
                                        </p:attrNameLst>
                                      </p:cBhvr>
                                      <p:tavLst>
                                        <p:tav tm="0">
                                          <p:val>
                                            <p:fltVal val="0"/>
                                          </p:val>
                                        </p:tav>
                                        <p:tav tm="100000">
                                          <p:val>
                                            <p:strVal val="#ppt_h"/>
                                          </p:val>
                                        </p:tav>
                                      </p:tavLst>
                                    </p:anim>
                                    <p:animEffect transition="in" filter="fade">
                                      <p:cBhvr>
                                        <p:cTn id="128" dur="750"/>
                                        <p:tgtEl>
                                          <p:spTgt spid="20"/>
                                        </p:tgtEl>
                                      </p:cBhvr>
                                    </p:animEffect>
                                  </p:childTnLst>
                                </p:cTn>
                              </p:par>
                            </p:childTnLst>
                          </p:cTn>
                        </p:par>
                        <p:par>
                          <p:cTn id="129" fill="hold">
                            <p:stCondLst>
                              <p:cond delay="17500"/>
                            </p:stCondLst>
                            <p:childTnLst>
                              <p:par>
                                <p:cTn id="130" presetID="53" presetClass="entr" presetSubtype="16" fill="hold" grpId="0" nodeType="afterEffect">
                                  <p:stCondLst>
                                    <p:cond delay="0"/>
                                  </p:stCondLst>
                                  <p:childTnLst>
                                    <p:set>
                                      <p:cBhvr>
                                        <p:cTn id="131" dur="1" fill="hold">
                                          <p:stCondLst>
                                            <p:cond delay="0"/>
                                          </p:stCondLst>
                                        </p:cTn>
                                        <p:tgtEl>
                                          <p:spTgt spid="50"/>
                                        </p:tgtEl>
                                        <p:attrNameLst>
                                          <p:attrName>style.visibility</p:attrName>
                                        </p:attrNameLst>
                                      </p:cBhvr>
                                      <p:to>
                                        <p:strVal val="visible"/>
                                      </p:to>
                                    </p:set>
                                    <p:anim calcmode="lin" valueType="num">
                                      <p:cBhvr>
                                        <p:cTn id="132" dur="500" fill="hold"/>
                                        <p:tgtEl>
                                          <p:spTgt spid="50"/>
                                        </p:tgtEl>
                                        <p:attrNameLst>
                                          <p:attrName>ppt_w</p:attrName>
                                        </p:attrNameLst>
                                      </p:cBhvr>
                                      <p:tavLst>
                                        <p:tav tm="0">
                                          <p:val>
                                            <p:fltVal val="0"/>
                                          </p:val>
                                        </p:tav>
                                        <p:tav tm="100000">
                                          <p:val>
                                            <p:strVal val="#ppt_w"/>
                                          </p:val>
                                        </p:tav>
                                      </p:tavLst>
                                    </p:anim>
                                    <p:anim calcmode="lin" valueType="num">
                                      <p:cBhvr>
                                        <p:cTn id="133" dur="500" fill="hold"/>
                                        <p:tgtEl>
                                          <p:spTgt spid="50"/>
                                        </p:tgtEl>
                                        <p:attrNameLst>
                                          <p:attrName>ppt_h</p:attrName>
                                        </p:attrNameLst>
                                      </p:cBhvr>
                                      <p:tavLst>
                                        <p:tav tm="0">
                                          <p:val>
                                            <p:fltVal val="0"/>
                                          </p:val>
                                        </p:tav>
                                        <p:tav tm="100000">
                                          <p:val>
                                            <p:strVal val="#ppt_h"/>
                                          </p:val>
                                        </p:tav>
                                      </p:tavLst>
                                    </p:anim>
                                    <p:animEffect transition="in" filter="fade">
                                      <p:cBhvr>
                                        <p:cTn id="134" dur="500"/>
                                        <p:tgtEl>
                                          <p:spTgt spid="50"/>
                                        </p:tgtEl>
                                      </p:cBhvr>
                                    </p:animEffect>
                                  </p:childTnLst>
                                </p:cTn>
                              </p:par>
                            </p:childTnLst>
                          </p:cTn>
                        </p:par>
                        <p:par>
                          <p:cTn id="135" fill="hold">
                            <p:stCondLst>
                              <p:cond delay="18000"/>
                            </p:stCondLst>
                            <p:childTnLst>
                              <p:par>
                                <p:cTn id="136" presetID="22" presetClass="entr" presetSubtype="4" fill="hold" nodeType="afterEffect">
                                  <p:stCondLst>
                                    <p:cond delay="0"/>
                                  </p:stCondLst>
                                  <p:childTnLst>
                                    <p:set>
                                      <p:cBhvr>
                                        <p:cTn id="137" dur="1" fill="hold">
                                          <p:stCondLst>
                                            <p:cond delay="0"/>
                                          </p:stCondLst>
                                        </p:cTn>
                                        <p:tgtEl>
                                          <p:spTgt spid="43"/>
                                        </p:tgtEl>
                                        <p:attrNameLst>
                                          <p:attrName>style.visibility</p:attrName>
                                        </p:attrNameLst>
                                      </p:cBhvr>
                                      <p:to>
                                        <p:strVal val="visible"/>
                                      </p:to>
                                    </p:set>
                                    <p:animEffect transition="in" filter="wipe(down)">
                                      <p:cBhvr>
                                        <p:cTn id="138" dur="1000"/>
                                        <p:tgtEl>
                                          <p:spTgt spid="43"/>
                                        </p:tgtEl>
                                      </p:cBhvr>
                                    </p:animEffect>
                                  </p:childTnLst>
                                </p:cTn>
                              </p:par>
                              <p:par>
                                <p:cTn id="139" presetID="42" presetClass="entr" presetSubtype="0" fill="hold" nodeType="withEffect">
                                  <p:stCondLst>
                                    <p:cond delay="750"/>
                                  </p:stCondLst>
                                  <p:childTnLst>
                                    <p:set>
                                      <p:cBhvr>
                                        <p:cTn id="140" dur="1" fill="hold">
                                          <p:stCondLst>
                                            <p:cond delay="0"/>
                                          </p:stCondLst>
                                        </p:cTn>
                                        <p:tgtEl>
                                          <p:spTgt spid="46"/>
                                        </p:tgtEl>
                                        <p:attrNameLst>
                                          <p:attrName>style.visibility</p:attrName>
                                        </p:attrNameLst>
                                      </p:cBhvr>
                                      <p:to>
                                        <p:strVal val="visible"/>
                                      </p:to>
                                    </p:set>
                                    <p:animEffect transition="in" filter="fade">
                                      <p:cBhvr>
                                        <p:cTn id="141" dur="1000"/>
                                        <p:tgtEl>
                                          <p:spTgt spid="46"/>
                                        </p:tgtEl>
                                      </p:cBhvr>
                                    </p:animEffect>
                                    <p:anim calcmode="lin" valueType="num">
                                      <p:cBhvr>
                                        <p:cTn id="142" dur="1000" fill="hold"/>
                                        <p:tgtEl>
                                          <p:spTgt spid="46"/>
                                        </p:tgtEl>
                                        <p:attrNameLst>
                                          <p:attrName>ppt_x</p:attrName>
                                        </p:attrNameLst>
                                      </p:cBhvr>
                                      <p:tavLst>
                                        <p:tav tm="0">
                                          <p:val>
                                            <p:strVal val="#ppt_x"/>
                                          </p:val>
                                        </p:tav>
                                        <p:tav tm="100000">
                                          <p:val>
                                            <p:strVal val="#ppt_x"/>
                                          </p:val>
                                        </p:tav>
                                      </p:tavLst>
                                    </p:anim>
                                    <p:anim calcmode="lin" valueType="num">
                                      <p:cBhvr>
                                        <p:cTn id="143" dur="1000" fill="hold"/>
                                        <p:tgtEl>
                                          <p:spTgt spid="46"/>
                                        </p:tgtEl>
                                        <p:attrNameLst>
                                          <p:attrName>ppt_y</p:attrName>
                                        </p:attrNameLst>
                                      </p:cBhvr>
                                      <p:tavLst>
                                        <p:tav tm="0">
                                          <p:val>
                                            <p:strVal val="#ppt_y+.1"/>
                                          </p:val>
                                        </p:tav>
                                        <p:tav tm="100000">
                                          <p:val>
                                            <p:strVal val="#ppt_y"/>
                                          </p:val>
                                        </p:tav>
                                      </p:tavLst>
                                    </p:anim>
                                  </p:childTnLst>
                                </p:cTn>
                              </p:par>
                              <p:par>
                                <p:cTn id="144" presetID="42" presetClass="entr" presetSubtype="0" fill="hold" grpId="0" nodeType="withEffect">
                                  <p:stCondLst>
                                    <p:cond delay="750"/>
                                  </p:stCondLst>
                                  <p:childTnLst>
                                    <p:set>
                                      <p:cBhvr>
                                        <p:cTn id="145" dur="1" fill="hold">
                                          <p:stCondLst>
                                            <p:cond delay="0"/>
                                          </p:stCondLst>
                                        </p:cTn>
                                        <p:tgtEl>
                                          <p:spTgt spid="49"/>
                                        </p:tgtEl>
                                        <p:attrNameLst>
                                          <p:attrName>style.visibility</p:attrName>
                                        </p:attrNameLst>
                                      </p:cBhvr>
                                      <p:to>
                                        <p:strVal val="visible"/>
                                      </p:to>
                                    </p:set>
                                    <p:animEffect transition="in" filter="fade">
                                      <p:cBhvr>
                                        <p:cTn id="146" dur="1000"/>
                                        <p:tgtEl>
                                          <p:spTgt spid="49"/>
                                        </p:tgtEl>
                                      </p:cBhvr>
                                    </p:animEffect>
                                    <p:anim calcmode="lin" valueType="num">
                                      <p:cBhvr>
                                        <p:cTn id="147" dur="1000" fill="hold"/>
                                        <p:tgtEl>
                                          <p:spTgt spid="49"/>
                                        </p:tgtEl>
                                        <p:attrNameLst>
                                          <p:attrName>ppt_x</p:attrName>
                                        </p:attrNameLst>
                                      </p:cBhvr>
                                      <p:tavLst>
                                        <p:tav tm="0">
                                          <p:val>
                                            <p:strVal val="#ppt_x"/>
                                          </p:val>
                                        </p:tav>
                                        <p:tav tm="100000">
                                          <p:val>
                                            <p:strVal val="#ppt_x"/>
                                          </p:val>
                                        </p:tav>
                                      </p:tavLst>
                                    </p:anim>
                                    <p:anim calcmode="lin" valueType="num">
                                      <p:cBhvr>
                                        <p:cTn id="148" dur="1000" fill="hold"/>
                                        <p:tgtEl>
                                          <p:spTgt spid="49"/>
                                        </p:tgtEl>
                                        <p:attrNameLst>
                                          <p:attrName>ppt_y</p:attrName>
                                        </p:attrNameLst>
                                      </p:cBhvr>
                                      <p:tavLst>
                                        <p:tav tm="0">
                                          <p:val>
                                            <p:strVal val="#ppt_y+.1"/>
                                          </p:val>
                                        </p:tav>
                                        <p:tav tm="100000">
                                          <p:val>
                                            <p:strVal val="#ppt_y"/>
                                          </p:val>
                                        </p:tav>
                                      </p:tavLst>
                                    </p:anim>
                                  </p:childTnLst>
                                </p:cTn>
                              </p:par>
                            </p:childTnLst>
                          </p:cTn>
                        </p:par>
                        <p:par>
                          <p:cTn id="149" fill="hold">
                            <p:stCondLst>
                              <p:cond delay="19750"/>
                            </p:stCondLst>
                            <p:childTnLst>
                              <p:par>
                                <p:cTn id="150" presetID="21" presetClass="entr" presetSubtype="8" fill="hold" grpId="0" nodeType="afterEffect">
                                  <p:stCondLst>
                                    <p:cond delay="0"/>
                                  </p:stCondLst>
                                  <p:childTnLst>
                                    <p:set>
                                      <p:cBhvr>
                                        <p:cTn id="151" dur="1" fill="hold">
                                          <p:stCondLst>
                                            <p:cond delay="0"/>
                                          </p:stCondLst>
                                        </p:cTn>
                                        <p:tgtEl>
                                          <p:spTgt spid="16"/>
                                        </p:tgtEl>
                                        <p:attrNameLst>
                                          <p:attrName>style.visibility</p:attrName>
                                        </p:attrNameLst>
                                      </p:cBhvr>
                                      <p:to>
                                        <p:strVal val="visible"/>
                                      </p:to>
                                    </p:set>
                                    <p:animEffect transition="in" filter="wheel(8)">
                                      <p:cBhvr>
                                        <p:cTn id="152" dur="2000"/>
                                        <p:tgtEl>
                                          <p:spTgt spid="16"/>
                                        </p:tgtEl>
                                      </p:cBhvr>
                                    </p:animEffect>
                                  </p:childTnLst>
                                </p:cTn>
                              </p:par>
                              <p:par>
                                <p:cTn id="153" presetID="53" presetClass="entr" presetSubtype="16" fill="hold" grpId="0" nodeType="withEffect">
                                  <p:stCondLst>
                                    <p:cond delay="0"/>
                                  </p:stCondLst>
                                  <p:childTnLst>
                                    <p:set>
                                      <p:cBhvr>
                                        <p:cTn id="154" dur="1" fill="hold">
                                          <p:stCondLst>
                                            <p:cond delay="0"/>
                                          </p:stCondLst>
                                        </p:cTn>
                                        <p:tgtEl>
                                          <p:spTgt spid="18"/>
                                        </p:tgtEl>
                                        <p:attrNameLst>
                                          <p:attrName>style.visibility</p:attrName>
                                        </p:attrNameLst>
                                      </p:cBhvr>
                                      <p:to>
                                        <p:strVal val="visible"/>
                                      </p:to>
                                    </p:set>
                                    <p:anim calcmode="lin" valueType="num">
                                      <p:cBhvr>
                                        <p:cTn id="155" dur="1000" fill="hold"/>
                                        <p:tgtEl>
                                          <p:spTgt spid="18"/>
                                        </p:tgtEl>
                                        <p:attrNameLst>
                                          <p:attrName>ppt_w</p:attrName>
                                        </p:attrNameLst>
                                      </p:cBhvr>
                                      <p:tavLst>
                                        <p:tav tm="0">
                                          <p:val>
                                            <p:fltVal val="0"/>
                                          </p:val>
                                        </p:tav>
                                        <p:tav tm="100000">
                                          <p:val>
                                            <p:strVal val="#ppt_w"/>
                                          </p:val>
                                        </p:tav>
                                      </p:tavLst>
                                    </p:anim>
                                    <p:anim calcmode="lin" valueType="num">
                                      <p:cBhvr>
                                        <p:cTn id="156" dur="1000" fill="hold"/>
                                        <p:tgtEl>
                                          <p:spTgt spid="18"/>
                                        </p:tgtEl>
                                        <p:attrNameLst>
                                          <p:attrName>ppt_h</p:attrName>
                                        </p:attrNameLst>
                                      </p:cBhvr>
                                      <p:tavLst>
                                        <p:tav tm="0">
                                          <p:val>
                                            <p:fltVal val="0"/>
                                          </p:val>
                                        </p:tav>
                                        <p:tav tm="100000">
                                          <p:val>
                                            <p:strVal val="#ppt_h"/>
                                          </p:val>
                                        </p:tav>
                                      </p:tavLst>
                                    </p:anim>
                                    <p:animEffect transition="in" filter="fade">
                                      <p:cBhvr>
                                        <p:cTn id="157" dur="1000"/>
                                        <p:tgtEl>
                                          <p:spTgt spid="18"/>
                                        </p:tgtEl>
                                      </p:cBhvr>
                                    </p:animEffect>
                                  </p:childTnLst>
                                </p:cTn>
                              </p:par>
                            </p:childTnLst>
                          </p:cTn>
                        </p:par>
                        <p:par>
                          <p:cTn id="158" fill="hold">
                            <p:stCondLst>
                              <p:cond delay="21750"/>
                            </p:stCondLst>
                            <p:childTnLst>
                              <p:par>
                                <p:cTn id="159" presetID="53" presetClass="entr" presetSubtype="16" fill="hold" grpId="0" nodeType="afterEffect">
                                  <p:stCondLst>
                                    <p:cond delay="0"/>
                                  </p:stCondLst>
                                  <p:childTnLst>
                                    <p:set>
                                      <p:cBhvr>
                                        <p:cTn id="160" dur="1" fill="hold">
                                          <p:stCondLst>
                                            <p:cond delay="0"/>
                                          </p:stCondLst>
                                        </p:cTn>
                                        <p:tgtEl>
                                          <p:spTgt spid="74"/>
                                        </p:tgtEl>
                                        <p:attrNameLst>
                                          <p:attrName>style.visibility</p:attrName>
                                        </p:attrNameLst>
                                      </p:cBhvr>
                                      <p:to>
                                        <p:strVal val="visible"/>
                                      </p:to>
                                    </p:set>
                                    <p:anim calcmode="lin" valueType="num">
                                      <p:cBhvr>
                                        <p:cTn id="161" dur="500" fill="hold"/>
                                        <p:tgtEl>
                                          <p:spTgt spid="74"/>
                                        </p:tgtEl>
                                        <p:attrNameLst>
                                          <p:attrName>ppt_w</p:attrName>
                                        </p:attrNameLst>
                                      </p:cBhvr>
                                      <p:tavLst>
                                        <p:tav tm="0">
                                          <p:val>
                                            <p:fltVal val="0"/>
                                          </p:val>
                                        </p:tav>
                                        <p:tav tm="100000">
                                          <p:val>
                                            <p:strVal val="#ppt_w"/>
                                          </p:val>
                                        </p:tav>
                                      </p:tavLst>
                                    </p:anim>
                                    <p:anim calcmode="lin" valueType="num">
                                      <p:cBhvr>
                                        <p:cTn id="162" dur="500" fill="hold"/>
                                        <p:tgtEl>
                                          <p:spTgt spid="74"/>
                                        </p:tgtEl>
                                        <p:attrNameLst>
                                          <p:attrName>ppt_h</p:attrName>
                                        </p:attrNameLst>
                                      </p:cBhvr>
                                      <p:tavLst>
                                        <p:tav tm="0">
                                          <p:val>
                                            <p:fltVal val="0"/>
                                          </p:val>
                                        </p:tav>
                                        <p:tav tm="100000">
                                          <p:val>
                                            <p:strVal val="#ppt_h"/>
                                          </p:val>
                                        </p:tav>
                                      </p:tavLst>
                                    </p:anim>
                                    <p:animEffect transition="in" filter="fade">
                                      <p:cBhvr>
                                        <p:cTn id="163" dur="500"/>
                                        <p:tgtEl>
                                          <p:spTgt spid="74"/>
                                        </p:tgtEl>
                                      </p:cBhvr>
                                    </p:animEffect>
                                  </p:childTnLst>
                                </p:cTn>
                              </p:par>
                            </p:childTnLst>
                          </p:cTn>
                        </p:par>
                        <p:par>
                          <p:cTn id="164" fill="hold">
                            <p:stCondLst>
                              <p:cond delay="22250"/>
                            </p:stCondLst>
                            <p:childTnLst>
                              <p:par>
                                <p:cTn id="165" presetID="22" presetClass="entr" presetSubtype="4" fill="hold" nodeType="afterEffect">
                                  <p:stCondLst>
                                    <p:cond delay="0"/>
                                  </p:stCondLst>
                                  <p:childTnLst>
                                    <p:set>
                                      <p:cBhvr>
                                        <p:cTn id="166" dur="1" fill="hold">
                                          <p:stCondLst>
                                            <p:cond delay="0"/>
                                          </p:stCondLst>
                                        </p:cTn>
                                        <p:tgtEl>
                                          <p:spTgt spid="67"/>
                                        </p:tgtEl>
                                        <p:attrNameLst>
                                          <p:attrName>style.visibility</p:attrName>
                                        </p:attrNameLst>
                                      </p:cBhvr>
                                      <p:to>
                                        <p:strVal val="visible"/>
                                      </p:to>
                                    </p:set>
                                    <p:animEffect transition="in" filter="wipe(down)">
                                      <p:cBhvr>
                                        <p:cTn id="167" dur="1000"/>
                                        <p:tgtEl>
                                          <p:spTgt spid="67"/>
                                        </p:tgtEl>
                                      </p:cBhvr>
                                    </p:animEffect>
                                  </p:childTnLst>
                                </p:cTn>
                              </p:par>
                              <p:par>
                                <p:cTn id="168" presetID="42" presetClass="entr" presetSubtype="0" fill="hold" nodeType="withEffect">
                                  <p:stCondLst>
                                    <p:cond delay="750"/>
                                  </p:stCondLst>
                                  <p:childTnLst>
                                    <p:set>
                                      <p:cBhvr>
                                        <p:cTn id="169" dur="1" fill="hold">
                                          <p:stCondLst>
                                            <p:cond delay="0"/>
                                          </p:stCondLst>
                                        </p:cTn>
                                        <p:tgtEl>
                                          <p:spTgt spid="70"/>
                                        </p:tgtEl>
                                        <p:attrNameLst>
                                          <p:attrName>style.visibility</p:attrName>
                                        </p:attrNameLst>
                                      </p:cBhvr>
                                      <p:to>
                                        <p:strVal val="visible"/>
                                      </p:to>
                                    </p:set>
                                    <p:animEffect transition="in" filter="fade">
                                      <p:cBhvr>
                                        <p:cTn id="170" dur="1000"/>
                                        <p:tgtEl>
                                          <p:spTgt spid="70"/>
                                        </p:tgtEl>
                                      </p:cBhvr>
                                    </p:animEffect>
                                    <p:anim calcmode="lin" valueType="num">
                                      <p:cBhvr>
                                        <p:cTn id="171" dur="1000" fill="hold"/>
                                        <p:tgtEl>
                                          <p:spTgt spid="70"/>
                                        </p:tgtEl>
                                        <p:attrNameLst>
                                          <p:attrName>ppt_x</p:attrName>
                                        </p:attrNameLst>
                                      </p:cBhvr>
                                      <p:tavLst>
                                        <p:tav tm="0">
                                          <p:val>
                                            <p:strVal val="#ppt_x"/>
                                          </p:val>
                                        </p:tav>
                                        <p:tav tm="100000">
                                          <p:val>
                                            <p:strVal val="#ppt_x"/>
                                          </p:val>
                                        </p:tav>
                                      </p:tavLst>
                                    </p:anim>
                                    <p:anim calcmode="lin" valueType="num">
                                      <p:cBhvr>
                                        <p:cTn id="172" dur="1000" fill="hold"/>
                                        <p:tgtEl>
                                          <p:spTgt spid="70"/>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750"/>
                                  </p:stCondLst>
                                  <p:childTnLst>
                                    <p:set>
                                      <p:cBhvr>
                                        <p:cTn id="174" dur="1" fill="hold">
                                          <p:stCondLst>
                                            <p:cond delay="0"/>
                                          </p:stCondLst>
                                        </p:cTn>
                                        <p:tgtEl>
                                          <p:spTgt spid="73"/>
                                        </p:tgtEl>
                                        <p:attrNameLst>
                                          <p:attrName>style.visibility</p:attrName>
                                        </p:attrNameLst>
                                      </p:cBhvr>
                                      <p:to>
                                        <p:strVal val="visible"/>
                                      </p:to>
                                    </p:set>
                                    <p:animEffect transition="in" filter="fade">
                                      <p:cBhvr>
                                        <p:cTn id="175" dur="1000"/>
                                        <p:tgtEl>
                                          <p:spTgt spid="73"/>
                                        </p:tgtEl>
                                      </p:cBhvr>
                                    </p:animEffect>
                                    <p:anim calcmode="lin" valueType="num">
                                      <p:cBhvr>
                                        <p:cTn id="176" dur="1000" fill="hold"/>
                                        <p:tgtEl>
                                          <p:spTgt spid="73"/>
                                        </p:tgtEl>
                                        <p:attrNameLst>
                                          <p:attrName>ppt_x</p:attrName>
                                        </p:attrNameLst>
                                      </p:cBhvr>
                                      <p:tavLst>
                                        <p:tav tm="0">
                                          <p:val>
                                            <p:strVal val="#ppt_x"/>
                                          </p:val>
                                        </p:tav>
                                        <p:tav tm="100000">
                                          <p:val>
                                            <p:strVal val="#ppt_x"/>
                                          </p:val>
                                        </p:tav>
                                      </p:tavLst>
                                    </p:anim>
                                    <p:anim calcmode="lin" valueType="num">
                                      <p:cBhvr>
                                        <p:cTn id="177" dur="1000" fill="hold"/>
                                        <p:tgtEl>
                                          <p:spTgt spid="73"/>
                                        </p:tgtEl>
                                        <p:attrNameLst>
                                          <p:attrName>ppt_y</p:attrName>
                                        </p:attrNameLst>
                                      </p:cBhvr>
                                      <p:tavLst>
                                        <p:tav tm="0">
                                          <p:val>
                                            <p:strVal val="#ppt_y+.1"/>
                                          </p:val>
                                        </p:tav>
                                        <p:tav tm="100000">
                                          <p:val>
                                            <p:strVal val="#ppt_y"/>
                                          </p:val>
                                        </p:tav>
                                      </p:tavLst>
                                    </p:anim>
                                  </p:childTnLst>
                                </p:cTn>
                              </p:par>
                            </p:childTnLst>
                          </p:cTn>
                        </p:par>
                        <p:par>
                          <p:cTn id="178" fill="hold">
                            <p:stCondLst>
                              <p:cond delay="24000"/>
                            </p:stCondLst>
                            <p:childTnLst>
                              <p:par>
                                <p:cTn id="179" presetID="21" presetClass="entr" presetSubtype="8" fill="hold" grpId="0" nodeType="afterEffect">
                                  <p:stCondLst>
                                    <p:cond delay="0"/>
                                  </p:stCondLst>
                                  <p:childTnLst>
                                    <p:set>
                                      <p:cBhvr>
                                        <p:cTn id="180" dur="1" fill="hold">
                                          <p:stCondLst>
                                            <p:cond delay="0"/>
                                          </p:stCondLst>
                                        </p:cTn>
                                        <p:tgtEl>
                                          <p:spTgt spid="17"/>
                                        </p:tgtEl>
                                        <p:attrNameLst>
                                          <p:attrName>style.visibility</p:attrName>
                                        </p:attrNameLst>
                                      </p:cBhvr>
                                      <p:to>
                                        <p:strVal val="visible"/>
                                      </p:to>
                                    </p:set>
                                    <p:animEffect transition="in" filter="wheel(8)">
                                      <p:cBhvr>
                                        <p:cTn id="181" dur="2000"/>
                                        <p:tgtEl>
                                          <p:spTgt spid="17"/>
                                        </p:tgtEl>
                                      </p:cBhvr>
                                    </p:animEffect>
                                  </p:childTnLst>
                                </p:cTn>
                              </p:par>
                              <p:par>
                                <p:cTn id="182" presetID="53" presetClass="entr" presetSubtype="16" fill="hold" grpId="0" nodeType="withEffect">
                                  <p:stCondLst>
                                    <p:cond delay="0"/>
                                  </p:stCondLst>
                                  <p:childTnLst>
                                    <p:set>
                                      <p:cBhvr>
                                        <p:cTn id="183" dur="1" fill="hold">
                                          <p:stCondLst>
                                            <p:cond delay="0"/>
                                          </p:stCondLst>
                                        </p:cTn>
                                        <p:tgtEl>
                                          <p:spTgt spid="19"/>
                                        </p:tgtEl>
                                        <p:attrNameLst>
                                          <p:attrName>style.visibility</p:attrName>
                                        </p:attrNameLst>
                                      </p:cBhvr>
                                      <p:to>
                                        <p:strVal val="visible"/>
                                      </p:to>
                                    </p:set>
                                    <p:anim calcmode="lin" valueType="num">
                                      <p:cBhvr>
                                        <p:cTn id="184" dur="1000" fill="hold"/>
                                        <p:tgtEl>
                                          <p:spTgt spid="19"/>
                                        </p:tgtEl>
                                        <p:attrNameLst>
                                          <p:attrName>ppt_w</p:attrName>
                                        </p:attrNameLst>
                                      </p:cBhvr>
                                      <p:tavLst>
                                        <p:tav tm="0">
                                          <p:val>
                                            <p:fltVal val="0"/>
                                          </p:val>
                                        </p:tav>
                                        <p:tav tm="100000">
                                          <p:val>
                                            <p:strVal val="#ppt_w"/>
                                          </p:val>
                                        </p:tav>
                                      </p:tavLst>
                                    </p:anim>
                                    <p:anim calcmode="lin" valueType="num">
                                      <p:cBhvr>
                                        <p:cTn id="185" dur="1000" fill="hold"/>
                                        <p:tgtEl>
                                          <p:spTgt spid="19"/>
                                        </p:tgtEl>
                                        <p:attrNameLst>
                                          <p:attrName>ppt_h</p:attrName>
                                        </p:attrNameLst>
                                      </p:cBhvr>
                                      <p:tavLst>
                                        <p:tav tm="0">
                                          <p:val>
                                            <p:fltVal val="0"/>
                                          </p:val>
                                        </p:tav>
                                        <p:tav tm="100000">
                                          <p:val>
                                            <p:strVal val="#ppt_h"/>
                                          </p:val>
                                        </p:tav>
                                      </p:tavLst>
                                    </p:anim>
                                    <p:animEffect transition="in" filter="fade">
                                      <p:cBhvr>
                                        <p:cTn id="186"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8" grpId="0"/>
      <p:bldP spid="33" grpId="0"/>
      <p:bldP spid="41" grpId="0"/>
      <p:bldP spid="42" grpId="0"/>
      <p:bldP spid="49" grpId="0"/>
      <p:bldP spid="50" grpId="0"/>
      <p:bldP spid="57" grpId="0"/>
      <p:bldP spid="58" grpId="0"/>
      <p:bldP spid="65" grpId="0"/>
      <p:bldP spid="66" grpId="0"/>
      <p:bldP spid="73" grpId="0"/>
      <p:bldP spid="74" grpId="0"/>
      <p:bldP spid="7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1570</TotalTime>
  <Words>8363</Words>
  <Application>Microsoft Office PowerPoint</Application>
  <PresentationFormat>Widescreen</PresentationFormat>
  <Paragraphs>976</Paragraphs>
  <Slides>55</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55</vt:i4>
      </vt:variant>
    </vt:vector>
  </HeadingPairs>
  <TitlesOfParts>
    <vt:vector size="66" baseType="lpstr">
      <vt:lpstr>Arial</vt:lpstr>
      <vt:lpstr>Baskerville Old Face</vt:lpstr>
      <vt:lpstr>Bernard MT Condensed</vt:lpstr>
      <vt:lpstr>Britannic Bold</vt:lpstr>
      <vt:lpstr>Calibri</vt:lpstr>
      <vt:lpstr>Calibri Light</vt:lpstr>
      <vt:lpstr>Candara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382</cp:revision>
  <dcterms:created xsi:type="dcterms:W3CDTF">2016-09-28T22:08:47Z</dcterms:created>
  <dcterms:modified xsi:type="dcterms:W3CDTF">2019-08-30T18:18:23Z</dcterms:modified>
</cp:coreProperties>
</file>