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303" r:id="rId2"/>
    <p:sldId id="333" r:id="rId3"/>
    <p:sldId id="334" r:id="rId4"/>
    <p:sldId id="336" r:id="rId5"/>
    <p:sldId id="337" r:id="rId6"/>
    <p:sldId id="335" r:id="rId7"/>
    <p:sldId id="338" r:id="rId8"/>
    <p:sldId id="339" r:id="rId9"/>
    <p:sldId id="328" r:id="rId10"/>
    <p:sldId id="341" r:id="rId11"/>
    <p:sldId id="342" r:id="rId12"/>
    <p:sldId id="329" r:id="rId13"/>
    <p:sldId id="340" r:id="rId14"/>
    <p:sldId id="330" r:id="rId15"/>
    <p:sldId id="331" r:id="rId16"/>
    <p:sldId id="332" r:id="rId17"/>
    <p:sldId id="344" r:id="rId18"/>
    <p:sldId id="343" r:id="rId19"/>
    <p:sldId id="327" r:id="rId20"/>
    <p:sldId id="311" r:id="rId21"/>
    <p:sldId id="325" r:id="rId22"/>
    <p:sldId id="316" r:id="rId23"/>
    <p:sldId id="315" r:id="rId24"/>
    <p:sldId id="276" r:id="rId25"/>
    <p:sldId id="326" r:id="rId26"/>
    <p:sldId id="317" r:id="rId27"/>
    <p:sldId id="277" r:id="rId28"/>
    <p:sldId id="278" r:id="rId29"/>
    <p:sldId id="279" r:id="rId30"/>
    <p:sldId id="280" r:id="rId31"/>
    <p:sldId id="281" r:id="rId32"/>
    <p:sldId id="28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FFC"/>
    <a:srgbClr val="BFEBFB"/>
    <a:srgbClr val="7FD7F7"/>
    <a:srgbClr val="0050AA"/>
    <a:srgbClr val="0967B9"/>
    <a:srgbClr val="44D7FB"/>
    <a:srgbClr val="56595E"/>
    <a:srgbClr val="239BD3"/>
    <a:srgbClr val="4C4F54"/>
    <a:srgbClr val="157E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84" y="94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68472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879045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91068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973339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0382013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slides.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rgbClr val="CCEFF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0" r:id="rId15"/>
    <p:sldLayoutId id="2147483671"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5.jpg"/></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1.jpg"/><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4.jpg"/><Relationship Id="rId4" Type="http://schemas.openxmlformats.org/officeDocument/2006/relationships/image" Target="../media/image13.jpg"/></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8.jpg"/><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6035910" y="579315"/>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44D7F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D7F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6B8E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239B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967B9"/>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398519" y="1118605"/>
              <a:ext cx="5394960" cy="1280160"/>
            </a:xfrm>
            <a:prstGeom prst="rect">
              <a:avLst/>
            </a:prstGeom>
            <a:noFill/>
          </p:spPr>
          <p:txBody>
            <a:bodyPr wrap="square" rtlCol="0" anchor="t" anchorCtr="1">
              <a:spAutoFit/>
            </a:bodyPr>
            <a:lstStyle/>
            <a:p>
              <a:pPr algn="ctr"/>
              <a:r>
                <a:rPr lang="en-US" sz="4400" b="1" dirty="0">
                  <a:solidFill>
                    <a:schemeClr val="bg2">
                      <a:lumMod val="25000"/>
                    </a:schemeClr>
                  </a:solidFill>
                  <a:latin typeface="Candara" panose="020E0502030303020204" pitchFamily="34" charset="0"/>
                  <a:cs typeface="Estrangelo Edessa" panose="03080600000000000000" pitchFamily="66" charset="0"/>
                </a:rPr>
                <a:t>PRESENTATION TITLE</a:t>
              </a:r>
            </a:p>
            <a:p>
              <a:pPr algn="ctr"/>
              <a:r>
                <a:rPr lang="en-US" sz="2400" i="1" dirty="0">
                  <a:solidFill>
                    <a:schemeClr val="bg2">
                      <a:lumMod val="2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alpha val="2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24, 2017</a:t>
                  </a:r>
                </a:p>
              </p:txBody>
            </p:sp>
          </p:grpSp>
          <p:sp>
            <p:nvSpPr>
              <p:cNvPr id="35" name="Oval 34"/>
              <p:cNvSpPr>
                <a:spLocks noChangeAspect="1"/>
              </p:cNvSpPr>
              <p:nvPr/>
            </p:nvSpPr>
            <p:spPr>
              <a:xfrm>
                <a:off x="8926858" y="6053750"/>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176" y="552636"/>
            <a:ext cx="3865418" cy="6858000"/>
          </a:xfrm>
          <a:prstGeom prst="rect">
            <a:avLst/>
          </a:prstGeom>
        </p:spPr>
      </p:pic>
      <p:sp>
        <p:nvSpPr>
          <p:cNvPr id="9" name="Freeform 8"/>
          <p:cNvSpPr/>
          <p:nvPr/>
        </p:nvSpPr>
        <p:spPr>
          <a:xfrm rot="5400000">
            <a:off x="4132653"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4448974" y="1894667"/>
            <a:ext cx="5711026" cy="55399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27" name="Text Box 10"/>
          <p:cNvSpPr txBox="1">
            <a:spLocks noChangeArrowheads="1"/>
          </p:cNvSpPr>
          <p:nvPr/>
        </p:nvSpPr>
        <p:spPr bwMode="auto">
          <a:xfrm>
            <a:off x="4725458" y="4536509"/>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29" name="Freeform 28"/>
          <p:cNvSpPr/>
          <p:nvPr/>
        </p:nvSpPr>
        <p:spPr>
          <a:xfrm rot="5400000">
            <a:off x="5900060"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5400000">
            <a:off x="7663905"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5400000">
            <a:off x="9433698" y="3949601"/>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37"/>
          <p:cNvSpPr>
            <a:spLocks noChangeAspect="1" noEditPoints="1"/>
          </p:cNvSpPr>
          <p:nvPr/>
        </p:nvSpPr>
        <p:spPr bwMode="auto">
          <a:xfrm>
            <a:off x="6878704" y="3726849"/>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 name="Freeform 172"/>
          <p:cNvSpPr>
            <a:spLocks noChangeAspect="1" noEditPoints="1"/>
          </p:cNvSpPr>
          <p:nvPr/>
        </p:nvSpPr>
        <p:spPr bwMode="auto">
          <a:xfrm>
            <a:off x="10454265" y="3801086"/>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2" name="Group 11"/>
          <p:cNvGrpSpPr>
            <a:grpSpLocks noChangeAspect="1"/>
          </p:cNvGrpSpPr>
          <p:nvPr/>
        </p:nvGrpSpPr>
        <p:grpSpPr>
          <a:xfrm>
            <a:off x="8591588" y="3784926"/>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5178216" y="3711748"/>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Text Box 10"/>
          <p:cNvSpPr txBox="1">
            <a:spLocks noChangeArrowheads="1"/>
          </p:cNvSpPr>
          <p:nvPr/>
        </p:nvSpPr>
        <p:spPr bwMode="auto">
          <a:xfrm>
            <a:off x="6492276" y="4536509"/>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3" name="Text Box 10"/>
          <p:cNvSpPr txBox="1">
            <a:spLocks noChangeArrowheads="1"/>
          </p:cNvSpPr>
          <p:nvPr/>
        </p:nvSpPr>
        <p:spPr bwMode="auto">
          <a:xfrm>
            <a:off x="8242485" y="4538931"/>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4" name="Text Box 10"/>
          <p:cNvSpPr txBox="1">
            <a:spLocks noChangeArrowheads="1"/>
          </p:cNvSpPr>
          <p:nvPr/>
        </p:nvSpPr>
        <p:spPr bwMode="auto">
          <a:xfrm>
            <a:off x="10024016" y="4538931"/>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 name="Rectangle 2"/>
          <p:cNvSpPr/>
          <p:nvPr/>
        </p:nvSpPr>
        <p:spPr>
          <a:xfrm>
            <a:off x="1072443" y="1894667"/>
            <a:ext cx="2322576" cy="377235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p:cNvSpPr txBox="1">
            <a:spLocks noChangeArrowheads="1"/>
          </p:cNvSpPr>
          <p:nvPr/>
        </p:nvSpPr>
        <p:spPr bwMode="auto">
          <a:xfrm>
            <a:off x="4534536" y="281584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6B8E3"/>
                </a:solidFill>
                <a:latin typeface="Candara" panose="020E0502030303020204" pitchFamily="34" charset="0"/>
              </a:rPr>
              <a:t>Lorem </a:t>
            </a:r>
          </a:p>
          <a:p>
            <a:pPr algn="ctr" defTabSz="1219170">
              <a:spcBef>
                <a:spcPct val="20000"/>
              </a:spcBef>
              <a:defRPr/>
            </a:pPr>
            <a:r>
              <a:rPr lang="en-US" b="1" dirty="0">
                <a:solidFill>
                  <a:srgbClr val="36B8E3"/>
                </a:solidFill>
                <a:latin typeface="Candara" panose="020E0502030303020204" pitchFamily="34" charset="0"/>
              </a:rPr>
              <a:t>Ipsum</a:t>
            </a:r>
          </a:p>
        </p:txBody>
      </p:sp>
      <p:sp>
        <p:nvSpPr>
          <p:cNvPr id="36" name="Text Box 10"/>
          <p:cNvSpPr txBox="1">
            <a:spLocks noChangeArrowheads="1"/>
          </p:cNvSpPr>
          <p:nvPr/>
        </p:nvSpPr>
        <p:spPr bwMode="auto">
          <a:xfrm>
            <a:off x="6301942" y="2815847"/>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239BD3"/>
                </a:solidFill>
                <a:latin typeface="Candara" panose="020E0502030303020204" pitchFamily="34" charset="0"/>
              </a:rPr>
              <a:t>Lorem </a:t>
            </a:r>
          </a:p>
          <a:p>
            <a:pPr algn="ctr" defTabSz="1219170">
              <a:spcBef>
                <a:spcPct val="20000"/>
              </a:spcBef>
              <a:defRPr/>
            </a:pPr>
            <a:r>
              <a:rPr lang="en-US" b="1" dirty="0">
                <a:solidFill>
                  <a:srgbClr val="239BD3"/>
                </a:solidFill>
                <a:latin typeface="Candara" panose="020E0502030303020204" pitchFamily="34" charset="0"/>
              </a:rPr>
              <a:t>Ipsum</a:t>
            </a:r>
          </a:p>
        </p:txBody>
      </p:sp>
      <p:sp>
        <p:nvSpPr>
          <p:cNvPr id="37" name="Text Box 10"/>
          <p:cNvSpPr txBox="1">
            <a:spLocks noChangeArrowheads="1"/>
          </p:cNvSpPr>
          <p:nvPr/>
        </p:nvSpPr>
        <p:spPr bwMode="auto">
          <a:xfrm>
            <a:off x="7997734" y="2821464"/>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157EBF"/>
                </a:solidFill>
                <a:latin typeface="Candara" panose="020E0502030303020204" pitchFamily="34" charset="0"/>
              </a:rPr>
              <a:t>Lorem </a:t>
            </a:r>
          </a:p>
          <a:p>
            <a:pPr algn="ctr" defTabSz="1219170">
              <a:spcBef>
                <a:spcPct val="20000"/>
              </a:spcBef>
              <a:defRPr/>
            </a:pPr>
            <a:r>
              <a:rPr lang="en-US" b="1" dirty="0">
                <a:solidFill>
                  <a:srgbClr val="157EBF"/>
                </a:solidFill>
                <a:latin typeface="Candara" panose="020E0502030303020204" pitchFamily="34" charset="0"/>
              </a:rPr>
              <a:t>Ipsum</a:t>
            </a:r>
          </a:p>
        </p:txBody>
      </p:sp>
      <p:sp>
        <p:nvSpPr>
          <p:cNvPr id="38" name="Text Box 10"/>
          <p:cNvSpPr txBox="1">
            <a:spLocks noChangeArrowheads="1"/>
          </p:cNvSpPr>
          <p:nvPr/>
        </p:nvSpPr>
        <p:spPr bwMode="auto">
          <a:xfrm>
            <a:off x="9835581" y="281472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967B9"/>
                </a:solidFill>
                <a:latin typeface="Candara" panose="020E0502030303020204" pitchFamily="34" charset="0"/>
              </a:rPr>
              <a:t>Lorem </a:t>
            </a:r>
          </a:p>
          <a:p>
            <a:pPr algn="ctr" defTabSz="1219170">
              <a:spcBef>
                <a:spcPct val="20000"/>
              </a:spcBef>
              <a:defRPr/>
            </a:pPr>
            <a:r>
              <a:rPr lang="en-US" b="1" dirty="0">
                <a:solidFill>
                  <a:srgbClr val="0967B9"/>
                </a:solidFill>
                <a:latin typeface="Candara" panose="020E0502030303020204" pitchFamily="34" charset="0"/>
              </a:rPr>
              <a:t>Ipsum</a:t>
            </a:r>
          </a:p>
        </p:txBody>
      </p:sp>
      <p:pic>
        <p:nvPicPr>
          <p:cNvPr id="39" name="Picture 38">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13406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left)">
                                      <p:cBhvr>
                                        <p:cTn id="27" dur="500"/>
                                        <p:tgtEl>
                                          <p:spTgt spid="26"/>
                                        </p:tgtEl>
                                      </p:cBhvr>
                                    </p:animEffect>
                                  </p:childTnLst>
                                </p:cTn>
                              </p:par>
                            </p:childTnLst>
                          </p:cTn>
                        </p:par>
                        <p:par>
                          <p:cTn id="28" fill="hold">
                            <p:stCondLst>
                              <p:cond delay="2250"/>
                            </p:stCondLst>
                            <p:childTnLst>
                              <p:par>
                                <p:cTn id="29" presetID="53" presetClass="entr" presetSubtype="16"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25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4250"/>
                            </p:stCondLst>
                            <p:childTnLst>
                              <p:par>
                                <p:cTn id="47" presetID="42"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childTnLst>
                          </p:cTn>
                        </p:par>
                        <p:par>
                          <p:cTn id="52" fill="hold">
                            <p:stCondLst>
                              <p:cond delay="5250"/>
                            </p:stCondLst>
                            <p:childTnLst>
                              <p:par>
                                <p:cTn id="53" presetID="53" presetClass="entr" presetSubtype="16"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childTnLst>
                                </p:cTn>
                              </p:par>
                            </p:childTnLst>
                          </p:cTn>
                        </p:par>
                        <p:par>
                          <p:cTn id="58" fill="hold">
                            <p:stCondLst>
                              <p:cond delay="5750"/>
                            </p:stCondLst>
                            <p:childTnLst>
                              <p:par>
                                <p:cTn id="59" presetID="53" presetClass="entr" presetSubtype="52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p:cTn id="61" dur="500" fill="hold"/>
                                        <p:tgtEl>
                                          <p:spTgt spid="29"/>
                                        </p:tgtEl>
                                        <p:attrNameLst>
                                          <p:attrName>ppt_w</p:attrName>
                                        </p:attrNameLst>
                                      </p:cBhvr>
                                      <p:tavLst>
                                        <p:tav tm="0">
                                          <p:val>
                                            <p:fltVal val="0"/>
                                          </p:val>
                                        </p:tav>
                                        <p:tav tm="100000">
                                          <p:val>
                                            <p:strVal val="#ppt_w"/>
                                          </p:val>
                                        </p:tav>
                                      </p:tavLst>
                                    </p:anim>
                                    <p:anim calcmode="lin" valueType="num">
                                      <p:cBhvr>
                                        <p:cTn id="62" dur="500" fill="hold"/>
                                        <p:tgtEl>
                                          <p:spTgt spid="29"/>
                                        </p:tgtEl>
                                        <p:attrNameLst>
                                          <p:attrName>ppt_h</p:attrName>
                                        </p:attrNameLst>
                                      </p:cBhvr>
                                      <p:tavLst>
                                        <p:tav tm="0">
                                          <p:val>
                                            <p:fltVal val="0"/>
                                          </p:val>
                                        </p:tav>
                                        <p:tav tm="100000">
                                          <p:val>
                                            <p:strVal val="#ppt_h"/>
                                          </p:val>
                                        </p:tav>
                                      </p:tavLst>
                                    </p:anim>
                                    <p:animEffect transition="in" filter="fade">
                                      <p:cBhvr>
                                        <p:cTn id="63" dur="500"/>
                                        <p:tgtEl>
                                          <p:spTgt spid="29"/>
                                        </p:tgtEl>
                                      </p:cBhvr>
                                    </p:animEffect>
                                    <p:anim calcmode="lin" valueType="num">
                                      <p:cBhvr>
                                        <p:cTn id="64" dur="500" fill="hold"/>
                                        <p:tgtEl>
                                          <p:spTgt spid="29"/>
                                        </p:tgtEl>
                                        <p:attrNameLst>
                                          <p:attrName>ppt_x</p:attrName>
                                        </p:attrNameLst>
                                      </p:cBhvr>
                                      <p:tavLst>
                                        <p:tav tm="0">
                                          <p:val>
                                            <p:fltVal val="0.5"/>
                                          </p:val>
                                        </p:tav>
                                        <p:tav tm="100000">
                                          <p:val>
                                            <p:strVal val="#ppt_x"/>
                                          </p:val>
                                        </p:tav>
                                      </p:tavLst>
                                    </p:anim>
                                    <p:anim calcmode="lin" valueType="num">
                                      <p:cBhvr>
                                        <p:cTn id="65" dur="500" fill="hold"/>
                                        <p:tgtEl>
                                          <p:spTgt spid="29"/>
                                        </p:tgtEl>
                                        <p:attrNameLst>
                                          <p:attrName>ppt_y</p:attrName>
                                        </p:attrNameLst>
                                      </p:cBhvr>
                                      <p:tavLst>
                                        <p:tav tm="0">
                                          <p:val>
                                            <p:fltVal val="0.5"/>
                                          </p:val>
                                        </p:tav>
                                        <p:tav tm="100000">
                                          <p:val>
                                            <p:strVal val="#ppt_y"/>
                                          </p:val>
                                        </p:tav>
                                      </p:tavLst>
                                    </p:anim>
                                  </p:childTnLst>
                                </p:cTn>
                              </p:par>
                            </p:childTnLst>
                          </p:cTn>
                        </p:par>
                        <p:par>
                          <p:cTn id="66" fill="hold">
                            <p:stCondLst>
                              <p:cond delay="6250"/>
                            </p:stCondLst>
                            <p:childTnLst>
                              <p:par>
                                <p:cTn id="67" presetID="42" presetClass="entr" presetSubtype="0" fill="hold" grpId="0" nodeType="after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fade">
                                      <p:cBhvr>
                                        <p:cTn id="69" dur="1000"/>
                                        <p:tgtEl>
                                          <p:spTgt spid="10"/>
                                        </p:tgtEl>
                                      </p:cBhvr>
                                    </p:animEffect>
                                    <p:anim calcmode="lin" valueType="num">
                                      <p:cBhvr>
                                        <p:cTn id="70" dur="1000" fill="hold"/>
                                        <p:tgtEl>
                                          <p:spTgt spid="10"/>
                                        </p:tgtEl>
                                        <p:attrNameLst>
                                          <p:attrName>ppt_x</p:attrName>
                                        </p:attrNameLst>
                                      </p:cBhvr>
                                      <p:tavLst>
                                        <p:tav tm="0">
                                          <p:val>
                                            <p:strVal val="#ppt_x"/>
                                          </p:val>
                                        </p:tav>
                                        <p:tav tm="100000">
                                          <p:val>
                                            <p:strVal val="#ppt_x"/>
                                          </p:val>
                                        </p:tav>
                                      </p:tavLst>
                                    </p:anim>
                                    <p:anim calcmode="lin" valueType="num">
                                      <p:cBhvr>
                                        <p:cTn id="71" dur="1000" fill="hold"/>
                                        <p:tgtEl>
                                          <p:spTgt spid="10"/>
                                        </p:tgtEl>
                                        <p:attrNameLst>
                                          <p:attrName>ppt_y</p:attrName>
                                        </p:attrNameLst>
                                      </p:cBhvr>
                                      <p:tavLst>
                                        <p:tav tm="0">
                                          <p:val>
                                            <p:strVal val="#ppt_y+.1"/>
                                          </p:val>
                                        </p:tav>
                                        <p:tav tm="100000">
                                          <p:val>
                                            <p:strVal val="#ppt_y"/>
                                          </p:val>
                                        </p:tav>
                                      </p:tavLst>
                                    </p:anim>
                                  </p:childTnLst>
                                </p:cTn>
                              </p:par>
                            </p:childTnLst>
                          </p:cTn>
                        </p:par>
                        <p:par>
                          <p:cTn id="72" fill="hold">
                            <p:stCondLst>
                              <p:cond delay="7250"/>
                            </p:stCondLst>
                            <p:childTnLst>
                              <p:par>
                                <p:cTn id="73" presetID="42" presetClass="entr" presetSubtype="0"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fade">
                                      <p:cBhvr>
                                        <p:cTn id="75" dur="1000"/>
                                        <p:tgtEl>
                                          <p:spTgt spid="32"/>
                                        </p:tgtEl>
                                      </p:cBhvr>
                                    </p:animEffect>
                                    <p:anim calcmode="lin" valueType="num">
                                      <p:cBhvr>
                                        <p:cTn id="76" dur="1000" fill="hold"/>
                                        <p:tgtEl>
                                          <p:spTgt spid="32"/>
                                        </p:tgtEl>
                                        <p:attrNameLst>
                                          <p:attrName>ppt_x</p:attrName>
                                        </p:attrNameLst>
                                      </p:cBhvr>
                                      <p:tavLst>
                                        <p:tav tm="0">
                                          <p:val>
                                            <p:strVal val="#ppt_x"/>
                                          </p:val>
                                        </p:tav>
                                        <p:tav tm="100000">
                                          <p:val>
                                            <p:strVal val="#ppt_x"/>
                                          </p:val>
                                        </p:tav>
                                      </p:tavLst>
                                    </p:anim>
                                    <p:anim calcmode="lin" valueType="num">
                                      <p:cBhvr>
                                        <p:cTn id="77" dur="1000" fill="hold"/>
                                        <p:tgtEl>
                                          <p:spTgt spid="32"/>
                                        </p:tgtEl>
                                        <p:attrNameLst>
                                          <p:attrName>ppt_y</p:attrName>
                                        </p:attrNameLst>
                                      </p:cBhvr>
                                      <p:tavLst>
                                        <p:tav tm="0">
                                          <p:val>
                                            <p:strVal val="#ppt_y+.1"/>
                                          </p:val>
                                        </p:tav>
                                        <p:tav tm="100000">
                                          <p:val>
                                            <p:strVal val="#ppt_y"/>
                                          </p:val>
                                        </p:tav>
                                      </p:tavLst>
                                    </p:anim>
                                  </p:childTnLst>
                                </p:cTn>
                              </p:par>
                            </p:childTnLst>
                          </p:cTn>
                        </p:par>
                        <p:par>
                          <p:cTn id="78" fill="hold">
                            <p:stCondLst>
                              <p:cond delay="8250"/>
                            </p:stCondLst>
                            <p:childTnLst>
                              <p:par>
                                <p:cTn id="79" presetID="53" presetClass="entr" presetSubtype="16"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p:cTn id="81" dur="500" fill="hold"/>
                                        <p:tgtEl>
                                          <p:spTgt spid="37"/>
                                        </p:tgtEl>
                                        <p:attrNameLst>
                                          <p:attrName>ppt_w</p:attrName>
                                        </p:attrNameLst>
                                      </p:cBhvr>
                                      <p:tavLst>
                                        <p:tav tm="0">
                                          <p:val>
                                            <p:fltVal val="0"/>
                                          </p:val>
                                        </p:tav>
                                        <p:tav tm="100000">
                                          <p:val>
                                            <p:strVal val="#ppt_w"/>
                                          </p:val>
                                        </p:tav>
                                      </p:tavLst>
                                    </p:anim>
                                    <p:anim calcmode="lin" valueType="num">
                                      <p:cBhvr>
                                        <p:cTn id="82" dur="500" fill="hold"/>
                                        <p:tgtEl>
                                          <p:spTgt spid="37"/>
                                        </p:tgtEl>
                                        <p:attrNameLst>
                                          <p:attrName>ppt_h</p:attrName>
                                        </p:attrNameLst>
                                      </p:cBhvr>
                                      <p:tavLst>
                                        <p:tav tm="0">
                                          <p:val>
                                            <p:fltVal val="0"/>
                                          </p:val>
                                        </p:tav>
                                        <p:tav tm="100000">
                                          <p:val>
                                            <p:strVal val="#ppt_h"/>
                                          </p:val>
                                        </p:tav>
                                      </p:tavLst>
                                    </p:anim>
                                    <p:animEffect transition="in" filter="fade">
                                      <p:cBhvr>
                                        <p:cTn id="83" dur="500"/>
                                        <p:tgtEl>
                                          <p:spTgt spid="37"/>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42" presetClass="entr" presetSubtype="0" fill="hold" nodeType="afterEffect">
                                  <p:stCondLst>
                                    <p:cond delay="0"/>
                                  </p:stCondLst>
                                  <p:childTnLst>
                                    <p:set>
                                      <p:cBhvr>
                                        <p:cTn id="94" dur="1" fill="hold">
                                          <p:stCondLst>
                                            <p:cond delay="0"/>
                                          </p:stCondLst>
                                        </p:cTn>
                                        <p:tgtEl>
                                          <p:spTgt spid="12"/>
                                        </p:tgtEl>
                                        <p:attrNameLst>
                                          <p:attrName>style.visibility</p:attrName>
                                        </p:attrNameLst>
                                      </p:cBhvr>
                                      <p:to>
                                        <p:strVal val="visible"/>
                                      </p:to>
                                    </p:set>
                                    <p:animEffect transition="in" filter="fade">
                                      <p:cBhvr>
                                        <p:cTn id="95" dur="1000"/>
                                        <p:tgtEl>
                                          <p:spTgt spid="12"/>
                                        </p:tgtEl>
                                      </p:cBhvr>
                                    </p:animEffect>
                                    <p:anim calcmode="lin" valueType="num">
                                      <p:cBhvr>
                                        <p:cTn id="96" dur="1000" fill="hold"/>
                                        <p:tgtEl>
                                          <p:spTgt spid="12"/>
                                        </p:tgtEl>
                                        <p:attrNameLst>
                                          <p:attrName>ppt_x</p:attrName>
                                        </p:attrNameLst>
                                      </p:cBhvr>
                                      <p:tavLst>
                                        <p:tav tm="0">
                                          <p:val>
                                            <p:strVal val="#ppt_x"/>
                                          </p:val>
                                        </p:tav>
                                        <p:tav tm="100000">
                                          <p:val>
                                            <p:strVal val="#ppt_x"/>
                                          </p:val>
                                        </p:tav>
                                      </p:tavLst>
                                    </p:anim>
                                    <p:anim calcmode="lin" valueType="num">
                                      <p:cBhvr>
                                        <p:cTn id="97" dur="1000" fill="hold"/>
                                        <p:tgtEl>
                                          <p:spTgt spid="12"/>
                                        </p:tgtEl>
                                        <p:attrNameLst>
                                          <p:attrName>ppt_y</p:attrName>
                                        </p:attrNameLst>
                                      </p:cBhvr>
                                      <p:tavLst>
                                        <p:tav tm="0">
                                          <p:val>
                                            <p:strVal val="#ppt_y+.1"/>
                                          </p:val>
                                        </p:tav>
                                        <p:tav tm="100000">
                                          <p:val>
                                            <p:strVal val="#ppt_y"/>
                                          </p:val>
                                        </p:tav>
                                      </p:tavLst>
                                    </p:anim>
                                  </p:childTnLst>
                                </p:cTn>
                              </p:par>
                            </p:childTnLst>
                          </p:cTn>
                        </p:par>
                        <p:par>
                          <p:cTn id="98" fill="hold">
                            <p:stCondLst>
                              <p:cond delay="1025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11250"/>
                            </p:stCondLst>
                            <p:childTnLst>
                              <p:par>
                                <p:cTn id="105" presetID="53" presetClass="entr" presetSubtype="16"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528" fill="hold" grpId="0" nodeType="afterEffect">
                                  <p:stCondLst>
                                    <p:cond delay="0"/>
                                  </p:stCondLst>
                                  <p:childTnLst>
                                    <p:set>
                                      <p:cBhvr>
                                        <p:cTn id="112" dur="1" fill="hold">
                                          <p:stCondLst>
                                            <p:cond delay="0"/>
                                          </p:stCondLst>
                                        </p:cTn>
                                        <p:tgtEl>
                                          <p:spTgt spid="31"/>
                                        </p:tgtEl>
                                        <p:attrNameLst>
                                          <p:attrName>style.visibility</p:attrName>
                                        </p:attrNameLst>
                                      </p:cBhvr>
                                      <p:to>
                                        <p:strVal val="visible"/>
                                      </p:to>
                                    </p:set>
                                    <p:anim calcmode="lin" valueType="num">
                                      <p:cBhvr>
                                        <p:cTn id="113" dur="500" fill="hold"/>
                                        <p:tgtEl>
                                          <p:spTgt spid="31"/>
                                        </p:tgtEl>
                                        <p:attrNameLst>
                                          <p:attrName>ppt_w</p:attrName>
                                        </p:attrNameLst>
                                      </p:cBhvr>
                                      <p:tavLst>
                                        <p:tav tm="0">
                                          <p:val>
                                            <p:fltVal val="0"/>
                                          </p:val>
                                        </p:tav>
                                        <p:tav tm="100000">
                                          <p:val>
                                            <p:strVal val="#ppt_w"/>
                                          </p:val>
                                        </p:tav>
                                      </p:tavLst>
                                    </p:anim>
                                    <p:anim calcmode="lin" valueType="num">
                                      <p:cBhvr>
                                        <p:cTn id="114" dur="500" fill="hold"/>
                                        <p:tgtEl>
                                          <p:spTgt spid="31"/>
                                        </p:tgtEl>
                                        <p:attrNameLst>
                                          <p:attrName>ppt_h</p:attrName>
                                        </p:attrNameLst>
                                      </p:cBhvr>
                                      <p:tavLst>
                                        <p:tav tm="0">
                                          <p:val>
                                            <p:fltVal val="0"/>
                                          </p:val>
                                        </p:tav>
                                        <p:tav tm="100000">
                                          <p:val>
                                            <p:strVal val="#ppt_h"/>
                                          </p:val>
                                        </p:tav>
                                      </p:tavLst>
                                    </p:anim>
                                    <p:animEffect transition="in" filter="fade">
                                      <p:cBhvr>
                                        <p:cTn id="115" dur="500"/>
                                        <p:tgtEl>
                                          <p:spTgt spid="31"/>
                                        </p:tgtEl>
                                      </p:cBhvr>
                                    </p:animEffect>
                                    <p:anim calcmode="lin" valueType="num">
                                      <p:cBhvr>
                                        <p:cTn id="116" dur="500" fill="hold"/>
                                        <p:tgtEl>
                                          <p:spTgt spid="31"/>
                                        </p:tgtEl>
                                        <p:attrNameLst>
                                          <p:attrName>ppt_x</p:attrName>
                                        </p:attrNameLst>
                                      </p:cBhvr>
                                      <p:tavLst>
                                        <p:tav tm="0">
                                          <p:val>
                                            <p:fltVal val="0.5"/>
                                          </p:val>
                                        </p:tav>
                                        <p:tav tm="100000">
                                          <p:val>
                                            <p:strVal val="#ppt_x"/>
                                          </p:val>
                                        </p:tav>
                                      </p:tavLst>
                                    </p:anim>
                                    <p:anim calcmode="lin" valueType="num">
                                      <p:cBhvr>
                                        <p:cTn id="117" dur="500" fill="hold"/>
                                        <p:tgtEl>
                                          <p:spTgt spid="31"/>
                                        </p:tgtEl>
                                        <p:attrNameLst>
                                          <p:attrName>ppt_y</p:attrName>
                                        </p:attrNameLst>
                                      </p:cBhvr>
                                      <p:tavLst>
                                        <p:tav tm="0">
                                          <p:val>
                                            <p:fltVal val="0.5"/>
                                          </p:val>
                                        </p:tav>
                                        <p:tav tm="100000">
                                          <p:val>
                                            <p:strVal val="#ppt_y"/>
                                          </p:val>
                                        </p:tav>
                                      </p:tavLst>
                                    </p:anim>
                                  </p:childTnLst>
                                </p:cTn>
                              </p:par>
                            </p:childTnLst>
                          </p:cTn>
                        </p:par>
                        <p:par>
                          <p:cTn id="118" fill="hold">
                            <p:stCondLst>
                              <p:cond delay="12250"/>
                            </p:stCondLst>
                            <p:childTnLst>
                              <p:par>
                                <p:cTn id="119" presetID="42" presetClass="entr" presetSubtype="0" fill="hold" grpId="0" nodeType="afterEffect">
                                  <p:stCondLst>
                                    <p:cond delay="0"/>
                                  </p:stCondLst>
                                  <p:childTnLst>
                                    <p:set>
                                      <p:cBhvr>
                                        <p:cTn id="120" dur="1" fill="hold">
                                          <p:stCondLst>
                                            <p:cond delay="0"/>
                                          </p:stCondLst>
                                        </p:cTn>
                                        <p:tgtEl>
                                          <p:spTgt spid="11"/>
                                        </p:tgtEl>
                                        <p:attrNameLst>
                                          <p:attrName>style.visibility</p:attrName>
                                        </p:attrNameLst>
                                      </p:cBhvr>
                                      <p:to>
                                        <p:strVal val="visible"/>
                                      </p:to>
                                    </p:set>
                                    <p:animEffect transition="in" filter="fade">
                                      <p:cBhvr>
                                        <p:cTn id="121" dur="1000"/>
                                        <p:tgtEl>
                                          <p:spTgt spid="11"/>
                                        </p:tgtEl>
                                      </p:cBhvr>
                                    </p:animEffect>
                                    <p:anim calcmode="lin" valueType="num">
                                      <p:cBhvr>
                                        <p:cTn id="122" dur="1000" fill="hold"/>
                                        <p:tgtEl>
                                          <p:spTgt spid="11"/>
                                        </p:tgtEl>
                                        <p:attrNameLst>
                                          <p:attrName>ppt_x</p:attrName>
                                        </p:attrNameLst>
                                      </p:cBhvr>
                                      <p:tavLst>
                                        <p:tav tm="0">
                                          <p:val>
                                            <p:strVal val="#ppt_x"/>
                                          </p:val>
                                        </p:tav>
                                        <p:tav tm="100000">
                                          <p:val>
                                            <p:strVal val="#ppt_x"/>
                                          </p:val>
                                        </p:tav>
                                      </p:tavLst>
                                    </p:anim>
                                    <p:anim calcmode="lin" valueType="num">
                                      <p:cBhvr>
                                        <p:cTn id="123" dur="1000" fill="hold"/>
                                        <p:tgtEl>
                                          <p:spTgt spid="11"/>
                                        </p:tgtEl>
                                        <p:attrNameLst>
                                          <p:attrName>ppt_y</p:attrName>
                                        </p:attrNameLst>
                                      </p:cBhvr>
                                      <p:tavLst>
                                        <p:tav tm="0">
                                          <p:val>
                                            <p:strVal val="#ppt_y+.1"/>
                                          </p:val>
                                        </p:tav>
                                        <p:tav tm="100000">
                                          <p:val>
                                            <p:strVal val="#ppt_y"/>
                                          </p:val>
                                        </p:tav>
                                      </p:tavLst>
                                    </p:anim>
                                  </p:childTnLst>
                                </p:cTn>
                              </p:par>
                            </p:childTnLst>
                          </p:cTn>
                        </p:par>
                        <p:par>
                          <p:cTn id="124" fill="hold">
                            <p:stCondLst>
                              <p:cond delay="13250"/>
                            </p:stCondLst>
                            <p:childTnLst>
                              <p:par>
                                <p:cTn id="125" presetID="42" presetClass="entr" presetSubtype="0" fill="hold" grpId="0" nodeType="afterEffect">
                                  <p:stCondLst>
                                    <p:cond delay="0"/>
                                  </p:stCondLst>
                                  <p:childTnLst>
                                    <p:set>
                                      <p:cBhvr>
                                        <p:cTn id="126" dur="1" fill="hold">
                                          <p:stCondLst>
                                            <p:cond delay="0"/>
                                          </p:stCondLst>
                                        </p:cTn>
                                        <p:tgtEl>
                                          <p:spTgt spid="34"/>
                                        </p:tgtEl>
                                        <p:attrNameLst>
                                          <p:attrName>style.visibility</p:attrName>
                                        </p:attrNameLst>
                                      </p:cBhvr>
                                      <p:to>
                                        <p:strVal val="visible"/>
                                      </p:to>
                                    </p:set>
                                    <p:animEffect transition="in" filter="fade">
                                      <p:cBhvr>
                                        <p:cTn id="127" dur="1000"/>
                                        <p:tgtEl>
                                          <p:spTgt spid="34"/>
                                        </p:tgtEl>
                                      </p:cBhvr>
                                    </p:animEffect>
                                    <p:anim calcmode="lin" valueType="num">
                                      <p:cBhvr>
                                        <p:cTn id="128" dur="1000" fill="hold"/>
                                        <p:tgtEl>
                                          <p:spTgt spid="34"/>
                                        </p:tgtEl>
                                        <p:attrNameLst>
                                          <p:attrName>ppt_x</p:attrName>
                                        </p:attrNameLst>
                                      </p:cBhvr>
                                      <p:tavLst>
                                        <p:tav tm="0">
                                          <p:val>
                                            <p:strVal val="#ppt_x"/>
                                          </p:val>
                                        </p:tav>
                                        <p:tav tm="100000">
                                          <p:val>
                                            <p:strVal val="#ppt_x"/>
                                          </p:val>
                                        </p:tav>
                                      </p:tavLst>
                                    </p:anim>
                                    <p:anim calcmode="lin" valueType="num">
                                      <p:cBhvr>
                                        <p:cTn id="12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6" grpId="0"/>
      <p:bldP spid="27" grpId="0"/>
      <p:bldP spid="29" grpId="0" animBg="1"/>
      <p:bldP spid="30" grpId="0" animBg="1"/>
      <p:bldP spid="31" grpId="0" animBg="1"/>
      <p:bldP spid="10" grpId="0" animBg="1"/>
      <p:bldP spid="11" grpId="0" animBg="1"/>
      <p:bldP spid="32" grpId="0"/>
      <p:bldP spid="33" grpId="0"/>
      <p:bldP spid="34" grpId="0"/>
      <p:bldP spid="3" grpId="0" animBg="1"/>
      <p:bldP spid="35" grpId="0"/>
      <p:bldP spid="36" grpId="0"/>
      <p:bldP spid="37" grpId="0"/>
      <p:bldP spid="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9" name="TextBox 78"/>
          <p:cNvSpPr txBox="1"/>
          <p:nvPr/>
        </p:nvSpPr>
        <p:spPr>
          <a:xfrm>
            <a:off x="8263944" y="2101290"/>
            <a:ext cx="3657600" cy="929485"/>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8263944" y="3240272"/>
            <a:ext cx="36576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8263944" y="4379415"/>
            <a:ext cx="36576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2" name="TextBox 81"/>
          <p:cNvSpPr txBox="1"/>
          <p:nvPr/>
        </p:nvSpPr>
        <p:spPr>
          <a:xfrm>
            <a:off x="8276496" y="5482590"/>
            <a:ext cx="36576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p:nvPr/>
        </p:nvGrpSpPr>
        <p:grpSpPr>
          <a:xfrm flipH="1">
            <a:off x="0" y="4931591"/>
            <a:ext cx="4692651" cy="1595967"/>
            <a:chOff x="2387600" y="3430588"/>
            <a:chExt cx="3519488" cy="1196975"/>
          </a:xfrm>
          <a:effectLst>
            <a:outerShdw blurRad="63500" sx="102000" sy="102000" algn="ctr" rotWithShape="0">
              <a:prstClr val="black">
                <a:alpha val="40000"/>
              </a:prstClr>
            </a:outerShdw>
          </a:effectLst>
        </p:grpSpPr>
        <p:sp>
          <p:nvSpPr>
            <p:cNvPr id="4106" name="Freeform 10"/>
            <p:cNvSpPr>
              <a:spLocks/>
            </p:cNvSpPr>
            <p:nvPr/>
          </p:nvSpPr>
          <p:spPr bwMode="auto">
            <a:xfrm>
              <a:off x="2387600" y="3517900"/>
              <a:ext cx="2736850" cy="1109663"/>
            </a:xfrm>
            <a:custGeom>
              <a:avLst/>
              <a:gdLst/>
              <a:ahLst/>
              <a:cxnLst>
                <a:cxn ang="0">
                  <a:pos x="1887" y="0"/>
                </a:cxn>
                <a:cxn ang="0">
                  <a:pos x="1370" y="77"/>
                </a:cxn>
                <a:cxn ang="0">
                  <a:pos x="1044" y="175"/>
                </a:cxn>
                <a:cxn ang="0">
                  <a:pos x="906" y="319"/>
                </a:cxn>
                <a:cxn ang="0">
                  <a:pos x="834" y="352"/>
                </a:cxn>
                <a:cxn ang="0">
                  <a:pos x="779" y="380"/>
                </a:cxn>
                <a:cxn ang="0">
                  <a:pos x="674" y="366"/>
                </a:cxn>
                <a:cxn ang="0">
                  <a:pos x="584" y="357"/>
                </a:cxn>
                <a:cxn ang="0">
                  <a:pos x="468" y="353"/>
                </a:cxn>
                <a:cxn ang="0">
                  <a:pos x="351" y="335"/>
                </a:cxn>
                <a:cxn ang="0">
                  <a:pos x="306" y="340"/>
                </a:cxn>
                <a:cxn ang="0">
                  <a:pos x="241" y="291"/>
                </a:cxn>
                <a:cxn ang="0">
                  <a:pos x="197" y="258"/>
                </a:cxn>
                <a:cxn ang="0">
                  <a:pos x="91" y="204"/>
                </a:cxn>
                <a:cxn ang="0">
                  <a:pos x="37" y="270"/>
                </a:cxn>
                <a:cxn ang="0">
                  <a:pos x="55" y="297"/>
                </a:cxn>
                <a:cxn ang="0">
                  <a:pos x="32" y="366"/>
                </a:cxn>
                <a:cxn ang="0">
                  <a:pos x="112" y="443"/>
                </a:cxn>
                <a:cxn ang="0">
                  <a:pos x="273" y="569"/>
                </a:cxn>
                <a:cxn ang="0">
                  <a:pos x="443" y="684"/>
                </a:cxn>
                <a:cxn ang="0">
                  <a:pos x="684" y="739"/>
                </a:cxn>
                <a:cxn ang="0">
                  <a:pos x="849" y="827"/>
                </a:cxn>
                <a:cxn ang="0">
                  <a:pos x="1259" y="653"/>
                </a:cxn>
                <a:cxn ang="0">
                  <a:pos x="1893" y="463"/>
                </a:cxn>
                <a:cxn ang="0">
                  <a:pos x="1887" y="0"/>
                </a:cxn>
              </a:cxnLst>
              <a:rect l="0" t="0" r="r" b="b"/>
              <a:pathLst>
                <a:path w="2102" h="853">
                  <a:moveTo>
                    <a:pt x="1887" y="0"/>
                  </a:moveTo>
                  <a:cubicBezTo>
                    <a:pt x="1767" y="2"/>
                    <a:pt x="1450" y="64"/>
                    <a:pt x="1370" y="77"/>
                  </a:cubicBezTo>
                  <a:cubicBezTo>
                    <a:pt x="1253" y="60"/>
                    <a:pt x="1140" y="86"/>
                    <a:pt x="1044" y="175"/>
                  </a:cubicBezTo>
                  <a:cubicBezTo>
                    <a:pt x="948" y="264"/>
                    <a:pt x="906" y="319"/>
                    <a:pt x="906" y="319"/>
                  </a:cubicBezTo>
                  <a:cubicBezTo>
                    <a:pt x="906" y="319"/>
                    <a:pt x="870" y="340"/>
                    <a:pt x="834" y="352"/>
                  </a:cubicBezTo>
                  <a:cubicBezTo>
                    <a:pt x="799" y="364"/>
                    <a:pt x="779" y="380"/>
                    <a:pt x="779" y="380"/>
                  </a:cubicBezTo>
                  <a:cubicBezTo>
                    <a:pt x="779" y="380"/>
                    <a:pt x="709" y="361"/>
                    <a:pt x="674" y="366"/>
                  </a:cubicBezTo>
                  <a:cubicBezTo>
                    <a:pt x="638" y="371"/>
                    <a:pt x="627" y="363"/>
                    <a:pt x="584" y="357"/>
                  </a:cubicBezTo>
                  <a:cubicBezTo>
                    <a:pt x="541" y="351"/>
                    <a:pt x="499" y="359"/>
                    <a:pt x="468" y="353"/>
                  </a:cubicBezTo>
                  <a:cubicBezTo>
                    <a:pt x="436" y="347"/>
                    <a:pt x="385" y="334"/>
                    <a:pt x="351" y="335"/>
                  </a:cubicBezTo>
                  <a:cubicBezTo>
                    <a:pt x="318" y="336"/>
                    <a:pt x="306" y="340"/>
                    <a:pt x="306" y="340"/>
                  </a:cubicBezTo>
                  <a:cubicBezTo>
                    <a:pt x="306" y="340"/>
                    <a:pt x="264" y="302"/>
                    <a:pt x="241" y="291"/>
                  </a:cubicBezTo>
                  <a:cubicBezTo>
                    <a:pt x="219" y="280"/>
                    <a:pt x="197" y="258"/>
                    <a:pt x="197" y="258"/>
                  </a:cubicBezTo>
                  <a:cubicBezTo>
                    <a:pt x="197" y="258"/>
                    <a:pt x="158" y="198"/>
                    <a:pt x="91" y="204"/>
                  </a:cubicBezTo>
                  <a:cubicBezTo>
                    <a:pt x="24" y="210"/>
                    <a:pt x="21" y="250"/>
                    <a:pt x="37" y="270"/>
                  </a:cubicBezTo>
                  <a:cubicBezTo>
                    <a:pt x="53" y="290"/>
                    <a:pt x="55" y="297"/>
                    <a:pt x="55" y="297"/>
                  </a:cubicBezTo>
                  <a:cubicBezTo>
                    <a:pt x="55" y="297"/>
                    <a:pt x="0" y="331"/>
                    <a:pt x="32" y="366"/>
                  </a:cubicBezTo>
                  <a:cubicBezTo>
                    <a:pt x="64" y="401"/>
                    <a:pt x="91" y="417"/>
                    <a:pt x="112" y="443"/>
                  </a:cubicBezTo>
                  <a:cubicBezTo>
                    <a:pt x="133" y="469"/>
                    <a:pt x="207" y="521"/>
                    <a:pt x="273" y="569"/>
                  </a:cubicBezTo>
                  <a:cubicBezTo>
                    <a:pt x="339" y="617"/>
                    <a:pt x="391" y="661"/>
                    <a:pt x="443" y="684"/>
                  </a:cubicBezTo>
                  <a:cubicBezTo>
                    <a:pt x="495" y="708"/>
                    <a:pt x="614" y="714"/>
                    <a:pt x="684" y="739"/>
                  </a:cubicBezTo>
                  <a:cubicBezTo>
                    <a:pt x="753" y="765"/>
                    <a:pt x="808" y="801"/>
                    <a:pt x="849" y="827"/>
                  </a:cubicBezTo>
                  <a:cubicBezTo>
                    <a:pt x="889" y="853"/>
                    <a:pt x="1137" y="725"/>
                    <a:pt x="1259" y="653"/>
                  </a:cubicBezTo>
                  <a:cubicBezTo>
                    <a:pt x="1380" y="582"/>
                    <a:pt x="1684" y="439"/>
                    <a:pt x="1893" y="463"/>
                  </a:cubicBezTo>
                  <a:cubicBezTo>
                    <a:pt x="2102" y="488"/>
                    <a:pt x="2057" y="10"/>
                    <a:pt x="1887" y="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2387600" y="3775075"/>
              <a:ext cx="2647950" cy="852488"/>
            </a:xfrm>
            <a:custGeom>
              <a:avLst/>
              <a:gdLst/>
              <a:ahLst/>
              <a:cxnLst>
                <a:cxn ang="0">
                  <a:pos x="779" y="182"/>
                </a:cxn>
                <a:cxn ang="0">
                  <a:pos x="674" y="168"/>
                </a:cxn>
                <a:cxn ang="0">
                  <a:pos x="584" y="159"/>
                </a:cxn>
                <a:cxn ang="0">
                  <a:pos x="468" y="155"/>
                </a:cxn>
                <a:cxn ang="0">
                  <a:pos x="351" y="137"/>
                </a:cxn>
                <a:cxn ang="0">
                  <a:pos x="306" y="142"/>
                </a:cxn>
                <a:cxn ang="0">
                  <a:pos x="197" y="60"/>
                </a:cxn>
                <a:cxn ang="0">
                  <a:pos x="91" y="6"/>
                </a:cxn>
                <a:cxn ang="0">
                  <a:pos x="37" y="72"/>
                </a:cxn>
                <a:cxn ang="0">
                  <a:pos x="55" y="99"/>
                </a:cxn>
                <a:cxn ang="0">
                  <a:pos x="32" y="168"/>
                </a:cxn>
                <a:cxn ang="0">
                  <a:pos x="112" y="245"/>
                </a:cxn>
                <a:cxn ang="0">
                  <a:pos x="273" y="371"/>
                </a:cxn>
                <a:cxn ang="0">
                  <a:pos x="443" y="486"/>
                </a:cxn>
                <a:cxn ang="0">
                  <a:pos x="684" y="541"/>
                </a:cxn>
                <a:cxn ang="0">
                  <a:pos x="849" y="629"/>
                </a:cxn>
                <a:cxn ang="0">
                  <a:pos x="1259" y="455"/>
                </a:cxn>
                <a:cxn ang="0">
                  <a:pos x="1893" y="265"/>
                </a:cxn>
                <a:cxn ang="0">
                  <a:pos x="2011" y="101"/>
                </a:cxn>
                <a:cxn ang="0">
                  <a:pos x="1362" y="142"/>
                </a:cxn>
                <a:cxn ang="0">
                  <a:pos x="1065" y="316"/>
                </a:cxn>
                <a:cxn ang="0">
                  <a:pos x="1157" y="349"/>
                </a:cxn>
                <a:cxn ang="0">
                  <a:pos x="1050" y="510"/>
                </a:cxn>
                <a:cxn ang="0">
                  <a:pos x="865" y="581"/>
                </a:cxn>
                <a:cxn ang="0">
                  <a:pos x="629" y="510"/>
                </a:cxn>
                <a:cxn ang="0">
                  <a:pos x="684" y="476"/>
                </a:cxn>
                <a:cxn ang="0">
                  <a:pos x="811" y="453"/>
                </a:cxn>
                <a:cxn ang="0">
                  <a:pos x="835" y="454"/>
                </a:cxn>
                <a:cxn ang="0">
                  <a:pos x="879" y="417"/>
                </a:cxn>
                <a:cxn ang="0">
                  <a:pos x="934" y="413"/>
                </a:cxn>
                <a:cxn ang="0">
                  <a:pos x="1114" y="380"/>
                </a:cxn>
                <a:cxn ang="0">
                  <a:pos x="1078" y="372"/>
                </a:cxn>
                <a:cxn ang="0">
                  <a:pos x="835" y="411"/>
                </a:cxn>
                <a:cxn ang="0">
                  <a:pos x="515" y="485"/>
                </a:cxn>
                <a:cxn ang="0">
                  <a:pos x="406" y="411"/>
                </a:cxn>
                <a:cxn ang="0">
                  <a:pos x="453" y="311"/>
                </a:cxn>
                <a:cxn ang="0">
                  <a:pos x="597" y="237"/>
                </a:cxn>
                <a:cxn ang="0">
                  <a:pos x="779" y="182"/>
                </a:cxn>
              </a:cxnLst>
              <a:rect l="0" t="0" r="r" b="b"/>
              <a:pathLst>
                <a:path w="2033" h="655">
                  <a:moveTo>
                    <a:pt x="779" y="182"/>
                  </a:moveTo>
                  <a:cubicBezTo>
                    <a:pt x="779" y="182"/>
                    <a:pt x="709" y="163"/>
                    <a:pt x="674" y="168"/>
                  </a:cubicBezTo>
                  <a:cubicBezTo>
                    <a:pt x="638" y="173"/>
                    <a:pt x="627" y="165"/>
                    <a:pt x="584" y="159"/>
                  </a:cubicBezTo>
                  <a:cubicBezTo>
                    <a:pt x="541" y="153"/>
                    <a:pt x="499" y="161"/>
                    <a:pt x="468" y="155"/>
                  </a:cubicBezTo>
                  <a:cubicBezTo>
                    <a:pt x="436" y="149"/>
                    <a:pt x="385" y="136"/>
                    <a:pt x="351" y="137"/>
                  </a:cubicBezTo>
                  <a:cubicBezTo>
                    <a:pt x="318" y="138"/>
                    <a:pt x="306" y="142"/>
                    <a:pt x="306" y="142"/>
                  </a:cubicBezTo>
                  <a:cubicBezTo>
                    <a:pt x="265" y="112"/>
                    <a:pt x="240" y="91"/>
                    <a:pt x="197" y="60"/>
                  </a:cubicBezTo>
                  <a:cubicBezTo>
                    <a:pt x="197" y="60"/>
                    <a:pt x="158" y="0"/>
                    <a:pt x="91" y="6"/>
                  </a:cubicBezTo>
                  <a:cubicBezTo>
                    <a:pt x="24" y="12"/>
                    <a:pt x="21" y="52"/>
                    <a:pt x="37" y="72"/>
                  </a:cubicBezTo>
                  <a:cubicBezTo>
                    <a:pt x="53" y="92"/>
                    <a:pt x="55" y="99"/>
                    <a:pt x="55" y="99"/>
                  </a:cubicBezTo>
                  <a:cubicBezTo>
                    <a:pt x="55" y="99"/>
                    <a:pt x="0" y="133"/>
                    <a:pt x="32" y="168"/>
                  </a:cubicBezTo>
                  <a:cubicBezTo>
                    <a:pt x="64" y="203"/>
                    <a:pt x="91" y="219"/>
                    <a:pt x="112" y="245"/>
                  </a:cubicBezTo>
                  <a:cubicBezTo>
                    <a:pt x="133" y="271"/>
                    <a:pt x="207" y="323"/>
                    <a:pt x="273" y="371"/>
                  </a:cubicBezTo>
                  <a:cubicBezTo>
                    <a:pt x="339" y="419"/>
                    <a:pt x="391" y="463"/>
                    <a:pt x="443" y="486"/>
                  </a:cubicBezTo>
                  <a:cubicBezTo>
                    <a:pt x="495" y="510"/>
                    <a:pt x="614" y="516"/>
                    <a:pt x="684" y="541"/>
                  </a:cubicBezTo>
                  <a:cubicBezTo>
                    <a:pt x="753" y="567"/>
                    <a:pt x="808" y="603"/>
                    <a:pt x="849" y="629"/>
                  </a:cubicBezTo>
                  <a:cubicBezTo>
                    <a:pt x="889" y="655"/>
                    <a:pt x="1137" y="527"/>
                    <a:pt x="1259" y="455"/>
                  </a:cubicBezTo>
                  <a:cubicBezTo>
                    <a:pt x="1380" y="384"/>
                    <a:pt x="1753" y="249"/>
                    <a:pt x="1893" y="265"/>
                  </a:cubicBezTo>
                  <a:cubicBezTo>
                    <a:pt x="2033" y="282"/>
                    <a:pt x="1990" y="169"/>
                    <a:pt x="2011" y="101"/>
                  </a:cubicBezTo>
                  <a:cubicBezTo>
                    <a:pt x="1979" y="96"/>
                    <a:pt x="1402" y="124"/>
                    <a:pt x="1362" y="142"/>
                  </a:cubicBezTo>
                  <a:cubicBezTo>
                    <a:pt x="1266" y="185"/>
                    <a:pt x="1098" y="278"/>
                    <a:pt x="1065" y="316"/>
                  </a:cubicBezTo>
                  <a:cubicBezTo>
                    <a:pt x="1027" y="359"/>
                    <a:pt x="1118" y="371"/>
                    <a:pt x="1157" y="349"/>
                  </a:cubicBezTo>
                  <a:cubicBezTo>
                    <a:pt x="1223" y="313"/>
                    <a:pt x="1146" y="451"/>
                    <a:pt x="1050" y="510"/>
                  </a:cubicBezTo>
                  <a:cubicBezTo>
                    <a:pt x="955" y="570"/>
                    <a:pt x="899" y="604"/>
                    <a:pt x="865" y="581"/>
                  </a:cubicBezTo>
                  <a:cubicBezTo>
                    <a:pt x="832" y="557"/>
                    <a:pt x="719" y="508"/>
                    <a:pt x="629" y="510"/>
                  </a:cubicBezTo>
                  <a:cubicBezTo>
                    <a:pt x="539" y="512"/>
                    <a:pt x="640" y="486"/>
                    <a:pt x="684" y="476"/>
                  </a:cubicBezTo>
                  <a:cubicBezTo>
                    <a:pt x="728" y="467"/>
                    <a:pt x="796" y="442"/>
                    <a:pt x="811" y="453"/>
                  </a:cubicBezTo>
                  <a:cubicBezTo>
                    <a:pt x="827" y="464"/>
                    <a:pt x="837" y="474"/>
                    <a:pt x="835" y="454"/>
                  </a:cubicBezTo>
                  <a:cubicBezTo>
                    <a:pt x="833" y="434"/>
                    <a:pt x="836" y="427"/>
                    <a:pt x="879" y="417"/>
                  </a:cubicBezTo>
                  <a:cubicBezTo>
                    <a:pt x="922" y="406"/>
                    <a:pt x="909" y="416"/>
                    <a:pt x="934" y="413"/>
                  </a:cubicBezTo>
                  <a:cubicBezTo>
                    <a:pt x="958" y="410"/>
                    <a:pt x="1063" y="401"/>
                    <a:pt x="1114" y="380"/>
                  </a:cubicBezTo>
                  <a:cubicBezTo>
                    <a:pt x="1165" y="359"/>
                    <a:pt x="1161" y="344"/>
                    <a:pt x="1078" y="372"/>
                  </a:cubicBezTo>
                  <a:cubicBezTo>
                    <a:pt x="995" y="400"/>
                    <a:pt x="946" y="382"/>
                    <a:pt x="835" y="411"/>
                  </a:cubicBezTo>
                  <a:cubicBezTo>
                    <a:pt x="724" y="440"/>
                    <a:pt x="595" y="483"/>
                    <a:pt x="515" y="485"/>
                  </a:cubicBezTo>
                  <a:cubicBezTo>
                    <a:pt x="434" y="486"/>
                    <a:pt x="416" y="442"/>
                    <a:pt x="406" y="411"/>
                  </a:cubicBezTo>
                  <a:cubicBezTo>
                    <a:pt x="396" y="380"/>
                    <a:pt x="414" y="346"/>
                    <a:pt x="453" y="311"/>
                  </a:cubicBezTo>
                  <a:cubicBezTo>
                    <a:pt x="493" y="277"/>
                    <a:pt x="548" y="249"/>
                    <a:pt x="597" y="237"/>
                  </a:cubicBezTo>
                  <a:cubicBezTo>
                    <a:pt x="646" y="225"/>
                    <a:pt x="730" y="205"/>
                    <a:pt x="779" y="182"/>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2909888" y="3778250"/>
              <a:ext cx="1639888" cy="641350"/>
            </a:xfrm>
            <a:custGeom>
              <a:avLst/>
              <a:gdLst/>
              <a:ahLst/>
              <a:cxnLst>
                <a:cxn ang="0">
                  <a:pos x="1218" y="75"/>
                </a:cxn>
                <a:cxn ang="0">
                  <a:pos x="1019" y="37"/>
                </a:cxn>
                <a:cxn ang="0">
                  <a:pos x="742" y="193"/>
                </a:cxn>
                <a:cxn ang="0">
                  <a:pos x="612" y="311"/>
                </a:cxn>
                <a:cxn ang="0">
                  <a:pos x="356" y="305"/>
                </a:cxn>
                <a:cxn ang="0">
                  <a:pos x="237" y="355"/>
                </a:cxn>
                <a:cxn ang="0">
                  <a:pos x="185" y="335"/>
                </a:cxn>
                <a:cxn ang="0">
                  <a:pos x="53" y="328"/>
                </a:cxn>
                <a:cxn ang="0">
                  <a:pos x="14" y="429"/>
                </a:cxn>
                <a:cxn ang="0">
                  <a:pos x="59" y="484"/>
                </a:cxn>
                <a:cxn ang="0">
                  <a:pos x="166" y="493"/>
                </a:cxn>
                <a:cxn ang="0">
                  <a:pos x="283" y="464"/>
                </a:cxn>
                <a:cxn ang="0">
                  <a:pos x="479" y="401"/>
                </a:cxn>
                <a:cxn ang="0">
                  <a:pos x="611" y="389"/>
                </a:cxn>
                <a:cxn ang="0">
                  <a:pos x="726" y="361"/>
                </a:cxn>
                <a:cxn ang="0">
                  <a:pos x="760" y="342"/>
                </a:cxn>
                <a:cxn ang="0">
                  <a:pos x="701" y="318"/>
                </a:cxn>
                <a:cxn ang="0">
                  <a:pos x="984" y="159"/>
                </a:cxn>
                <a:cxn ang="0">
                  <a:pos x="1186" y="126"/>
                </a:cxn>
                <a:cxn ang="0">
                  <a:pos x="1218" y="75"/>
                </a:cxn>
              </a:cxnLst>
              <a:rect l="0" t="0" r="r" b="b"/>
              <a:pathLst>
                <a:path w="1259" h="493">
                  <a:moveTo>
                    <a:pt x="1218" y="75"/>
                  </a:moveTo>
                  <a:cubicBezTo>
                    <a:pt x="1152" y="64"/>
                    <a:pt x="1063" y="0"/>
                    <a:pt x="1019" y="37"/>
                  </a:cubicBezTo>
                  <a:cubicBezTo>
                    <a:pt x="974" y="74"/>
                    <a:pt x="793" y="186"/>
                    <a:pt x="742" y="193"/>
                  </a:cubicBezTo>
                  <a:cubicBezTo>
                    <a:pt x="691" y="200"/>
                    <a:pt x="693" y="291"/>
                    <a:pt x="612" y="311"/>
                  </a:cubicBezTo>
                  <a:cubicBezTo>
                    <a:pt x="531" y="330"/>
                    <a:pt x="415" y="321"/>
                    <a:pt x="356" y="305"/>
                  </a:cubicBezTo>
                  <a:cubicBezTo>
                    <a:pt x="297" y="290"/>
                    <a:pt x="260" y="312"/>
                    <a:pt x="237" y="355"/>
                  </a:cubicBezTo>
                  <a:cubicBezTo>
                    <a:pt x="214" y="397"/>
                    <a:pt x="210" y="361"/>
                    <a:pt x="185" y="335"/>
                  </a:cubicBezTo>
                  <a:cubicBezTo>
                    <a:pt x="160" y="308"/>
                    <a:pt x="91" y="309"/>
                    <a:pt x="53" y="328"/>
                  </a:cubicBezTo>
                  <a:cubicBezTo>
                    <a:pt x="14" y="347"/>
                    <a:pt x="0" y="399"/>
                    <a:pt x="14" y="429"/>
                  </a:cubicBezTo>
                  <a:cubicBezTo>
                    <a:pt x="29" y="460"/>
                    <a:pt x="59" y="484"/>
                    <a:pt x="59" y="484"/>
                  </a:cubicBezTo>
                  <a:cubicBezTo>
                    <a:pt x="166" y="493"/>
                    <a:pt x="166" y="493"/>
                    <a:pt x="166" y="493"/>
                  </a:cubicBezTo>
                  <a:cubicBezTo>
                    <a:pt x="283" y="464"/>
                    <a:pt x="283" y="464"/>
                    <a:pt x="283" y="464"/>
                  </a:cubicBezTo>
                  <a:cubicBezTo>
                    <a:pt x="479" y="401"/>
                    <a:pt x="479" y="401"/>
                    <a:pt x="479" y="401"/>
                  </a:cubicBezTo>
                  <a:cubicBezTo>
                    <a:pt x="611" y="389"/>
                    <a:pt x="611" y="389"/>
                    <a:pt x="611" y="389"/>
                  </a:cubicBezTo>
                  <a:cubicBezTo>
                    <a:pt x="726" y="361"/>
                    <a:pt x="726" y="361"/>
                    <a:pt x="726" y="361"/>
                  </a:cubicBezTo>
                  <a:cubicBezTo>
                    <a:pt x="726" y="361"/>
                    <a:pt x="788" y="334"/>
                    <a:pt x="760" y="342"/>
                  </a:cubicBezTo>
                  <a:cubicBezTo>
                    <a:pt x="732" y="350"/>
                    <a:pt x="669" y="351"/>
                    <a:pt x="701" y="318"/>
                  </a:cubicBezTo>
                  <a:cubicBezTo>
                    <a:pt x="732" y="285"/>
                    <a:pt x="942" y="165"/>
                    <a:pt x="984" y="159"/>
                  </a:cubicBezTo>
                  <a:cubicBezTo>
                    <a:pt x="1026" y="152"/>
                    <a:pt x="1120" y="146"/>
                    <a:pt x="1186" y="126"/>
                  </a:cubicBezTo>
                  <a:cubicBezTo>
                    <a:pt x="1252" y="106"/>
                    <a:pt x="1259" y="75"/>
                    <a:pt x="1218" y="75"/>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2901950" y="4195763"/>
              <a:ext cx="271463" cy="209550"/>
            </a:xfrm>
            <a:custGeom>
              <a:avLst/>
              <a:gdLst/>
              <a:ahLst/>
              <a:cxnLst>
                <a:cxn ang="0">
                  <a:pos x="194" y="45"/>
                </a:cxn>
                <a:cxn ang="0">
                  <a:pos x="145" y="133"/>
                </a:cxn>
                <a:cxn ang="0">
                  <a:pos x="23" y="110"/>
                </a:cxn>
                <a:cxn ang="0">
                  <a:pos x="111" y="4"/>
                </a:cxn>
                <a:cxn ang="0">
                  <a:pos x="194" y="45"/>
                </a:cxn>
              </a:cxnLst>
              <a:rect l="0" t="0" r="r" b="b"/>
              <a:pathLst>
                <a:path w="208" h="161">
                  <a:moveTo>
                    <a:pt x="194" y="45"/>
                  </a:moveTo>
                  <a:cubicBezTo>
                    <a:pt x="205" y="78"/>
                    <a:pt x="208" y="119"/>
                    <a:pt x="145" y="133"/>
                  </a:cubicBezTo>
                  <a:cubicBezTo>
                    <a:pt x="83" y="148"/>
                    <a:pt x="44" y="161"/>
                    <a:pt x="23" y="110"/>
                  </a:cubicBezTo>
                  <a:cubicBezTo>
                    <a:pt x="0" y="55"/>
                    <a:pt x="42" y="7"/>
                    <a:pt x="111" y="4"/>
                  </a:cubicBezTo>
                  <a:cubicBezTo>
                    <a:pt x="181" y="0"/>
                    <a:pt x="186" y="22"/>
                    <a:pt x="194" y="45"/>
                  </a:cubicBezTo>
                  <a:close/>
                </a:path>
              </a:pathLst>
            </a:custGeom>
            <a:solidFill>
              <a:srgbClr val="EBC2A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2862263" y="3981450"/>
              <a:ext cx="493713" cy="115888"/>
            </a:xfrm>
            <a:custGeom>
              <a:avLst/>
              <a:gdLst/>
              <a:ahLst/>
              <a:cxnLst>
                <a:cxn ang="0">
                  <a:pos x="343" y="34"/>
                </a:cxn>
                <a:cxn ang="0">
                  <a:pos x="226" y="72"/>
                </a:cxn>
                <a:cxn ang="0">
                  <a:pos x="138" y="76"/>
                </a:cxn>
                <a:cxn ang="0">
                  <a:pos x="23" y="12"/>
                </a:cxn>
                <a:cxn ang="0">
                  <a:pos x="86" y="7"/>
                </a:cxn>
                <a:cxn ang="0">
                  <a:pos x="108" y="33"/>
                </a:cxn>
                <a:cxn ang="0">
                  <a:pos x="217" y="18"/>
                </a:cxn>
                <a:cxn ang="0">
                  <a:pos x="320" y="23"/>
                </a:cxn>
                <a:cxn ang="0">
                  <a:pos x="343" y="34"/>
                </a:cxn>
              </a:cxnLst>
              <a:rect l="0" t="0" r="r" b="b"/>
              <a:pathLst>
                <a:path w="379" h="88">
                  <a:moveTo>
                    <a:pt x="343" y="34"/>
                  </a:moveTo>
                  <a:cubicBezTo>
                    <a:pt x="306" y="43"/>
                    <a:pt x="265" y="60"/>
                    <a:pt x="226" y="72"/>
                  </a:cubicBezTo>
                  <a:cubicBezTo>
                    <a:pt x="186" y="84"/>
                    <a:pt x="161" y="88"/>
                    <a:pt x="138" y="76"/>
                  </a:cubicBezTo>
                  <a:cubicBezTo>
                    <a:pt x="114" y="64"/>
                    <a:pt x="47" y="24"/>
                    <a:pt x="23" y="12"/>
                  </a:cubicBezTo>
                  <a:cubicBezTo>
                    <a:pt x="0" y="0"/>
                    <a:pt x="72" y="2"/>
                    <a:pt x="86" y="7"/>
                  </a:cubicBezTo>
                  <a:cubicBezTo>
                    <a:pt x="101" y="12"/>
                    <a:pt x="91" y="48"/>
                    <a:pt x="108" y="33"/>
                  </a:cubicBezTo>
                  <a:cubicBezTo>
                    <a:pt x="126" y="19"/>
                    <a:pt x="181" y="19"/>
                    <a:pt x="217" y="18"/>
                  </a:cubicBezTo>
                  <a:cubicBezTo>
                    <a:pt x="253" y="18"/>
                    <a:pt x="300" y="26"/>
                    <a:pt x="320" y="23"/>
                  </a:cubicBezTo>
                  <a:cubicBezTo>
                    <a:pt x="339" y="21"/>
                    <a:pt x="379" y="33"/>
                    <a:pt x="343" y="3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2439988" y="3894138"/>
              <a:ext cx="544513" cy="450850"/>
            </a:xfrm>
            <a:custGeom>
              <a:avLst/>
              <a:gdLst/>
              <a:ahLst/>
              <a:cxnLst>
                <a:cxn ang="0">
                  <a:pos x="418" y="200"/>
                </a:cxn>
                <a:cxn ang="0">
                  <a:pos x="379" y="221"/>
                </a:cxn>
                <a:cxn ang="0">
                  <a:pos x="373" y="178"/>
                </a:cxn>
                <a:cxn ang="0">
                  <a:pos x="339" y="170"/>
                </a:cxn>
                <a:cxn ang="0">
                  <a:pos x="298" y="126"/>
                </a:cxn>
                <a:cxn ang="0">
                  <a:pos x="227" y="123"/>
                </a:cxn>
                <a:cxn ang="0">
                  <a:pos x="176" y="48"/>
                </a:cxn>
                <a:cxn ang="0">
                  <a:pos x="21" y="15"/>
                </a:cxn>
                <a:cxn ang="0">
                  <a:pos x="56" y="100"/>
                </a:cxn>
                <a:cxn ang="0">
                  <a:pos x="173" y="209"/>
                </a:cxn>
                <a:cxn ang="0">
                  <a:pos x="320" y="324"/>
                </a:cxn>
                <a:cxn ang="0">
                  <a:pos x="354" y="306"/>
                </a:cxn>
                <a:cxn ang="0">
                  <a:pos x="418" y="200"/>
                </a:cxn>
              </a:cxnLst>
              <a:rect l="0" t="0" r="r" b="b"/>
              <a:pathLst>
                <a:path w="418" h="347">
                  <a:moveTo>
                    <a:pt x="418" y="200"/>
                  </a:moveTo>
                  <a:cubicBezTo>
                    <a:pt x="406" y="200"/>
                    <a:pt x="395" y="202"/>
                    <a:pt x="379" y="221"/>
                  </a:cubicBezTo>
                  <a:cubicBezTo>
                    <a:pt x="363" y="239"/>
                    <a:pt x="392" y="192"/>
                    <a:pt x="373" y="178"/>
                  </a:cubicBezTo>
                  <a:cubicBezTo>
                    <a:pt x="354" y="165"/>
                    <a:pt x="353" y="164"/>
                    <a:pt x="339" y="170"/>
                  </a:cubicBezTo>
                  <a:cubicBezTo>
                    <a:pt x="325" y="176"/>
                    <a:pt x="324" y="142"/>
                    <a:pt x="298" y="126"/>
                  </a:cubicBezTo>
                  <a:cubicBezTo>
                    <a:pt x="273" y="111"/>
                    <a:pt x="261" y="113"/>
                    <a:pt x="227" y="123"/>
                  </a:cubicBezTo>
                  <a:cubicBezTo>
                    <a:pt x="193" y="133"/>
                    <a:pt x="275" y="101"/>
                    <a:pt x="176" y="48"/>
                  </a:cubicBezTo>
                  <a:cubicBezTo>
                    <a:pt x="115" y="15"/>
                    <a:pt x="43" y="0"/>
                    <a:pt x="21" y="15"/>
                  </a:cubicBezTo>
                  <a:cubicBezTo>
                    <a:pt x="0" y="30"/>
                    <a:pt x="28" y="81"/>
                    <a:pt x="56" y="100"/>
                  </a:cubicBezTo>
                  <a:cubicBezTo>
                    <a:pt x="83" y="119"/>
                    <a:pt x="151" y="193"/>
                    <a:pt x="173" y="209"/>
                  </a:cubicBezTo>
                  <a:cubicBezTo>
                    <a:pt x="194" y="225"/>
                    <a:pt x="295" y="301"/>
                    <a:pt x="320" y="324"/>
                  </a:cubicBezTo>
                  <a:cubicBezTo>
                    <a:pt x="346" y="347"/>
                    <a:pt x="360" y="341"/>
                    <a:pt x="354" y="306"/>
                  </a:cubicBezTo>
                  <a:cubicBezTo>
                    <a:pt x="348" y="270"/>
                    <a:pt x="376" y="244"/>
                    <a:pt x="418" y="20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2444750" y="3773488"/>
              <a:ext cx="285750" cy="193675"/>
            </a:xfrm>
            <a:custGeom>
              <a:avLst/>
              <a:gdLst/>
              <a:ahLst/>
              <a:cxnLst>
                <a:cxn ang="0">
                  <a:pos x="30" y="24"/>
                </a:cxn>
                <a:cxn ang="0">
                  <a:pos x="20" y="85"/>
                </a:cxn>
                <a:cxn ang="0">
                  <a:pos x="209" y="148"/>
                </a:cxn>
                <a:cxn ang="0">
                  <a:pos x="133" y="56"/>
                </a:cxn>
                <a:cxn ang="0">
                  <a:pos x="30" y="24"/>
                </a:cxn>
              </a:cxnLst>
              <a:rect l="0" t="0" r="r" b="b"/>
              <a:pathLst>
                <a:path w="219" h="148">
                  <a:moveTo>
                    <a:pt x="30" y="24"/>
                  </a:moveTo>
                  <a:cubicBezTo>
                    <a:pt x="0" y="42"/>
                    <a:pt x="6" y="63"/>
                    <a:pt x="20" y="85"/>
                  </a:cubicBezTo>
                  <a:cubicBezTo>
                    <a:pt x="53" y="76"/>
                    <a:pt x="186" y="118"/>
                    <a:pt x="209" y="148"/>
                  </a:cubicBezTo>
                  <a:cubicBezTo>
                    <a:pt x="219" y="113"/>
                    <a:pt x="177" y="100"/>
                    <a:pt x="133" y="56"/>
                  </a:cubicBezTo>
                  <a:cubicBezTo>
                    <a:pt x="112" y="35"/>
                    <a:pt x="71" y="0"/>
                    <a:pt x="30" y="2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2762250" y="3965575"/>
              <a:ext cx="230188" cy="158750"/>
            </a:xfrm>
            <a:custGeom>
              <a:avLst/>
              <a:gdLst/>
              <a:ahLst/>
              <a:cxnLst>
                <a:cxn ang="0">
                  <a:pos x="18" y="36"/>
                </a:cxn>
                <a:cxn ang="0">
                  <a:pos x="145" y="108"/>
                </a:cxn>
                <a:cxn ang="0">
                  <a:pos x="162" y="90"/>
                </a:cxn>
                <a:cxn ang="0">
                  <a:pos x="18" y="36"/>
                </a:cxn>
              </a:cxnLst>
              <a:rect l="0" t="0" r="r" b="b"/>
              <a:pathLst>
                <a:path w="177" h="122">
                  <a:moveTo>
                    <a:pt x="18" y="36"/>
                  </a:moveTo>
                  <a:cubicBezTo>
                    <a:pt x="39" y="44"/>
                    <a:pt x="120" y="93"/>
                    <a:pt x="145" y="108"/>
                  </a:cubicBezTo>
                  <a:cubicBezTo>
                    <a:pt x="171" y="122"/>
                    <a:pt x="177" y="106"/>
                    <a:pt x="162" y="90"/>
                  </a:cubicBezTo>
                  <a:cubicBezTo>
                    <a:pt x="146" y="73"/>
                    <a:pt x="0" y="0"/>
                    <a:pt x="18" y="36"/>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noEditPoints="1"/>
            </p:cNvSpPr>
            <p:nvPr/>
          </p:nvSpPr>
          <p:spPr bwMode="auto">
            <a:xfrm>
              <a:off x="3248025" y="4183063"/>
              <a:ext cx="160338" cy="157163"/>
            </a:xfrm>
            <a:custGeom>
              <a:avLst/>
              <a:gdLst/>
              <a:ahLst/>
              <a:cxnLst>
                <a:cxn ang="0">
                  <a:pos x="109" y="105"/>
                </a:cxn>
                <a:cxn ang="0">
                  <a:pos x="89" y="15"/>
                </a:cxn>
                <a:cxn ang="0">
                  <a:pos x="109" y="105"/>
                </a:cxn>
                <a:cxn ang="0">
                  <a:pos x="46" y="120"/>
                </a:cxn>
                <a:cxn ang="0">
                  <a:pos x="46" y="118"/>
                </a:cxn>
                <a:cxn ang="0">
                  <a:pos x="48" y="121"/>
                </a:cxn>
                <a:cxn ang="0">
                  <a:pos x="46" y="120"/>
                </a:cxn>
                <a:cxn ang="0">
                  <a:pos x="46" y="40"/>
                </a:cxn>
                <a:cxn ang="0">
                  <a:pos x="46" y="5"/>
                </a:cxn>
                <a:cxn ang="0">
                  <a:pos x="49" y="0"/>
                </a:cxn>
                <a:cxn ang="0">
                  <a:pos x="76" y="103"/>
                </a:cxn>
                <a:cxn ang="0">
                  <a:pos x="46" y="40"/>
                </a:cxn>
                <a:cxn ang="0">
                  <a:pos x="46" y="5"/>
                </a:cxn>
                <a:cxn ang="0">
                  <a:pos x="46" y="40"/>
                </a:cxn>
                <a:cxn ang="0">
                  <a:pos x="46" y="5"/>
                </a:cxn>
                <a:cxn ang="0">
                  <a:pos x="46" y="118"/>
                </a:cxn>
                <a:cxn ang="0">
                  <a:pos x="16" y="8"/>
                </a:cxn>
                <a:cxn ang="0">
                  <a:pos x="46" y="120"/>
                </a:cxn>
                <a:cxn ang="0">
                  <a:pos x="46" y="118"/>
                </a:cxn>
              </a:cxnLst>
              <a:rect l="0" t="0" r="r" b="b"/>
              <a:pathLst>
                <a:path w="124" h="121">
                  <a:moveTo>
                    <a:pt x="109" y="105"/>
                  </a:moveTo>
                  <a:cubicBezTo>
                    <a:pt x="112" y="80"/>
                    <a:pt x="107" y="44"/>
                    <a:pt x="89" y="15"/>
                  </a:cubicBezTo>
                  <a:cubicBezTo>
                    <a:pt x="123" y="43"/>
                    <a:pt x="124" y="79"/>
                    <a:pt x="109" y="105"/>
                  </a:cubicBezTo>
                  <a:close/>
                  <a:moveTo>
                    <a:pt x="46" y="120"/>
                  </a:moveTo>
                  <a:cubicBezTo>
                    <a:pt x="46" y="118"/>
                    <a:pt x="46" y="118"/>
                    <a:pt x="46" y="118"/>
                  </a:cubicBezTo>
                  <a:cubicBezTo>
                    <a:pt x="47" y="119"/>
                    <a:pt x="47" y="120"/>
                    <a:pt x="48" y="121"/>
                  </a:cubicBezTo>
                  <a:cubicBezTo>
                    <a:pt x="47" y="121"/>
                    <a:pt x="47" y="121"/>
                    <a:pt x="46" y="120"/>
                  </a:cubicBezTo>
                  <a:close/>
                  <a:moveTo>
                    <a:pt x="46" y="40"/>
                  </a:moveTo>
                  <a:cubicBezTo>
                    <a:pt x="46" y="5"/>
                    <a:pt x="46" y="5"/>
                    <a:pt x="46" y="5"/>
                  </a:cubicBezTo>
                  <a:cubicBezTo>
                    <a:pt x="47" y="3"/>
                    <a:pt x="48" y="1"/>
                    <a:pt x="49" y="0"/>
                  </a:cubicBezTo>
                  <a:cubicBezTo>
                    <a:pt x="49" y="19"/>
                    <a:pt x="68" y="89"/>
                    <a:pt x="76" y="103"/>
                  </a:cubicBezTo>
                  <a:cubicBezTo>
                    <a:pt x="63" y="95"/>
                    <a:pt x="51" y="66"/>
                    <a:pt x="46" y="40"/>
                  </a:cubicBezTo>
                  <a:close/>
                  <a:moveTo>
                    <a:pt x="46" y="5"/>
                  </a:moveTo>
                  <a:cubicBezTo>
                    <a:pt x="46" y="40"/>
                    <a:pt x="46" y="40"/>
                    <a:pt x="46" y="40"/>
                  </a:cubicBezTo>
                  <a:cubicBezTo>
                    <a:pt x="43" y="27"/>
                    <a:pt x="43" y="13"/>
                    <a:pt x="46" y="5"/>
                  </a:cubicBezTo>
                  <a:close/>
                  <a:moveTo>
                    <a:pt x="46" y="118"/>
                  </a:moveTo>
                  <a:cubicBezTo>
                    <a:pt x="30" y="92"/>
                    <a:pt x="16" y="38"/>
                    <a:pt x="16" y="8"/>
                  </a:cubicBezTo>
                  <a:cubicBezTo>
                    <a:pt x="0" y="43"/>
                    <a:pt x="11" y="99"/>
                    <a:pt x="46" y="120"/>
                  </a:cubicBezTo>
                  <a:lnTo>
                    <a:pt x="46" y="118"/>
                  </a:ln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2944813" y="4213225"/>
              <a:ext cx="966788" cy="306388"/>
            </a:xfrm>
            <a:custGeom>
              <a:avLst/>
              <a:gdLst/>
              <a:ahLst/>
              <a:cxnLst>
                <a:cxn ang="0">
                  <a:pos x="0" y="115"/>
                </a:cxn>
                <a:cxn ang="0">
                  <a:pos x="289" y="105"/>
                </a:cxn>
                <a:cxn ang="0">
                  <a:pos x="708" y="22"/>
                </a:cxn>
                <a:cxn ang="0">
                  <a:pos x="508" y="65"/>
                </a:cxn>
                <a:cxn ang="0">
                  <a:pos x="0" y="115"/>
                </a:cxn>
              </a:cxnLst>
              <a:rect l="0" t="0" r="r" b="b"/>
              <a:pathLst>
                <a:path w="743" h="235">
                  <a:moveTo>
                    <a:pt x="0" y="115"/>
                  </a:moveTo>
                  <a:cubicBezTo>
                    <a:pt x="31" y="147"/>
                    <a:pt x="116" y="167"/>
                    <a:pt x="289" y="105"/>
                  </a:cubicBezTo>
                  <a:cubicBezTo>
                    <a:pt x="462" y="43"/>
                    <a:pt x="673" y="44"/>
                    <a:pt x="708" y="22"/>
                  </a:cubicBezTo>
                  <a:cubicBezTo>
                    <a:pt x="743" y="0"/>
                    <a:pt x="696" y="54"/>
                    <a:pt x="508" y="65"/>
                  </a:cubicBezTo>
                  <a:cubicBezTo>
                    <a:pt x="320" y="76"/>
                    <a:pt x="123" y="235"/>
                    <a:pt x="0" y="115"/>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2889250" y="4003675"/>
              <a:ext cx="442913" cy="152400"/>
            </a:xfrm>
            <a:custGeom>
              <a:avLst/>
              <a:gdLst/>
              <a:ahLst/>
              <a:cxnLst>
                <a:cxn ang="0">
                  <a:pos x="340" y="26"/>
                </a:cxn>
                <a:cxn ang="0">
                  <a:pos x="188" y="67"/>
                </a:cxn>
                <a:cxn ang="0">
                  <a:pos x="111" y="103"/>
                </a:cxn>
                <a:cxn ang="0">
                  <a:pos x="112" y="75"/>
                </a:cxn>
                <a:cxn ang="0">
                  <a:pos x="32" y="19"/>
                </a:cxn>
                <a:cxn ang="0">
                  <a:pos x="128" y="70"/>
                </a:cxn>
                <a:cxn ang="0">
                  <a:pos x="340" y="26"/>
                </a:cxn>
              </a:cxnLst>
              <a:rect l="0" t="0" r="r" b="b"/>
              <a:pathLst>
                <a:path w="340" h="116">
                  <a:moveTo>
                    <a:pt x="340" y="26"/>
                  </a:moveTo>
                  <a:cubicBezTo>
                    <a:pt x="286" y="47"/>
                    <a:pt x="219" y="57"/>
                    <a:pt x="188" y="67"/>
                  </a:cubicBezTo>
                  <a:cubicBezTo>
                    <a:pt x="156" y="76"/>
                    <a:pt x="132" y="91"/>
                    <a:pt x="111" y="103"/>
                  </a:cubicBezTo>
                  <a:cubicBezTo>
                    <a:pt x="90" y="116"/>
                    <a:pt x="139" y="96"/>
                    <a:pt x="112" y="75"/>
                  </a:cubicBezTo>
                  <a:cubicBezTo>
                    <a:pt x="85" y="55"/>
                    <a:pt x="64" y="38"/>
                    <a:pt x="32" y="19"/>
                  </a:cubicBezTo>
                  <a:cubicBezTo>
                    <a:pt x="0" y="0"/>
                    <a:pt x="105" y="60"/>
                    <a:pt x="128" y="70"/>
                  </a:cubicBezTo>
                  <a:cubicBezTo>
                    <a:pt x="151" y="80"/>
                    <a:pt x="270" y="38"/>
                    <a:pt x="340" y="26"/>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160838" y="3546475"/>
              <a:ext cx="641350" cy="611188"/>
            </a:xfrm>
            <a:custGeom>
              <a:avLst/>
              <a:gdLst/>
              <a:ahLst/>
              <a:cxnLst>
                <a:cxn ang="0">
                  <a:pos x="212" y="18"/>
                </a:cxn>
                <a:cxn ang="0">
                  <a:pos x="114" y="205"/>
                </a:cxn>
                <a:cxn ang="0">
                  <a:pos x="125" y="323"/>
                </a:cxn>
                <a:cxn ang="0">
                  <a:pos x="276" y="469"/>
                </a:cxn>
                <a:cxn ang="0">
                  <a:pos x="315" y="6"/>
                </a:cxn>
                <a:cxn ang="0">
                  <a:pos x="212" y="18"/>
                </a:cxn>
              </a:cxnLst>
              <a:rect l="0" t="0" r="r" b="b"/>
              <a:pathLst>
                <a:path w="492" h="469">
                  <a:moveTo>
                    <a:pt x="212" y="18"/>
                  </a:moveTo>
                  <a:cubicBezTo>
                    <a:pt x="205" y="158"/>
                    <a:pt x="196" y="211"/>
                    <a:pt x="114" y="205"/>
                  </a:cubicBezTo>
                  <a:cubicBezTo>
                    <a:pt x="31" y="200"/>
                    <a:pt x="0" y="295"/>
                    <a:pt x="125" y="323"/>
                  </a:cubicBezTo>
                  <a:cubicBezTo>
                    <a:pt x="220" y="345"/>
                    <a:pt x="224" y="420"/>
                    <a:pt x="276" y="469"/>
                  </a:cubicBezTo>
                  <a:cubicBezTo>
                    <a:pt x="276" y="469"/>
                    <a:pt x="492" y="61"/>
                    <a:pt x="315" y="6"/>
                  </a:cubicBezTo>
                  <a:cubicBezTo>
                    <a:pt x="298" y="0"/>
                    <a:pt x="236" y="14"/>
                    <a:pt x="212" y="18"/>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449763" y="3530600"/>
              <a:ext cx="295275" cy="820738"/>
            </a:xfrm>
            <a:custGeom>
              <a:avLst/>
              <a:gdLst/>
              <a:ahLst/>
              <a:cxnLst>
                <a:cxn ang="0">
                  <a:pos x="79" y="12"/>
                </a:cxn>
                <a:cxn ang="0">
                  <a:pos x="15" y="22"/>
                </a:cxn>
                <a:cxn ang="0">
                  <a:pos x="86" y="624"/>
                </a:cxn>
                <a:cxn ang="0">
                  <a:pos x="181" y="572"/>
                </a:cxn>
                <a:cxn ang="0">
                  <a:pos x="79" y="12"/>
                </a:cxn>
              </a:cxnLst>
              <a:rect l="0" t="0" r="r" b="b"/>
              <a:pathLst>
                <a:path w="227" h="631">
                  <a:moveTo>
                    <a:pt x="79" y="12"/>
                  </a:moveTo>
                  <a:cubicBezTo>
                    <a:pt x="62" y="0"/>
                    <a:pt x="15" y="22"/>
                    <a:pt x="15" y="22"/>
                  </a:cubicBezTo>
                  <a:cubicBezTo>
                    <a:pt x="0" y="99"/>
                    <a:pt x="41" y="473"/>
                    <a:pt x="86" y="624"/>
                  </a:cubicBezTo>
                  <a:cubicBezTo>
                    <a:pt x="86" y="624"/>
                    <a:pt x="136" y="631"/>
                    <a:pt x="181" y="572"/>
                  </a:cubicBezTo>
                  <a:cubicBezTo>
                    <a:pt x="227" y="512"/>
                    <a:pt x="211" y="59"/>
                    <a:pt x="79" y="12"/>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498975" y="3430588"/>
              <a:ext cx="1408113" cy="917575"/>
            </a:xfrm>
            <a:custGeom>
              <a:avLst/>
              <a:gdLst/>
              <a:ahLst/>
              <a:cxnLst>
                <a:cxn ang="0">
                  <a:pos x="416" y="31"/>
                </a:cxn>
                <a:cxn ang="0">
                  <a:pos x="363" y="31"/>
                </a:cxn>
                <a:cxn ang="0">
                  <a:pos x="34" y="68"/>
                </a:cxn>
                <a:cxn ang="0">
                  <a:pos x="13" y="235"/>
                </a:cxn>
                <a:cxn ang="0">
                  <a:pos x="72" y="704"/>
                </a:cxn>
                <a:cxn ang="0">
                  <a:pos x="410" y="696"/>
                </a:cxn>
                <a:cxn ang="0">
                  <a:pos x="1082" y="696"/>
                </a:cxn>
                <a:cxn ang="0">
                  <a:pos x="1082" y="0"/>
                </a:cxn>
                <a:cxn ang="0">
                  <a:pos x="416" y="31"/>
                </a:cxn>
              </a:cxnLst>
              <a:rect l="0" t="0" r="r" b="b"/>
              <a:pathLst>
                <a:path w="1082" h="704">
                  <a:moveTo>
                    <a:pt x="416" y="31"/>
                  </a:moveTo>
                  <a:cubicBezTo>
                    <a:pt x="397" y="31"/>
                    <a:pt x="379" y="31"/>
                    <a:pt x="363" y="31"/>
                  </a:cubicBezTo>
                  <a:cubicBezTo>
                    <a:pt x="229" y="27"/>
                    <a:pt x="69" y="64"/>
                    <a:pt x="34" y="68"/>
                  </a:cubicBezTo>
                  <a:cubicBezTo>
                    <a:pt x="0" y="71"/>
                    <a:pt x="7" y="130"/>
                    <a:pt x="13" y="235"/>
                  </a:cubicBezTo>
                  <a:cubicBezTo>
                    <a:pt x="18" y="341"/>
                    <a:pt x="62" y="672"/>
                    <a:pt x="72" y="704"/>
                  </a:cubicBezTo>
                  <a:cubicBezTo>
                    <a:pt x="190" y="698"/>
                    <a:pt x="303" y="696"/>
                    <a:pt x="410" y="696"/>
                  </a:cubicBezTo>
                  <a:cubicBezTo>
                    <a:pt x="1082" y="696"/>
                    <a:pt x="1082" y="696"/>
                    <a:pt x="1082" y="696"/>
                  </a:cubicBezTo>
                  <a:cubicBezTo>
                    <a:pt x="1082" y="0"/>
                    <a:pt x="1082" y="0"/>
                    <a:pt x="1082" y="0"/>
                  </a:cubicBezTo>
                  <a:lnTo>
                    <a:pt x="416" y="31"/>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521200" y="3452813"/>
              <a:ext cx="1385888" cy="868363"/>
            </a:xfrm>
            <a:custGeom>
              <a:avLst/>
              <a:gdLst/>
              <a:ahLst/>
              <a:cxnLst>
                <a:cxn ang="0">
                  <a:pos x="1065" y="0"/>
                </a:cxn>
                <a:cxn ang="0">
                  <a:pos x="345" y="28"/>
                </a:cxn>
                <a:cxn ang="0">
                  <a:pos x="33" y="63"/>
                </a:cxn>
                <a:cxn ang="0">
                  <a:pos x="12" y="222"/>
                </a:cxn>
                <a:cxn ang="0">
                  <a:pos x="69" y="666"/>
                </a:cxn>
                <a:cxn ang="0">
                  <a:pos x="420" y="648"/>
                </a:cxn>
                <a:cxn ang="0">
                  <a:pos x="1065" y="652"/>
                </a:cxn>
                <a:cxn ang="0">
                  <a:pos x="1065" y="0"/>
                </a:cxn>
              </a:cxnLst>
              <a:rect l="0" t="0" r="r" b="b"/>
              <a:pathLst>
                <a:path w="1065" h="666">
                  <a:moveTo>
                    <a:pt x="1065" y="0"/>
                  </a:moveTo>
                  <a:cubicBezTo>
                    <a:pt x="1039" y="1"/>
                    <a:pt x="419" y="30"/>
                    <a:pt x="345" y="28"/>
                  </a:cubicBezTo>
                  <a:cubicBezTo>
                    <a:pt x="271" y="26"/>
                    <a:pt x="66" y="60"/>
                    <a:pt x="33" y="63"/>
                  </a:cubicBezTo>
                  <a:cubicBezTo>
                    <a:pt x="0" y="66"/>
                    <a:pt x="7" y="122"/>
                    <a:pt x="12" y="222"/>
                  </a:cubicBezTo>
                  <a:cubicBezTo>
                    <a:pt x="18" y="322"/>
                    <a:pt x="59" y="635"/>
                    <a:pt x="69" y="666"/>
                  </a:cubicBezTo>
                  <a:cubicBezTo>
                    <a:pt x="110" y="650"/>
                    <a:pt x="252" y="646"/>
                    <a:pt x="420" y="648"/>
                  </a:cubicBezTo>
                  <a:cubicBezTo>
                    <a:pt x="1065" y="652"/>
                    <a:pt x="1065" y="652"/>
                    <a:pt x="1065" y="652"/>
                  </a:cubicBezTo>
                  <a:lnTo>
                    <a:pt x="1065" y="0"/>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616450" y="3986213"/>
              <a:ext cx="530225" cy="58738"/>
            </a:xfrm>
            <a:custGeom>
              <a:avLst/>
              <a:gdLst/>
              <a:ahLst/>
              <a:cxnLst>
                <a:cxn ang="0">
                  <a:pos x="0" y="45"/>
                </a:cxn>
                <a:cxn ang="0">
                  <a:pos x="408" y="0"/>
                </a:cxn>
                <a:cxn ang="0">
                  <a:pos x="0" y="45"/>
                </a:cxn>
              </a:cxnLst>
              <a:rect l="0" t="0" r="r" b="b"/>
              <a:pathLst>
                <a:path w="408" h="45">
                  <a:moveTo>
                    <a:pt x="0" y="45"/>
                  </a:moveTo>
                  <a:cubicBezTo>
                    <a:pt x="140" y="18"/>
                    <a:pt x="310" y="6"/>
                    <a:pt x="408" y="0"/>
                  </a:cubicBezTo>
                  <a:cubicBezTo>
                    <a:pt x="315" y="24"/>
                    <a:pt x="146" y="37"/>
                    <a:pt x="0" y="45"/>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noEditPoints="1"/>
            </p:cNvSpPr>
            <p:nvPr/>
          </p:nvSpPr>
          <p:spPr bwMode="auto">
            <a:xfrm>
              <a:off x="4789488" y="3873500"/>
              <a:ext cx="134938" cy="117475"/>
            </a:xfrm>
            <a:custGeom>
              <a:avLst/>
              <a:gdLst/>
              <a:ahLst/>
              <a:cxnLst>
                <a:cxn ang="0">
                  <a:pos x="70" y="4"/>
                </a:cxn>
                <a:cxn ang="0">
                  <a:pos x="52" y="0"/>
                </a:cxn>
                <a:cxn ang="0">
                  <a:pos x="52" y="11"/>
                </a:cxn>
                <a:cxn ang="0">
                  <a:pos x="66" y="14"/>
                </a:cxn>
                <a:cxn ang="0">
                  <a:pos x="84" y="60"/>
                </a:cxn>
                <a:cxn ang="0">
                  <a:pos x="52" y="81"/>
                </a:cxn>
                <a:cxn ang="0">
                  <a:pos x="52" y="91"/>
                </a:cxn>
                <a:cxn ang="0">
                  <a:pos x="94" y="64"/>
                </a:cxn>
                <a:cxn ang="0">
                  <a:pos x="70" y="4"/>
                </a:cxn>
                <a:cxn ang="0">
                  <a:pos x="52" y="0"/>
                </a:cxn>
                <a:cxn ang="0">
                  <a:pos x="10" y="27"/>
                </a:cxn>
                <a:cxn ang="0">
                  <a:pos x="33" y="88"/>
                </a:cxn>
                <a:cxn ang="0">
                  <a:pos x="52" y="91"/>
                </a:cxn>
                <a:cxn ang="0">
                  <a:pos x="52" y="81"/>
                </a:cxn>
                <a:cxn ang="0">
                  <a:pos x="38" y="78"/>
                </a:cxn>
                <a:cxn ang="0">
                  <a:pos x="20" y="32"/>
                </a:cxn>
                <a:cxn ang="0">
                  <a:pos x="52" y="11"/>
                </a:cxn>
                <a:cxn ang="0">
                  <a:pos x="52" y="0"/>
                </a:cxn>
              </a:cxnLst>
              <a:rect l="0" t="0" r="r" b="b"/>
              <a:pathLst>
                <a:path w="104" h="91">
                  <a:moveTo>
                    <a:pt x="70" y="4"/>
                  </a:moveTo>
                  <a:cubicBezTo>
                    <a:pt x="64" y="1"/>
                    <a:pt x="58" y="0"/>
                    <a:pt x="52" y="0"/>
                  </a:cubicBezTo>
                  <a:cubicBezTo>
                    <a:pt x="52" y="11"/>
                    <a:pt x="52" y="11"/>
                    <a:pt x="52" y="11"/>
                  </a:cubicBezTo>
                  <a:cubicBezTo>
                    <a:pt x="56" y="11"/>
                    <a:pt x="61" y="12"/>
                    <a:pt x="66" y="14"/>
                  </a:cubicBezTo>
                  <a:cubicBezTo>
                    <a:pt x="83" y="21"/>
                    <a:pt x="91" y="42"/>
                    <a:pt x="84" y="60"/>
                  </a:cubicBezTo>
                  <a:cubicBezTo>
                    <a:pt x="78" y="73"/>
                    <a:pt x="65" y="81"/>
                    <a:pt x="52" y="81"/>
                  </a:cubicBezTo>
                  <a:cubicBezTo>
                    <a:pt x="52" y="91"/>
                    <a:pt x="52" y="91"/>
                    <a:pt x="52" y="91"/>
                  </a:cubicBezTo>
                  <a:cubicBezTo>
                    <a:pt x="69" y="91"/>
                    <a:pt x="86" y="81"/>
                    <a:pt x="94" y="64"/>
                  </a:cubicBezTo>
                  <a:cubicBezTo>
                    <a:pt x="104" y="41"/>
                    <a:pt x="93" y="14"/>
                    <a:pt x="70" y="4"/>
                  </a:cubicBezTo>
                  <a:close/>
                  <a:moveTo>
                    <a:pt x="52" y="0"/>
                  </a:moveTo>
                  <a:cubicBezTo>
                    <a:pt x="34" y="0"/>
                    <a:pt x="17" y="10"/>
                    <a:pt x="10" y="27"/>
                  </a:cubicBezTo>
                  <a:cubicBezTo>
                    <a:pt x="0" y="51"/>
                    <a:pt x="10" y="78"/>
                    <a:pt x="33" y="88"/>
                  </a:cubicBezTo>
                  <a:cubicBezTo>
                    <a:pt x="39" y="90"/>
                    <a:pt x="46" y="91"/>
                    <a:pt x="52" y="91"/>
                  </a:cubicBezTo>
                  <a:cubicBezTo>
                    <a:pt x="52" y="81"/>
                    <a:pt x="52" y="81"/>
                    <a:pt x="52" y="81"/>
                  </a:cubicBezTo>
                  <a:cubicBezTo>
                    <a:pt x="47" y="81"/>
                    <a:pt x="42" y="80"/>
                    <a:pt x="38" y="78"/>
                  </a:cubicBezTo>
                  <a:cubicBezTo>
                    <a:pt x="20" y="70"/>
                    <a:pt x="12" y="49"/>
                    <a:pt x="20" y="32"/>
                  </a:cubicBezTo>
                  <a:cubicBezTo>
                    <a:pt x="25" y="19"/>
                    <a:pt x="38" y="11"/>
                    <a:pt x="52" y="11"/>
                  </a:cubicBezTo>
                  <a:lnTo>
                    <a:pt x="52"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3" name="Freeform 27"/>
            <p:cNvSpPr>
              <a:spLocks/>
            </p:cNvSpPr>
            <p:nvPr/>
          </p:nvSpPr>
          <p:spPr bwMode="auto">
            <a:xfrm>
              <a:off x="4849813" y="3902075"/>
              <a:ext cx="26988" cy="26988"/>
            </a:xfrm>
            <a:custGeom>
              <a:avLst/>
              <a:gdLst/>
              <a:ahLst/>
              <a:cxnLst>
                <a:cxn ang="0">
                  <a:pos x="14" y="2"/>
                </a:cxn>
                <a:cxn ang="0">
                  <a:pos x="2" y="6"/>
                </a:cxn>
                <a:cxn ang="0">
                  <a:pos x="7" y="18"/>
                </a:cxn>
                <a:cxn ang="0">
                  <a:pos x="18" y="13"/>
                </a:cxn>
                <a:cxn ang="0">
                  <a:pos x="14" y="2"/>
                </a:cxn>
              </a:cxnLst>
              <a:rect l="0" t="0" r="r" b="b"/>
              <a:pathLst>
                <a:path w="20" h="20">
                  <a:moveTo>
                    <a:pt x="14" y="2"/>
                  </a:moveTo>
                  <a:cubicBezTo>
                    <a:pt x="9" y="0"/>
                    <a:pt x="4" y="2"/>
                    <a:pt x="2" y="6"/>
                  </a:cubicBezTo>
                  <a:cubicBezTo>
                    <a:pt x="0" y="11"/>
                    <a:pt x="2" y="16"/>
                    <a:pt x="7" y="18"/>
                  </a:cubicBezTo>
                  <a:cubicBezTo>
                    <a:pt x="11" y="20"/>
                    <a:pt x="16" y="18"/>
                    <a:pt x="18" y="13"/>
                  </a:cubicBezTo>
                  <a:cubicBezTo>
                    <a:pt x="20" y="9"/>
                    <a:pt x="18" y="4"/>
                    <a:pt x="14" y="2"/>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Freeform 28"/>
            <p:cNvSpPr>
              <a:spLocks/>
            </p:cNvSpPr>
            <p:nvPr/>
          </p:nvSpPr>
          <p:spPr bwMode="auto">
            <a:xfrm>
              <a:off x="4835525" y="3937000"/>
              <a:ext cx="26988" cy="23813"/>
            </a:xfrm>
            <a:custGeom>
              <a:avLst/>
              <a:gdLst/>
              <a:ahLst/>
              <a:cxnLst>
                <a:cxn ang="0">
                  <a:pos x="14" y="1"/>
                </a:cxn>
                <a:cxn ang="0">
                  <a:pos x="2" y="6"/>
                </a:cxn>
                <a:cxn ang="0">
                  <a:pos x="7" y="18"/>
                </a:cxn>
                <a:cxn ang="0">
                  <a:pos x="18" y="13"/>
                </a:cxn>
                <a:cxn ang="0">
                  <a:pos x="14" y="1"/>
                </a:cxn>
              </a:cxnLst>
              <a:rect l="0" t="0" r="r" b="b"/>
              <a:pathLst>
                <a:path w="20" h="19">
                  <a:moveTo>
                    <a:pt x="14" y="1"/>
                  </a:moveTo>
                  <a:cubicBezTo>
                    <a:pt x="9" y="0"/>
                    <a:pt x="4" y="2"/>
                    <a:pt x="2" y="6"/>
                  </a:cubicBezTo>
                  <a:cubicBezTo>
                    <a:pt x="0" y="10"/>
                    <a:pt x="2" y="16"/>
                    <a:pt x="7" y="18"/>
                  </a:cubicBezTo>
                  <a:cubicBezTo>
                    <a:pt x="11" y="19"/>
                    <a:pt x="16" y="17"/>
                    <a:pt x="18" y="13"/>
                  </a:cubicBezTo>
                  <a:cubicBezTo>
                    <a:pt x="20" y="9"/>
                    <a:pt x="18" y="3"/>
                    <a:pt x="14" y="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5" name="Freeform 29"/>
            <p:cNvSpPr>
              <a:spLocks noEditPoints="1"/>
            </p:cNvSpPr>
            <p:nvPr/>
          </p:nvSpPr>
          <p:spPr bwMode="auto">
            <a:xfrm>
              <a:off x="4935538" y="3857625"/>
              <a:ext cx="125413" cy="117475"/>
            </a:xfrm>
            <a:custGeom>
              <a:avLst/>
              <a:gdLst/>
              <a:ahLst/>
              <a:cxnLst>
                <a:cxn ang="0">
                  <a:pos x="94" y="39"/>
                </a:cxn>
                <a:cxn ang="0">
                  <a:pos x="48" y="0"/>
                </a:cxn>
                <a:cxn ang="0">
                  <a:pos x="48" y="11"/>
                </a:cxn>
                <a:cxn ang="0">
                  <a:pos x="83" y="41"/>
                </a:cxn>
                <a:cxn ang="0">
                  <a:pos x="53" y="80"/>
                </a:cxn>
                <a:cxn ang="0">
                  <a:pos x="48" y="81"/>
                </a:cxn>
                <a:cxn ang="0">
                  <a:pos x="48" y="91"/>
                </a:cxn>
                <a:cxn ang="0">
                  <a:pos x="55" y="91"/>
                </a:cxn>
                <a:cxn ang="0">
                  <a:pos x="94" y="39"/>
                </a:cxn>
                <a:cxn ang="0">
                  <a:pos x="48" y="0"/>
                </a:cxn>
                <a:cxn ang="0">
                  <a:pos x="42" y="0"/>
                </a:cxn>
                <a:cxn ang="0">
                  <a:pos x="3" y="52"/>
                </a:cxn>
                <a:cxn ang="0">
                  <a:pos x="48" y="91"/>
                </a:cxn>
                <a:cxn ang="0">
                  <a:pos x="48" y="81"/>
                </a:cxn>
                <a:cxn ang="0">
                  <a:pos x="14" y="50"/>
                </a:cxn>
                <a:cxn ang="0">
                  <a:pos x="44" y="11"/>
                </a:cxn>
                <a:cxn ang="0">
                  <a:pos x="48" y="11"/>
                </a:cxn>
                <a:cxn ang="0">
                  <a:pos x="48" y="0"/>
                </a:cxn>
              </a:cxnLst>
              <a:rect l="0" t="0" r="r" b="b"/>
              <a:pathLst>
                <a:path w="97" h="91">
                  <a:moveTo>
                    <a:pt x="94" y="39"/>
                  </a:moveTo>
                  <a:cubicBezTo>
                    <a:pt x="91" y="16"/>
                    <a:pt x="71" y="0"/>
                    <a:pt x="48" y="0"/>
                  </a:cubicBezTo>
                  <a:cubicBezTo>
                    <a:pt x="48" y="11"/>
                    <a:pt x="48" y="11"/>
                    <a:pt x="48" y="11"/>
                  </a:cubicBezTo>
                  <a:cubicBezTo>
                    <a:pt x="66" y="11"/>
                    <a:pt x="81" y="23"/>
                    <a:pt x="83" y="41"/>
                  </a:cubicBezTo>
                  <a:cubicBezTo>
                    <a:pt x="86" y="60"/>
                    <a:pt x="72" y="78"/>
                    <a:pt x="53" y="80"/>
                  </a:cubicBezTo>
                  <a:cubicBezTo>
                    <a:pt x="52" y="80"/>
                    <a:pt x="50" y="81"/>
                    <a:pt x="48" y="81"/>
                  </a:cubicBezTo>
                  <a:cubicBezTo>
                    <a:pt x="48" y="91"/>
                    <a:pt x="48" y="91"/>
                    <a:pt x="48" y="91"/>
                  </a:cubicBezTo>
                  <a:cubicBezTo>
                    <a:pt x="51" y="91"/>
                    <a:pt x="53" y="91"/>
                    <a:pt x="55" y="91"/>
                  </a:cubicBezTo>
                  <a:cubicBezTo>
                    <a:pt x="80" y="87"/>
                    <a:pt x="97" y="64"/>
                    <a:pt x="94" y="39"/>
                  </a:cubicBezTo>
                  <a:close/>
                  <a:moveTo>
                    <a:pt x="48" y="0"/>
                  </a:moveTo>
                  <a:cubicBezTo>
                    <a:pt x="46" y="0"/>
                    <a:pt x="44" y="0"/>
                    <a:pt x="42" y="0"/>
                  </a:cubicBezTo>
                  <a:cubicBezTo>
                    <a:pt x="17" y="4"/>
                    <a:pt x="0" y="27"/>
                    <a:pt x="3" y="52"/>
                  </a:cubicBezTo>
                  <a:cubicBezTo>
                    <a:pt x="6" y="75"/>
                    <a:pt x="26" y="91"/>
                    <a:pt x="48" y="91"/>
                  </a:cubicBezTo>
                  <a:cubicBezTo>
                    <a:pt x="48" y="81"/>
                    <a:pt x="48" y="81"/>
                    <a:pt x="48" y="81"/>
                  </a:cubicBezTo>
                  <a:cubicBezTo>
                    <a:pt x="31" y="81"/>
                    <a:pt x="16" y="68"/>
                    <a:pt x="14" y="50"/>
                  </a:cubicBezTo>
                  <a:cubicBezTo>
                    <a:pt x="11" y="31"/>
                    <a:pt x="25" y="14"/>
                    <a:pt x="44" y="11"/>
                  </a:cubicBezTo>
                  <a:cubicBezTo>
                    <a:pt x="45" y="11"/>
                    <a:pt x="47" y="11"/>
                    <a:pt x="48" y="11"/>
                  </a:cubicBezTo>
                  <a:lnTo>
                    <a:pt x="48"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6" name="Freeform 30"/>
            <p:cNvSpPr>
              <a:spLocks/>
            </p:cNvSpPr>
            <p:nvPr/>
          </p:nvSpPr>
          <p:spPr bwMode="auto">
            <a:xfrm>
              <a:off x="5003800" y="3902075"/>
              <a:ext cx="25400" cy="23813"/>
            </a:xfrm>
            <a:custGeom>
              <a:avLst/>
              <a:gdLst/>
              <a:ahLst/>
              <a:cxnLst>
                <a:cxn ang="0">
                  <a:pos x="18" y="8"/>
                </a:cxn>
                <a:cxn ang="0">
                  <a:pos x="8" y="1"/>
                </a:cxn>
                <a:cxn ang="0">
                  <a:pos x="1" y="11"/>
                </a:cxn>
                <a:cxn ang="0">
                  <a:pos x="10" y="18"/>
                </a:cxn>
                <a:cxn ang="0">
                  <a:pos x="18" y="8"/>
                </a:cxn>
              </a:cxnLst>
              <a:rect l="0" t="0" r="r" b="b"/>
              <a:pathLst>
                <a:path w="19" h="19">
                  <a:moveTo>
                    <a:pt x="18" y="8"/>
                  </a:moveTo>
                  <a:cubicBezTo>
                    <a:pt x="17" y="4"/>
                    <a:pt x="13" y="0"/>
                    <a:pt x="8" y="1"/>
                  </a:cubicBezTo>
                  <a:cubicBezTo>
                    <a:pt x="3" y="2"/>
                    <a:pt x="0" y="6"/>
                    <a:pt x="1" y="11"/>
                  </a:cubicBezTo>
                  <a:cubicBezTo>
                    <a:pt x="1" y="16"/>
                    <a:pt x="6" y="19"/>
                    <a:pt x="10" y="18"/>
                  </a:cubicBezTo>
                  <a:cubicBezTo>
                    <a:pt x="15"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7" name="Freeform 31"/>
            <p:cNvSpPr>
              <a:spLocks/>
            </p:cNvSpPr>
            <p:nvPr/>
          </p:nvSpPr>
          <p:spPr bwMode="auto">
            <a:xfrm>
              <a:off x="4967288" y="3906838"/>
              <a:ext cx="25400" cy="23813"/>
            </a:xfrm>
            <a:custGeom>
              <a:avLst/>
              <a:gdLst/>
              <a:ahLst/>
              <a:cxnLst>
                <a:cxn ang="0">
                  <a:pos x="18" y="8"/>
                </a:cxn>
                <a:cxn ang="0">
                  <a:pos x="9" y="1"/>
                </a:cxn>
                <a:cxn ang="0">
                  <a:pos x="1" y="11"/>
                </a:cxn>
                <a:cxn ang="0">
                  <a:pos x="11" y="18"/>
                </a:cxn>
                <a:cxn ang="0">
                  <a:pos x="18" y="8"/>
                </a:cxn>
              </a:cxnLst>
              <a:rect l="0" t="0" r="r" b="b"/>
              <a:pathLst>
                <a:path w="19" h="19">
                  <a:moveTo>
                    <a:pt x="18" y="8"/>
                  </a:moveTo>
                  <a:cubicBezTo>
                    <a:pt x="18" y="4"/>
                    <a:pt x="13" y="0"/>
                    <a:pt x="9" y="1"/>
                  </a:cubicBezTo>
                  <a:cubicBezTo>
                    <a:pt x="4" y="1"/>
                    <a:pt x="0" y="6"/>
                    <a:pt x="1" y="11"/>
                  </a:cubicBezTo>
                  <a:cubicBezTo>
                    <a:pt x="2" y="15"/>
                    <a:pt x="6" y="19"/>
                    <a:pt x="11" y="18"/>
                  </a:cubicBezTo>
                  <a:cubicBezTo>
                    <a:pt x="16"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8" name="Freeform 32"/>
            <p:cNvSpPr>
              <a:spLocks noEditPoints="1"/>
            </p:cNvSpPr>
            <p:nvPr/>
          </p:nvSpPr>
          <p:spPr bwMode="auto">
            <a:xfrm>
              <a:off x="4638675" y="3879850"/>
              <a:ext cx="122238" cy="120650"/>
            </a:xfrm>
            <a:custGeom>
              <a:avLst/>
              <a:gdLst/>
              <a:ahLst/>
              <a:cxnLst>
                <a:cxn ang="0">
                  <a:pos x="93" y="48"/>
                </a:cxn>
                <a:cxn ang="0">
                  <a:pos x="49" y="0"/>
                </a:cxn>
                <a:cxn ang="0">
                  <a:pos x="47" y="0"/>
                </a:cxn>
                <a:cxn ang="0">
                  <a:pos x="47" y="11"/>
                </a:cxn>
                <a:cxn ang="0">
                  <a:pos x="49" y="11"/>
                </a:cxn>
                <a:cxn ang="0">
                  <a:pos x="82" y="48"/>
                </a:cxn>
                <a:cxn ang="0">
                  <a:pos x="47" y="81"/>
                </a:cxn>
                <a:cxn ang="0">
                  <a:pos x="47" y="92"/>
                </a:cxn>
                <a:cxn ang="0">
                  <a:pos x="93" y="48"/>
                </a:cxn>
                <a:cxn ang="0">
                  <a:pos x="47" y="0"/>
                </a:cxn>
                <a:cxn ang="0">
                  <a:pos x="1" y="44"/>
                </a:cxn>
                <a:cxn ang="0">
                  <a:pos x="45" y="92"/>
                </a:cxn>
                <a:cxn ang="0">
                  <a:pos x="47" y="92"/>
                </a:cxn>
                <a:cxn ang="0">
                  <a:pos x="47" y="81"/>
                </a:cxn>
                <a:cxn ang="0">
                  <a:pos x="45" y="81"/>
                </a:cxn>
                <a:cxn ang="0">
                  <a:pos x="12" y="44"/>
                </a:cxn>
                <a:cxn ang="0">
                  <a:pos x="47" y="11"/>
                </a:cxn>
                <a:cxn ang="0">
                  <a:pos x="47" y="0"/>
                </a:cxn>
              </a:cxnLst>
              <a:rect l="0" t="0" r="r" b="b"/>
              <a:pathLst>
                <a:path w="94" h="92">
                  <a:moveTo>
                    <a:pt x="93" y="48"/>
                  </a:moveTo>
                  <a:cubicBezTo>
                    <a:pt x="94" y="23"/>
                    <a:pt x="75" y="2"/>
                    <a:pt x="49" y="0"/>
                  </a:cubicBezTo>
                  <a:cubicBezTo>
                    <a:pt x="49" y="0"/>
                    <a:pt x="48" y="0"/>
                    <a:pt x="47" y="0"/>
                  </a:cubicBezTo>
                  <a:cubicBezTo>
                    <a:pt x="47" y="11"/>
                    <a:pt x="47" y="11"/>
                    <a:pt x="47" y="11"/>
                  </a:cubicBezTo>
                  <a:cubicBezTo>
                    <a:pt x="48" y="11"/>
                    <a:pt x="48" y="11"/>
                    <a:pt x="49" y="11"/>
                  </a:cubicBezTo>
                  <a:cubicBezTo>
                    <a:pt x="68" y="12"/>
                    <a:pt x="83" y="28"/>
                    <a:pt x="82" y="48"/>
                  </a:cubicBezTo>
                  <a:cubicBezTo>
                    <a:pt x="81" y="66"/>
                    <a:pt x="66" y="81"/>
                    <a:pt x="47" y="81"/>
                  </a:cubicBezTo>
                  <a:cubicBezTo>
                    <a:pt x="47" y="92"/>
                    <a:pt x="47" y="92"/>
                    <a:pt x="47" y="92"/>
                  </a:cubicBezTo>
                  <a:cubicBezTo>
                    <a:pt x="71" y="92"/>
                    <a:pt x="92" y="73"/>
                    <a:pt x="93" y="48"/>
                  </a:cubicBezTo>
                  <a:close/>
                  <a:moveTo>
                    <a:pt x="47" y="0"/>
                  </a:moveTo>
                  <a:cubicBezTo>
                    <a:pt x="23" y="0"/>
                    <a:pt x="3" y="19"/>
                    <a:pt x="1" y="44"/>
                  </a:cubicBezTo>
                  <a:cubicBezTo>
                    <a:pt x="0" y="69"/>
                    <a:pt x="20" y="90"/>
                    <a:pt x="45" y="92"/>
                  </a:cubicBezTo>
                  <a:cubicBezTo>
                    <a:pt x="46" y="92"/>
                    <a:pt x="46" y="92"/>
                    <a:pt x="47" y="92"/>
                  </a:cubicBezTo>
                  <a:cubicBezTo>
                    <a:pt x="47" y="81"/>
                    <a:pt x="47" y="81"/>
                    <a:pt x="47" y="81"/>
                  </a:cubicBezTo>
                  <a:cubicBezTo>
                    <a:pt x="47" y="81"/>
                    <a:pt x="46" y="81"/>
                    <a:pt x="45" y="81"/>
                  </a:cubicBezTo>
                  <a:cubicBezTo>
                    <a:pt x="26" y="80"/>
                    <a:pt x="11" y="64"/>
                    <a:pt x="12" y="44"/>
                  </a:cubicBezTo>
                  <a:cubicBezTo>
                    <a:pt x="13" y="26"/>
                    <a:pt x="29" y="11"/>
                    <a:pt x="47" y="11"/>
                  </a:cubicBezTo>
                  <a:lnTo>
                    <a:pt x="47"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9" name="Freeform 33"/>
            <p:cNvSpPr>
              <a:spLocks/>
            </p:cNvSpPr>
            <p:nvPr/>
          </p:nvSpPr>
          <p:spPr bwMode="auto">
            <a:xfrm>
              <a:off x="4706938" y="3930650"/>
              <a:ext cx="23813" cy="22225"/>
            </a:xfrm>
            <a:custGeom>
              <a:avLst/>
              <a:gdLst/>
              <a:ahLst/>
              <a:cxnLst>
                <a:cxn ang="0">
                  <a:pos x="18" y="9"/>
                </a:cxn>
                <a:cxn ang="0">
                  <a:pos x="9" y="0"/>
                </a:cxn>
                <a:cxn ang="0">
                  <a:pos x="0" y="8"/>
                </a:cxn>
                <a:cxn ang="0">
                  <a:pos x="9" y="17"/>
                </a:cxn>
                <a:cxn ang="0">
                  <a:pos x="18" y="9"/>
                </a:cxn>
              </a:cxnLst>
              <a:rect l="0" t="0" r="r" b="b"/>
              <a:pathLst>
                <a:path w="18" h="18">
                  <a:moveTo>
                    <a:pt x="18" y="9"/>
                  </a:moveTo>
                  <a:cubicBezTo>
                    <a:pt x="18" y="4"/>
                    <a:pt x="14" y="0"/>
                    <a:pt x="9" y="0"/>
                  </a:cubicBezTo>
                  <a:cubicBezTo>
                    <a:pt x="5" y="0"/>
                    <a:pt x="0" y="3"/>
                    <a:pt x="0" y="8"/>
                  </a:cubicBezTo>
                  <a:cubicBezTo>
                    <a:pt x="0" y="13"/>
                    <a:pt x="4" y="17"/>
                    <a:pt x="9" y="17"/>
                  </a:cubicBezTo>
                  <a:cubicBezTo>
                    <a:pt x="13" y="18"/>
                    <a:pt x="17" y="14"/>
                    <a:pt x="18" y="9"/>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0" name="Freeform 34"/>
            <p:cNvSpPr>
              <a:spLocks/>
            </p:cNvSpPr>
            <p:nvPr/>
          </p:nvSpPr>
          <p:spPr bwMode="auto">
            <a:xfrm>
              <a:off x="4670425" y="3927475"/>
              <a:ext cx="23813" cy="23813"/>
            </a:xfrm>
            <a:custGeom>
              <a:avLst/>
              <a:gdLst/>
              <a:ahLst/>
              <a:cxnLst>
                <a:cxn ang="0">
                  <a:pos x="18" y="10"/>
                </a:cxn>
                <a:cxn ang="0">
                  <a:pos x="10" y="1"/>
                </a:cxn>
                <a:cxn ang="0">
                  <a:pos x="0" y="9"/>
                </a:cxn>
                <a:cxn ang="0">
                  <a:pos x="9" y="18"/>
                </a:cxn>
                <a:cxn ang="0">
                  <a:pos x="18" y="10"/>
                </a:cxn>
              </a:cxnLst>
              <a:rect l="0" t="0" r="r" b="b"/>
              <a:pathLst>
                <a:path w="18" h="18">
                  <a:moveTo>
                    <a:pt x="18" y="10"/>
                  </a:moveTo>
                  <a:cubicBezTo>
                    <a:pt x="18" y="5"/>
                    <a:pt x="14" y="1"/>
                    <a:pt x="10" y="1"/>
                  </a:cubicBezTo>
                  <a:cubicBezTo>
                    <a:pt x="5" y="0"/>
                    <a:pt x="1" y="4"/>
                    <a:pt x="0" y="9"/>
                  </a:cubicBezTo>
                  <a:cubicBezTo>
                    <a:pt x="0" y="14"/>
                    <a:pt x="4" y="18"/>
                    <a:pt x="9" y="18"/>
                  </a:cubicBezTo>
                  <a:cubicBezTo>
                    <a:pt x="14" y="18"/>
                    <a:pt x="18" y="15"/>
                    <a:pt x="18" y="1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01" name="Freeform 5"/>
          <p:cNvSpPr>
            <a:spLocks/>
          </p:cNvSpPr>
          <p:nvPr/>
        </p:nvSpPr>
        <p:spPr bwMode="auto">
          <a:xfrm flipH="1">
            <a:off x="4494282" y="1811374"/>
            <a:ext cx="1256682" cy="2635344"/>
          </a:xfrm>
          <a:custGeom>
            <a:avLst/>
            <a:gdLst/>
            <a:ahLst/>
            <a:cxnLst>
              <a:cxn ang="0">
                <a:pos x="132" y="716"/>
              </a:cxn>
              <a:cxn ang="0">
                <a:pos x="4" y="771"/>
              </a:cxn>
              <a:cxn ang="0">
                <a:pos x="140" y="1089"/>
              </a:cxn>
              <a:cxn ang="0">
                <a:pos x="268" y="1034"/>
              </a:cxn>
              <a:cxn ang="0">
                <a:pos x="351" y="1133"/>
              </a:cxn>
              <a:cxn ang="0">
                <a:pos x="540" y="946"/>
              </a:cxn>
              <a:cxn ang="0">
                <a:pos x="427" y="778"/>
              </a:cxn>
              <a:cxn ang="0">
                <a:pos x="540" y="187"/>
              </a:cxn>
              <a:cxn ang="0">
                <a:pos x="351" y="0"/>
              </a:cxn>
              <a:cxn ang="0">
                <a:pos x="258" y="113"/>
              </a:cxn>
              <a:cxn ang="0">
                <a:pos x="129" y="61"/>
              </a:cxn>
              <a:cxn ang="0">
                <a:pos x="0" y="381"/>
              </a:cxn>
              <a:cxn ang="0">
                <a:pos x="129" y="433"/>
              </a:cxn>
              <a:cxn ang="0">
                <a:pos x="132" y="716"/>
              </a:cxn>
            </a:cxnLst>
            <a:rect l="0" t="0" r="r" b="b"/>
            <a:pathLst>
              <a:path w="540" h="1133">
                <a:moveTo>
                  <a:pt x="132" y="716"/>
                </a:moveTo>
                <a:cubicBezTo>
                  <a:pt x="4" y="771"/>
                  <a:pt x="4" y="771"/>
                  <a:pt x="4" y="771"/>
                </a:cubicBezTo>
                <a:cubicBezTo>
                  <a:pt x="140" y="1089"/>
                  <a:pt x="140" y="1089"/>
                  <a:pt x="140" y="1089"/>
                </a:cubicBezTo>
                <a:cubicBezTo>
                  <a:pt x="268" y="1034"/>
                  <a:pt x="268" y="1034"/>
                  <a:pt x="268" y="1034"/>
                </a:cubicBezTo>
                <a:cubicBezTo>
                  <a:pt x="293" y="1069"/>
                  <a:pt x="321" y="1103"/>
                  <a:pt x="351" y="1133"/>
                </a:cubicBezTo>
                <a:cubicBezTo>
                  <a:pt x="540" y="946"/>
                  <a:pt x="540" y="946"/>
                  <a:pt x="540" y="946"/>
                </a:cubicBezTo>
                <a:cubicBezTo>
                  <a:pt x="493" y="899"/>
                  <a:pt x="454" y="842"/>
                  <a:pt x="427" y="778"/>
                </a:cubicBezTo>
                <a:cubicBezTo>
                  <a:pt x="339" y="571"/>
                  <a:pt x="391" y="338"/>
                  <a:pt x="540" y="187"/>
                </a:cubicBezTo>
                <a:cubicBezTo>
                  <a:pt x="351" y="0"/>
                  <a:pt x="351" y="0"/>
                  <a:pt x="351" y="0"/>
                </a:cubicBezTo>
                <a:cubicBezTo>
                  <a:pt x="317" y="34"/>
                  <a:pt x="286" y="72"/>
                  <a:pt x="258" y="113"/>
                </a:cubicBezTo>
                <a:cubicBezTo>
                  <a:pt x="129" y="61"/>
                  <a:pt x="129" y="61"/>
                  <a:pt x="129" y="61"/>
                </a:cubicBezTo>
                <a:cubicBezTo>
                  <a:pt x="0" y="381"/>
                  <a:pt x="0" y="381"/>
                  <a:pt x="0" y="381"/>
                </a:cubicBezTo>
                <a:cubicBezTo>
                  <a:pt x="129" y="433"/>
                  <a:pt x="129" y="433"/>
                  <a:pt x="129" y="433"/>
                </a:cubicBezTo>
                <a:cubicBezTo>
                  <a:pt x="113" y="527"/>
                  <a:pt x="114" y="622"/>
                  <a:pt x="132" y="716"/>
                </a:cubicBezTo>
                <a:close/>
              </a:path>
            </a:pathLst>
          </a:custGeom>
          <a:solidFill>
            <a:srgbClr val="36B8E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flipH="1">
            <a:off x="1481859" y="1811374"/>
            <a:ext cx="1256682" cy="2635344"/>
          </a:xfrm>
          <a:custGeom>
            <a:avLst/>
            <a:gdLst/>
            <a:ahLst/>
            <a:cxnLst>
              <a:cxn ang="0">
                <a:pos x="189" y="1133"/>
              </a:cxn>
              <a:cxn ang="0">
                <a:pos x="282" y="1020"/>
              </a:cxn>
              <a:cxn ang="0">
                <a:pos x="411" y="1072"/>
              </a:cxn>
              <a:cxn ang="0">
                <a:pos x="540" y="752"/>
              </a:cxn>
              <a:cxn ang="0">
                <a:pos x="411" y="700"/>
              </a:cxn>
              <a:cxn ang="0">
                <a:pos x="408" y="417"/>
              </a:cxn>
              <a:cxn ang="0">
                <a:pos x="536" y="362"/>
              </a:cxn>
              <a:cxn ang="0">
                <a:pos x="401" y="44"/>
              </a:cxn>
              <a:cxn ang="0">
                <a:pos x="272" y="99"/>
              </a:cxn>
              <a:cxn ang="0">
                <a:pos x="189" y="0"/>
              </a:cxn>
              <a:cxn ang="0">
                <a:pos x="0" y="186"/>
              </a:cxn>
              <a:cxn ang="0">
                <a:pos x="113" y="355"/>
              </a:cxn>
              <a:cxn ang="0">
                <a:pos x="0" y="946"/>
              </a:cxn>
              <a:cxn ang="0">
                <a:pos x="189" y="1133"/>
              </a:cxn>
            </a:cxnLst>
            <a:rect l="0" t="0" r="r" b="b"/>
            <a:pathLst>
              <a:path w="540" h="1133">
                <a:moveTo>
                  <a:pt x="189" y="1133"/>
                </a:moveTo>
                <a:cubicBezTo>
                  <a:pt x="223" y="1099"/>
                  <a:pt x="254" y="1061"/>
                  <a:pt x="282" y="1020"/>
                </a:cubicBezTo>
                <a:cubicBezTo>
                  <a:pt x="411" y="1072"/>
                  <a:pt x="411" y="1072"/>
                  <a:pt x="411" y="1072"/>
                </a:cubicBezTo>
                <a:cubicBezTo>
                  <a:pt x="540" y="752"/>
                  <a:pt x="540" y="752"/>
                  <a:pt x="540" y="752"/>
                </a:cubicBezTo>
                <a:cubicBezTo>
                  <a:pt x="411" y="700"/>
                  <a:pt x="411" y="700"/>
                  <a:pt x="411" y="700"/>
                </a:cubicBezTo>
                <a:cubicBezTo>
                  <a:pt x="427" y="605"/>
                  <a:pt x="426" y="511"/>
                  <a:pt x="408" y="417"/>
                </a:cubicBezTo>
                <a:cubicBezTo>
                  <a:pt x="536" y="362"/>
                  <a:pt x="536" y="362"/>
                  <a:pt x="536" y="362"/>
                </a:cubicBezTo>
                <a:cubicBezTo>
                  <a:pt x="401" y="44"/>
                  <a:pt x="401" y="44"/>
                  <a:pt x="401" y="44"/>
                </a:cubicBezTo>
                <a:cubicBezTo>
                  <a:pt x="272" y="99"/>
                  <a:pt x="272" y="99"/>
                  <a:pt x="272" y="99"/>
                </a:cubicBezTo>
                <a:cubicBezTo>
                  <a:pt x="247" y="63"/>
                  <a:pt x="219" y="30"/>
                  <a:pt x="189" y="0"/>
                </a:cubicBezTo>
                <a:cubicBezTo>
                  <a:pt x="0" y="186"/>
                  <a:pt x="0" y="186"/>
                  <a:pt x="0" y="186"/>
                </a:cubicBezTo>
                <a:cubicBezTo>
                  <a:pt x="47" y="234"/>
                  <a:pt x="86" y="291"/>
                  <a:pt x="113" y="355"/>
                </a:cubicBezTo>
                <a:cubicBezTo>
                  <a:pt x="201" y="562"/>
                  <a:pt x="149" y="795"/>
                  <a:pt x="0" y="946"/>
                </a:cubicBezTo>
                <a:lnTo>
                  <a:pt x="189" y="1133"/>
                </a:lnTo>
                <a:close/>
              </a:path>
            </a:pathLst>
          </a:custGeom>
          <a:solidFill>
            <a:srgbClr val="157EBF"/>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flipH="1">
            <a:off x="2284556" y="994494"/>
            <a:ext cx="2663712" cy="1265191"/>
          </a:xfrm>
          <a:custGeom>
            <a:avLst/>
            <a:gdLst/>
            <a:ahLst/>
            <a:cxnLst>
              <a:cxn ang="0">
                <a:pos x="1145" y="357"/>
              </a:cxn>
              <a:cxn ang="0">
                <a:pos x="1026" y="258"/>
              </a:cxn>
              <a:cxn ang="0">
                <a:pos x="1078" y="129"/>
              </a:cxn>
              <a:cxn ang="0">
                <a:pos x="758" y="0"/>
              </a:cxn>
              <a:cxn ang="0">
                <a:pos x="706" y="129"/>
              </a:cxn>
              <a:cxn ang="0">
                <a:pos x="423" y="132"/>
              </a:cxn>
              <a:cxn ang="0">
                <a:pos x="368" y="4"/>
              </a:cxn>
              <a:cxn ang="0">
                <a:pos x="50" y="139"/>
              </a:cxn>
              <a:cxn ang="0">
                <a:pos x="105" y="268"/>
              </a:cxn>
              <a:cxn ang="0">
                <a:pos x="0" y="357"/>
              </a:cxn>
              <a:cxn ang="0">
                <a:pos x="189" y="544"/>
              </a:cxn>
              <a:cxn ang="0">
                <a:pos x="361" y="427"/>
              </a:cxn>
              <a:cxn ang="0">
                <a:pos x="361" y="427"/>
              </a:cxn>
              <a:cxn ang="0">
                <a:pos x="572" y="384"/>
              </a:cxn>
              <a:cxn ang="0">
                <a:pos x="956" y="543"/>
              </a:cxn>
              <a:cxn ang="0">
                <a:pos x="1145" y="357"/>
              </a:cxn>
            </a:cxnLst>
            <a:rect l="0" t="0" r="r" b="b"/>
            <a:pathLst>
              <a:path w="1145" h="544">
                <a:moveTo>
                  <a:pt x="1145" y="357"/>
                </a:moveTo>
                <a:cubicBezTo>
                  <a:pt x="1109" y="320"/>
                  <a:pt x="1069" y="287"/>
                  <a:pt x="1026" y="258"/>
                </a:cubicBezTo>
                <a:cubicBezTo>
                  <a:pt x="1078" y="129"/>
                  <a:pt x="1078" y="129"/>
                  <a:pt x="1078" y="129"/>
                </a:cubicBezTo>
                <a:cubicBezTo>
                  <a:pt x="758" y="0"/>
                  <a:pt x="758" y="0"/>
                  <a:pt x="758" y="0"/>
                </a:cubicBezTo>
                <a:cubicBezTo>
                  <a:pt x="706" y="129"/>
                  <a:pt x="706" y="129"/>
                  <a:pt x="706" y="129"/>
                </a:cubicBezTo>
                <a:cubicBezTo>
                  <a:pt x="612" y="114"/>
                  <a:pt x="516" y="115"/>
                  <a:pt x="423" y="132"/>
                </a:cubicBezTo>
                <a:cubicBezTo>
                  <a:pt x="368" y="4"/>
                  <a:pt x="368" y="4"/>
                  <a:pt x="368" y="4"/>
                </a:cubicBezTo>
                <a:cubicBezTo>
                  <a:pt x="50" y="139"/>
                  <a:pt x="50" y="139"/>
                  <a:pt x="50" y="139"/>
                </a:cubicBezTo>
                <a:cubicBezTo>
                  <a:pt x="105" y="268"/>
                  <a:pt x="105" y="268"/>
                  <a:pt x="105" y="268"/>
                </a:cubicBezTo>
                <a:cubicBezTo>
                  <a:pt x="67" y="295"/>
                  <a:pt x="32" y="324"/>
                  <a:pt x="0" y="357"/>
                </a:cubicBezTo>
                <a:cubicBezTo>
                  <a:pt x="189" y="544"/>
                  <a:pt x="189" y="544"/>
                  <a:pt x="189" y="544"/>
                </a:cubicBezTo>
                <a:cubicBezTo>
                  <a:pt x="237" y="495"/>
                  <a:pt x="295" y="455"/>
                  <a:pt x="361" y="427"/>
                </a:cubicBezTo>
                <a:cubicBezTo>
                  <a:pt x="361" y="427"/>
                  <a:pt x="361" y="427"/>
                  <a:pt x="361" y="427"/>
                </a:cubicBezTo>
                <a:cubicBezTo>
                  <a:pt x="428" y="398"/>
                  <a:pt x="500" y="384"/>
                  <a:pt x="572" y="384"/>
                </a:cubicBezTo>
                <a:cubicBezTo>
                  <a:pt x="719" y="384"/>
                  <a:pt x="857" y="443"/>
                  <a:pt x="956" y="543"/>
                </a:cubicBezTo>
                <a:lnTo>
                  <a:pt x="1145" y="357"/>
                </a:lnTo>
                <a:close/>
              </a:path>
            </a:pathLst>
          </a:custGeom>
          <a:solidFill>
            <a:srgbClr val="44D7FB"/>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flipH="1">
            <a:off x="2284556" y="3998407"/>
            <a:ext cx="2663712" cy="1265191"/>
          </a:xfrm>
          <a:custGeom>
            <a:avLst/>
            <a:gdLst/>
            <a:ahLst/>
            <a:cxnLst>
              <a:cxn ang="0">
                <a:pos x="0" y="187"/>
              </a:cxn>
              <a:cxn ang="0">
                <a:pos x="119" y="286"/>
              </a:cxn>
              <a:cxn ang="0">
                <a:pos x="67" y="415"/>
              </a:cxn>
              <a:cxn ang="0">
                <a:pos x="387" y="544"/>
              </a:cxn>
              <a:cxn ang="0">
                <a:pos x="440" y="415"/>
              </a:cxn>
              <a:cxn ang="0">
                <a:pos x="722" y="412"/>
              </a:cxn>
              <a:cxn ang="0">
                <a:pos x="777" y="540"/>
              </a:cxn>
              <a:cxn ang="0">
                <a:pos x="1095" y="405"/>
              </a:cxn>
              <a:cxn ang="0">
                <a:pos x="1040" y="276"/>
              </a:cxn>
              <a:cxn ang="0">
                <a:pos x="1145" y="187"/>
              </a:cxn>
              <a:cxn ang="0">
                <a:pos x="956" y="0"/>
              </a:cxn>
              <a:cxn ang="0">
                <a:pos x="784" y="117"/>
              </a:cxn>
              <a:cxn ang="0">
                <a:pos x="573" y="160"/>
              </a:cxn>
              <a:cxn ang="0">
                <a:pos x="189" y="0"/>
              </a:cxn>
              <a:cxn ang="0">
                <a:pos x="0" y="187"/>
              </a:cxn>
            </a:cxnLst>
            <a:rect l="0" t="0" r="r" b="b"/>
            <a:pathLst>
              <a:path w="1145" h="544">
                <a:moveTo>
                  <a:pt x="0" y="187"/>
                </a:moveTo>
                <a:cubicBezTo>
                  <a:pt x="36" y="224"/>
                  <a:pt x="76" y="257"/>
                  <a:pt x="119" y="286"/>
                </a:cubicBezTo>
                <a:cubicBezTo>
                  <a:pt x="67" y="415"/>
                  <a:pt x="67" y="415"/>
                  <a:pt x="67" y="415"/>
                </a:cubicBezTo>
                <a:cubicBezTo>
                  <a:pt x="387" y="544"/>
                  <a:pt x="387" y="544"/>
                  <a:pt x="387" y="544"/>
                </a:cubicBezTo>
                <a:cubicBezTo>
                  <a:pt x="440" y="415"/>
                  <a:pt x="440" y="415"/>
                  <a:pt x="440" y="415"/>
                </a:cubicBezTo>
                <a:cubicBezTo>
                  <a:pt x="533" y="430"/>
                  <a:pt x="629" y="429"/>
                  <a:pt x="722" y="412"/>
                </a:cubicBezTo>
                <a:cubicBezTo>
                  <a:pt x="777" y="540"/>
                  <a:pt x="777" y="540"/>
                  <a:pt x="777" y="540"/>
                </a:cubicBezTo>
                <a:cubicBezTo>
                  <a:pt x="1095" y="405"/>
                  <a:pt x="1095" y="405"/>
                  <a:pt x="1095" y="405"/>
                </a:cubicBezTo>
                <a:cubicBezTo>
                  <a:pt x="1040" y="276"/>
                  <a:pt x="1040" y="276"/>
                  <a:pt x="1040" y="276"/>
                </a:cubicBezTo>
                <a:cubicBezTo>
                  <a:pt x="1078" y="249"/>
                  <a:pt x="1113" y="220"/>
                  <a:pt x="1145" y="187"/>
                </a:cubicBezTo>
                <a:cubicBezTo>
                  <a:pt x="956" y="0"/>
                  <a:pt x="956" y="0"/>
                  <a:pt x="956" y="0"/>
                </a:cubicBezTo>
                <a:cubicBezTo>
                  <a:pt x="908" y="49"/>
                  <a:pt x="850" y="89"/>
                  <a:pt x="784" y="117"/>
                </a:cubicBezTo>
                <a:cubicBezTo>
                  <a:pt x="717" y="146"/>
                  <a:pt x="646" y="160"/>
                  <a:pt x="573" y="160"/>
                </a:cubicBezTo>
                <a:cubicBezTo>
                  <a:pt x="426" y="160"/>
                  <a:pt x="289" y="101"/>
                  <a:pt x="189" y="0"/>
                </a:cubicBezTo>
                <a:lnTo>
                  <a:pt x="0" y="187"/>
                </a:lnTo>
                <a:close/>
              </a:path>
            </a:pathLst>
          </a:custGeom>
          <a:solidFill>
            <a:srgbClr val="239BD3"/>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5" name="Group 74"/>
          <p:cNvGrpSpPr/>
          <p:nvPr/>
        </p:nvGrpSpPr>
        <p:grpSpPr>
          <a:xfrm>
            <a:off x="2358312" y="1868110"/>
            <a:ext cx="2516200" cy="2516200"/>
            <a:chOff x="1943100" y="1830388"/>
            <a:chExt cx="1408113" cy="1408113"/>
          </a:xfrm>
          <a:effectLst>
            <a:outerShdw blurRad="63500" sx="102000" sy="102000" algn="ctr" rotWithShape="0">
              <a:prstClr val="black">
                <a:alpha val="40000"/>
              </a:prstClr>
            </a:outerShdw>
          </a:effectLst>
        </p:grpSpPr>
        <p:sp>
          <p:nvSpPr>
            <p:cNvPr id="4105" name="Oval 9"/>
            <p:cNvSpPr>
              <a:spLocks noChangeArrowheads="1"/>
            </p:cNvSpPr>
            <p:nvPr/>
          </p:nvSpPr>
          <p:spPr bwMode="auto">
            <a:xfrm flipH="1">
              <a:off x="1943100" y="1830388"/>
              <a:ext cx="1408113" cy="1408113"/>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9" name="Group 520"/>
            <p:cNvGrpSpPr/>
            <p:nvPr/>
          </p:nvGrpSpPr>
          <p:grpSpPr>
            <a:xfrm>
              <a:off x="2326954" y="2213196"/>
              <a:ext cx="640404" cy="642497"/>
              <a:chOff x="4240213" y="511175"/>
              <a:chExt cx="485775" cy="487363"/>
            </a:xfrm>
            <a:solidFill>
              <a:schemeClr val="tx1">
                <a:lumMod val="75000"/>
                <a:lumOff val="25000"/>
              </a:schemeClr>
            </a:solidFill>
          </p:grpSpPr>
          <p:sp>
            <p:nvSpPr>
              <p:cNvPr id="40" name="Freeform 64"/>
              <p:cNvSpPr>
                <a:spLocks/>
              </p:cNvSpPr>
              <p:nvPr/>
            </p:nvSpPr>
            <p:spPr bwMode="auto">
              <a:xfrm>
                <a:off x="4579938" y="511175"/>
                <a:ext cx="146050" cy="487363"/>
              </a:xfrm>
              <a:custGeom>
                <a:avLst/>
                <a:gdLst/>
                <a:ahLst/>
                <a:cxnLst>
                  <a:cxn ang="0">
                    <a:pos x="137" y="0"/>
                  </a:cxn>
                  <a:cxn ang="0">
                    <a:pos x="0" y="300"/>
                  </a:cxn>
                  <a:cxn ang="0">
                    <a:pos x="36" y="327"/>
                  </a:cxn>
                  <a:cxn ang="0">
                    <a:pos x="137" y="118"/>
                  </a:cxn>
                  <a:cxn ang="0">
                    <a:pos x="248" y="478"/>
                  </a:cxn>
                  <a:cxn ang="0">
                    <a:pos x="137" y="837"/>
                  </a:cxn>
                  <a:cxn ang="0">
                    <a:pos x="36" y="629"/>
                  </a:cxn>
                  <a:cxn ang="0">
                    <a:pos x="0" y="655"/>
                  </a:cxn>
                  <a:cxn ang="0">
                    <a:pos x="137" y="955"/>
                  </a:cxn>
                  <a:cxn ang="0">
                    <a:pos x="284" y="478"/>
                  </a:cxn>
                  <a:cxn ang="0">
                    <a:pos x="137" y="0"/>
                  </a:cxn>
                </a:cxnLst>
                <a:rect l="0" t="0" r="r" b="b"/>
                <a:pathLst>
                  <a:path w="284" h="955">
                    <a:moveTo>
                      <a:pt x="137" y="0"/>
                    </a:moveTo>
                    <a:cubicBezTo>
                      <a:pt x="75" y="0"/>
                      <a:pt x="22" y="124"/>
                      <a:pt x="0" y="300"/>
                    </a:cubicBezTo>
                    <a:cubicBezTo>
                      <a:pt x="13" y="308"/>
                      <a:pt x="25" y="317"/>
                      <a:pt x="36" y="327"/>
                    </a:cubicBezTo>
                    <a:cubicBezTo>
                      <a:pt x="54" y="204"/>
                      <a:pt x="92" y="118"/>
                      <a:pt x="137" y="118"/>
                    </a:cubicBezTo>
                    <a:cubicBezTo>
                      <a:pt x="198" y="118"/>
                      <a:pt x="248" y="279"/>
                      <a:pt x="248" y="478"/>
                    </a:cubicBezTo>
                    <a:cubicBezTo>
                      <a:pt x="248" y="676"/>
                      <a:pt x="198" y="837"/>
                      <a:pt x="137" y="837"/>
                    </a:cubicBezTo>
                    <a:cubicBezTo>
                      <a:pt x="92" y="837"/>
                      <a:pt x="54" y="752"/>
                      <a:pt x="36" y="629"/>
                    </a:cubicBezTo>
                    <a:cubicBezTo>
                      <a:pt x="25" y="638"/>
                      <a:pt x="13" y="647"/>
                      <a:pt x="0" y="655"/>
                    </a:cubicBezTo>
                    <a:cubicBezTo>
                      <a:pt x="22" y="831"/>
                      <a:pt x="75" y="955"/>
                      <a:pt x="137" y="955"/>
                    </a:cubicBezTo>
                    <a:cubicBezTo>
                      <a:pt x="218" y="955"/>
                      <a:pt x="284" y="741"/>
                      <a:pt x="284" y="478"/>
                    </a:cubicBezTo>
                    <a:cubicBezTo>
                      <a:pt x="284" y="214"/>
                      <a:pt x="218" y="0"/>
                      <a:pt x="13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5"/>
              <p:cNvSpPr>
                <a:spLocks/>
              </p:cNvSpPr>
              <p:nvPr/>
            </p:nvSpPr>
            <p:spPr bwMode="auto">
              <a:xfrm>
                <a:off x="4613276" y="615950"/>
                <a:ext cx="80963" cy="277813"/>
              </a:xfrm>
              <a:custGeom>
                <a:avLst/>
                <a:gdLst/>
                <a:ahLst/>
                <a:cxnLst>
                  <a:cxn ang="0">
                    <a:pos x="0" y="397"/>
                  </a:cxn>
                  <a:cxn ang="0">
                    <a:pos x="74" y="542"/>
                  </a:cxn>
                  <a:cxn ang="0">
                    <a:pos x="158" y="271"/>
                  </a:cxn>
                  <a:cxn ang="0">
                    <a:pos x="74" y="0"/>
                  </a:cxn>
                  <a:cxn ang="0">
                    <a:pos x="0" y="144"/>
                  </a:cxn>
                  <a:cxn ang="0">
                    <a:pos x="26" y="174"/>
                  </a:cxn>
                  <a:cxn ang="0">
                    <a:pos x="74" y="88"/>
                  </a:cxn>
                  <a:cxn ang="0">
                    <a:pos x="130" y="271"/>
                  </a:cxn>
                  <a:cxn ang="0">
                    <a:pos x="74" y="453"/>
                  </a:cxn>
                  <a:cxn ang="0">
                    <a:pos x="26" y="368"/>
                  </a:cxn>
                  <a:cxn ang="0">
                    <a:pos x="0" y="397"/>
                  </a:cxn>
                </a:cxnLst>
                <a:rect l="0" t="0" r="r" b="b"/>
                <a:pathLst>
                  <a:path w="158" h="542">
                    <a:moveTo>
                      <a:pt x="0" y="397"/>
                    </a:moveTo>
                    <a:cubicBezTo>
                      <a:pt x="14" y="483"/>
                      <a:pt x="42" y="542"/>
                      <a:pt x="74" y="542"/>
                    </a:cubicBezTo>
                    <a:cubicBezTo>
                      <a:pt x="120" y="542"/>
                      <a:pt x="158" y="420"/>
                      <a:pt x="158" y="271"/>
                    </a:cubicBezTo>
                    <a:cubicBezTo>
                      <a:pt x="158" y="121"/>
                      <a:pt x="120" y="0"/>
                      <a:pt x="74" y="0"/>
                    </a:cubicBezTo>
                    <a:cubicBezTo>
                      <a:pt x="42" y="0"/>
                      <a:pt x="14" y="58"/>
                      <a:pt x="0" y="144"/>
                    </a:cubicBezTo>
                    <a:cubicBezTo>
                      <a:pt x="10" y="153"/>
                      <a:pt x="18" y="163"/>
                      <a:pt x="26" y="174"/>
                    </a:cubicBezTo>
                    <a:cubicBezTo>
                      <a:pt x="36" y="122"/>
                      <a:pt x="54" y="88"/>
                      <a:pt x="74" y="88"/>
                    </a:cubicBezTo>
                    <a:cubicBezTo>
                      <a:pt x="105" y="88"/>
                      <a:pt x="130" y="170"/>
                      <a:pt x="130" y="271"/>
                    </a:cubicBezTo>
                    <a:cubicBezTo>
                      <a:pt x="130" y="371"/>
                      <a:pt x="105" y="453"/>
                      <a:pt x="74" y="453"/>
                    </a:cubicBezTo>
                    <a:cubicBezTo>
                      <a:pt x="54" y="453"/>
                      <a:pt x="36" y="419"/>
                      <a:pt x="26" y="368"/>
                    </a:cubicBezTo>
                    <a:cubicBezTo>
                      <a:pt x="18" y="378"/>
                      <a:pt x="10" y="388"/>
                      <a:pt x="0" y="39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6"/>
              <p:cNvSpPr>
                <a:spLocks/>
              </p:cNvSpPr>
              <p:nvPr/>
            </p:nvSpPr>
            <p:spPr bwMode="auto">
              <a:xfrm>
                <a:off x="4638676" y="706438"/>
                <a:ext cx="26988" cy="96838"/>
              </a:xfrm>
              <a:custGeom>
                <a:avLst/>
                <a:gdLst/>
                <a:ahLst/>
                <a:cxnLst>
                  <a:cxn ang="0">
                    <a:pos x="24" y="189"/>
                  </a:cxn>
                  <a:cxn ang="0">
                    <a:pos x="53" y="95"/>
                  </a:cxn>
                  <a:cxn ang="0">
                    <a:pos x="24" y="0"/>
                  </a:cxn>
                  <a:cxn ang="0">
                    <a:pos x="0" y="39"/>
                  </a:cxn>
                  <a:cxn ang="0">
                    <a:pos x="12" y="95"/>
                  </a:cxn>
                  <a:cxn ang="0">
                    <a:pos x="0" y="150"/>
                  </a:cxn>
                  <a:cxn ang="0">
                    <a:pos x="24" y="189"/>
                  </a:cxn>
                </a:cxnLst>
                <a:rect l="0" t="0" r="r" b="b"/>
                <a:pathLst>
                  <a:path w="53" h="189">
                    <a:moveTo>
                      <a:pt x="24" y="189"/>
                    </a:moveTo>
                    <a:cubicBezTo>
                      <a:pt x="40" y="189"/>
                      <a:pt x="53" y="146"/>
                      <a:pt x="53" y="95"/>
                    </a:cubicBezTo>
                    <a:cubicBezTo>
                      <a:pt x="53" y="43"/>
                      <a:pt x="40" y="0"/>
                      <a:pt x="24" y="0"/>
                    </a:cubicBezTo>
                    <a:cubicBezTo>
                      <a:pt x="14" y="0"/>
                      <a:pt x="6" y="16"/>
                      <a:pt x="0" y="39"/>
                    </a:cubicBezTo>
                    <a:cubicBezTo>
                      <a:pt x="8" y="57"/>
                      <a:pt x="12" y="76"/>
                      <a:pt x="12" y="95"/>
                    </a:cubicBezTo>
                    <a:cubicBezTo>
                      <a:pt x="12" y="114"/>
                      <a:pt x="8" y="132"/>
                      <a:pt x="0" y="150"/>
                    </a:cubicBezTo>
                    <a:cubicBezTo>
                      <a:pt x="6" y="173"/>
                      <a:pt x="14" y="189"/>
                      <a:pt x="24" y="18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67"/>
              <p:cNvSpPr>
                <a:spLocks/>
              </p:cNvSpPr>
              <p:nvPr/>
            </p:nvSpPr>
            <p:spPr bwMode="auto">
              <a:xfrm>
                <a:off x="4240213" y="687388"/>
                <a:ext cx="393700" cy="138113"/>
              </a:xfrm>
              <a:custGeom>
                <a:avLst/>
                <a:gdLst/>
                <a:ahLst/>
                <a:cxnLst>
                  <a:cxn ang="0">
                    <a:pos x="186" y="70"/>
                  </a:cxn>
                  <a:cxn ang="0">
                    <a:pos x="248" y="44"/>
                  </a:cxn>
                  <a:cxn ang="0">
                    <a:pos x="186" y="17"/>
                  </a:cxn>
                  <a:cxn ang="0">
                    <a:pos x="186" y="30"/>
                  </a:cxn>
                  <a:cxn ang="0">
                    <a:pos x="60" y="27"/>
                  </a:cxn>
                  <a:cxn ang="0">
                    <a:pos x="53" y="5"/>
                  </a:cxn>
                  <a:cxn ang="0">
                    <a:pos x="0" y="0"/>
                  </a:cxn>
                  <a:cxn ang="0">
                    <a:pos x="12" y="42"/>
                  </a:cxn>
                  <a:cxn ang="0">
                    <a:pos x="175" y="42"/>
                  </a:cxn>
                  <a:cxn ang="0">
                    <a:pos x="175" y="46"/>
                  </a:cxn>
                  <a:cxn ang="0">
                    <a:pos x="12" y="46"/>
                  </a:cxn>
                  <a:cxn ang="0">
                    <a:pos x="0" y="87"/>
                  </a:cxn>
                  <a:cxn ang="0">
                    <a:pos x="53" y="82"/>
                  </a:cxn>
                  <a:cxn ang="0">
                    <a:pos x="60" y="61"/>
                  </a:cxn>
                  <a:cxn ang="0">
                    <a:pos x="186" y="58"/>
                  </a:cxn>
                  <a:cxn ang="0">
                    <a:pos x="186" y="70"/>
                  </a:cxn>
                </a:cxnLst>
                <a:rect l="0" t="0" r="r" b="b"/>
                <a:pathLst>
                  <a:path w="248" h="87">
                    <a:moveTo>
                      <a:pt x="186" y="70"/>
                    </a:moveTo>
                    <a:lnTo>
                      <a:pt x="248" y="44"/>
                    </a:lnTo>
                    <a:lnTo>
                      <a:pt x="186" y="17"/>
                    </a:lnTo>
                    <a:lnTo>
                      <a:pt x="186" y="30"/>
                    </a:lnTo>
                    <a:lnTo>
                      <a:pt x="60" y="27"/>
                    </a:lnTo>
                    <a:lnTo>
                      <a:pt x="53" y="5"/>
                    </a:lnTo>
                    <a:lnTo>
                      <a:pt x="0" y="0"/>
                    </a:lnTo>
                    <a:lnTo>
                      <a:pt x="12" y="42"/>
                    </a:lnTo>
                    <a:lnTo>
                      <a:pt x="175" y="42"/>
                    </a:lnTo>
                    <a:lnTo>
                      <a:pt x="175" y="46"/>
                    </a:lnTo>
                    <a:lnTo>
                      <a:pt x="12" y="46"/>
                    </a:lnTo>
                    <a:lnTo>
                      <a:pt x="0" y="87"/>
                    </a:lnTo>
                    <a:lnTo>
                      <a:pt x="53" y="82"/>
                    </a:lnTo>
                    <a:lnTo>
                      <a:pt x="60" y="61"/>
                    </a:lnTo>
                    <a:lnTo>
                      <a:pt x="186" y="58"/>
                    </a:lnTo>
                    <a:lnTo>
                      <a:pt x="186" y="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8"/>
              <p:cNvSpPr>
                <a:spLocks/>
              </p:cNvSpPr>
              <p:nvPr/>
            </p:nvSpPr>
            <p:spPr bwMode="auto">
              <a:xfrm>
                <a:off x="4408488" y="792163"/>
                <a:ext cx="211138" cy="136525"/>
              </a:xfrm>
              <a:custGeom>
                <a:avLst/>
                <a:gdLst/>
                <a:ahLst/>
                <a:cxnLst>
                  <a:cxn ang="0">
                    <a:pos x="97" y="9"/>
                  </a:cxn>
                  <a:cxn ang="0">
                    <a:pos x="100" y="13"/>
                  </a:cxn>
                  <a:cxn ang="0">
                    <a:pos x="35" y="49"/>
                  </a:cxn>
                  <a:cxn ang="0">
                    <a:pos x="28" y="45"/>
                  </a:cxn>
                  <a:cxn ang="0">
                    <a:pos x="0" y="58"/>
                  </a:cxn>
                  <a:cxn ang="0">
                    <a:pos x="14" y="68"/>
                  </a:cxn>
                  <a:cxn ang="0">
                    <a:pos x="96" y="20"/>
                  </a:cxn>
                  <a:cxn ang="0">
                    <a:pos x="97" y="21"/>
                  </a:cxn>
                  <a:cxn ang="0">
                    <a:pos x="14" y="69"/>
                  </a:cxn>
                  <a:cxn ang="0">
                    <a:pos x="16" y="86"/>
                  </a:cxn>
                  <a:cxn ang="0">
                    <a:pos x="42" y="68"/>
                  </a:cxn>
                  <a:cxn ang="0">
                    <a:pos x="41" y="60"/>
                  </a:cxn>
                  <a:cxn ang="0">
                    <a:pos x="105" y="22"/>
                  </a:cxn>
                  <a:cxn ang="0">
                    <a:pos x="107" y="26"/>
                  </a:cxn>
                  <a:cxn ang="0">
                    <a:pos x="133" y="0"/>
                  </a:cxn>
                  <a:cxn ang="0">
                    <a:pos x="97" y="9"/>
                  </a:cxn>
                </a:cxnLst>
                <a:rect l="0" t="0" r="r" b="b"/>
                <a:pathLst>
                  <a:path w="133" h="86">
                    <a:moveTo>
                      <a:pt x="97" y="9"/>
                    </a:moveTo>
                    <a:lnTo>
                      <a:pt x="100" y="13"/>
                    </a:lnTo>
                    <a:lnTo>
                      <a:pt x="35" y="49"/>
                    </a:lnTo>
                    <a:lnTo>
                      <a:pt x="28" y="45"/>
                    </a:lnTo>
                    <a:lnTo>
                      <a:pt x="0" y="58"/>
                    </a:lnTo>
                    <a:lnTo>
                      <a:pt x="14" y="68"/>
                    </a:lnTo>
                    <a:lnTo>
                      <a:pt x="96" y="20"/>
                    </a:lnTo>
                    <a:lnTo>
                      <a:pt x="97" y="21"/>
                    </a:lnTo>
                    <a:lnTo>
                      <a:pt x="14" y="69"/>
                    </a:lnTo>
                    <a:lnTo>
                      <a:pt x="16" y="86"/>
                    </a:lnTo>
                    <a:lnTo>
                      <a:pt x="42" y="68"/>
                    </a:lnTo>
                    <a:lnTo>
                      <a:pt x="41" y="60"/>
                    </a:lnTo>
                    <a:lnTo>
                      <a:pt x="105" y="22"/>
                    </a:lnTo>
                    <a:lnTo>
                      <a:pt x="107" y="26"/>
                    </a:lnTo>
                    <a:lnTo>
                      <a:pt x="133" y="0"/>
                    </a:lnTo>
                    <a:lnTo>
                      <a:pt x="97" y="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9"/>
              <p:cNvSpPr>
                <a:spLocks/>
              </p:cNvSpPr>
              <p:nvPr/>
            </p:nvSpPr>
            <p:spPr bwMode="auto">
              <a:xfrm>
                <a:off x="4406901" y="585788"/>
                <a:ext cx="211138" cy="136525"/>
              </a:xfrm>
              <a:custGeom>
                <a:avLst/>
                <a:gdLst/>
                <a:ahLst/>
                <a:cxnLst>
                  <a:cxn ang="0">
                    <a:pos x="35" y="36"/>
                  </a:cxn>
                  <a:cxn ang="0">
                    <a:pos x="99" y="72"/>
                  </a:cxn>
                  <a:cxn ang="0">
                    <a:pos x="97" y="76"/>
                  </a:cxn>
                  <a:cxn ang="0">
                    <a:pos x="133" y="86"/>
                  </a:cxn>
                  <a:cxn ang="0">
                    <a:pos x="106" y="60"/>
                  </a:cxn>
                  <a:cxn ang="0">
                    <a:pos x="104" y="63"/>
                  </a:cxn>
                  <a:cxn ang="0">
                    <a:pos x="41" y="26"/>
                  </a:cxn>
                  <a:cxn ang="0">
                    <a:pos x="41" y="17"/>
                  </a:cxn>
                  <a:cxn ang="0">
                    <a:pos x="15" y="0"/>
                  </a:cxn>
                  <a:cxn ang="0">
                    <a:pos x="14" y="16"/>
                  </a:cxn>
                  <a:cxn ang="0">
                    <a:pos x="96" y="64"/>
                  </a:cxn>
                  <a:cxn ang="0">
                    <a:pos x="96" y="65"/>
                  </a:cxn>
                  <a:cxn ang="0">
                    <a:pos x="13" y="17"/>
                  </a:cxn>
                  <a:cxn ang="0">
                    <a:pos x="0" y="27"/>
                  </a:cxn>
                  <a:cxn ang="0">
                    <a:pos x="27" y="41"/>
                  </a:cxn>
                  <a:cxn ang="0">
                    <a:pos x="35" y="36"/>
                  </a:cxn>
                </a:cxnLst>
                <a:rect l="0" t="0" r="r" b="b"/>
                <a:pathLst>
                  <a:path w="133" h="86">
                    <a:moveTo>
                      <a:pt x="35" y="36"/>
                    </a:moveTo>
                    <a:lnTo>
                      <a:pt x="99" y="72"/>
                    </a:lnTo>
                    <a:lnTo>
                      <a:pt x="97" y="76"/>
                    </a:lnTo>
                    <a:lnTo>
                      <a:pt x="133" y="86"/>
                    </a:lnTo>
                    <a:lnTo>
                      <a:pt x="106" y="60"/>
                    </a:lnTo>
                    <a:lnTo>
                      <a:pt x="104" y="63"/>
                    </a:lnTo>
                    <a:lnTo>
                      <a:pt x="41" y="26"/>
                    </a:lnTo>
                    <a:lnTo>
                      <a:pt x="41" y="17"/>
                    </a:lnTo>
                    <a:lnTo>
                      <a:pt x="15" y="0"/>
                    </a:lnTo>
                    <a:lnTo>
                      <a:pt x="14" y="16"/>
                    </a:lnTo>
                    <a:lnTo>
                      <a:pt x="96" y="64"/>
                    </a:lnTo>
                    <a:lnTo>
                      <a:pt x="96" y="65"/>
                    </a:lnTo>
                    <a:lnTo>
                      <a:pt x="13" y="17"/>
                    </a:lnTo>
                    <a:lnTo>
                      <a:pt x="0" y="27"/>
                    </a:lnTo>
                    <a:lnTo>
                      <a:pt x="27" y="41"/>
                    </a:lnTo>
                    <a:lnTo>
                      <a:pt x="35"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46" name="TextBox 45"/>
          <p:cNvSpPr txBox="1"/>
          <p:nvPr/>
        </p:nvSpPr>
        <p:spPr>
          <a:xfrm>
            <a:off x="3345667" y="1348237"/>
            <a:ext cx="585417" cy="523220"/>
          </a:xfrm>
          <a:prstGeom prst="rect">
            <a:avLst/>
          </a:prstGeom>
          <a:noFill/>
        </p:spPr>
        <p:txBody>
          <a:bodyPr wrap="none" rtlCol="0">
            <a:spAutoFit/>
          </a:bodyPr>
          <a:lstStyle/>
          <a:p>
            <a:pPr algn="ctr"/>
            <a:r>
              <a:rPr lang="en-US" sz="2800" dirty="0">
                <a:solidFill>
                  <a:schemeClr val="bg1"/>
                </a:solidFill>
                <a:latin typeface="Lato"/>
              </a:rPr>
              <a:t>01</a:t>
            </a:r>
          </a:p>
        </p:txBody>
      </p:sp>
      <p:sp>
        <p:nvSpPr>
          <p:cNvPr id="47" name="TextBox 46"/>
          <p:cNvSpPr txBox="1"/>
          <p:nvPr/>
        </p:nvSpPr>
        <p:spPr>
          <a:xfrm>
            <a:off x="4876495" y="2929430"/>
            <a:ext cx="585417" cy="523220"/>
          </a:xfrm>
          <a:prstGeom prst="rect">
            <a:avLst/>
          </a:prstGeom>
          <a:noFill/>
        </p:spPr>
        <p:txBody>
          <a:bodyPr wrap="none" rtlCol="0">
            <a:spAutoFit/>
          </a:bodyPr>
          <a:lstStyle/>
          <a:p>
            <a:pPr algn="ctr"/>
            <a:r>
              <a:rPr lang="en-US" sz="2800" dirty="0">
                <a:solidFill>
                  <a:schemeClr val="bg1"/>
                </a:solidFill>
                <a:latin typeface="Lato"/>
              </a:rPr>
              <a:t>02</a:t>
            </a:r>
          </a:p>
        </p:txBody>
      </p:sp>
      <p:sp>
        <p:nvSpPr>
          <p:cNvPr id="48" name="TextBox 47"/>
          <p:cNvSpPr txBox="1"/>
          <p:nvPr/>
        </p:nvSpPr>
        <p:spPr>
          <a:xfrm>
            <a:off x="3297485" y="4406570"/>
            <a:ext cx="585417" cy="523220"/>
          </a:xfrm>
          <a:prstGeom prst="rect">
            <a:avLst/>
          </a:prstGeom>
          <a:noFill/>
        </p:spPr>
        <p:txBody>
          <a:bodyPr wrap="none" rtlCol="0">
            <a:spAutoFit/>
          </a:bodyPr>
          <a:lstStyle/>
          <a:p>
            <a:pPr algn="ctr"/>
            <a:r>
              <a:rPr lang="en-US" sz="2800" dirty="0">
                <a:solidFill>
                  <a:schemeClr val="bg1"/>
                </a:solidFill>
                <a:latin typeface="Lato"/>
              </a:rPr>
              <a:t>03</a:t>
            </a:r>
          </a:p>
        </p:txBody>
      </p:sp>
      <p:sp>
        <p:nvSpPr>
          <p:cNvPr id="49" name="TextBox 48"/>
          <p:cNvSpPr txBox="1"/>
          <p:nvPr/>
        </p:nvSpPr>
        <p:spPr>
          <a:xfrm>
            <a:off x="1806559" y="2866997"/>
            <a:ext cx="585417" cy="523220"/>
          </a:xfrm>
          <a:prstGeom prst="rect">
            <a:avLst/>
          </a:prstGeom>
          <a:noFill/>
        </p:spPr>
        <p:txBody>
          <a:bodyPr wrap="none" rtlCol="0">
            <a:spAutoFit/>
          </a:bodyPr>
          <a:lstStyle/>
          <a:p>
            <a:pPr algn="ctr"/>
            <a:r>
              <a:rPr lang="en-US" sz="2800" dirty="0">
                <a:solidFill>
                  <a:schemeClr val="bg1"/>
                </a:solidFill>
                <a:latin typeface="Lato"/>
              </a:rPr>
              <a:t>04</a:t>
            </a:r>
          </a:p>
        </p:txBody>
      </p:sp>
      <p:grpSp>
        <p:nvGrpSpPr>
          <p:cNvPr id="76" name="Group 75"/>
          <p:cNvGrpSpPr/>
          <p:nvPr/>
        </p:nvGrpSpPr>
        <p:grpSpPr>
          <a:xfrm>
            <a:off x="5755734" y="429699"/>
            <a:ext cx="5819495" cy="1220579"/>
            <a:chOff x="612683" y="987213"/>
            <a:chExt cx="5819495" cy="1220579"/>
          </a:xfrm>
        </p:grpSpPr>
        <p:sp>
          <p:nvSpPr>
            <p:cNvPr id="77" name="TextBox 76"/>
            <p:cNvSpPr txBox="1"/>
            <p:nvPr/>
          </p:nvSpPr>
          <p:spPr>
            <a:xfrm>
              <a:off x="923200" y="987213"/>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78" name="TextBox 77"/>
            <p:cNvSpPr txBox="1"/>
            <p:nvPr/>
          </p:nvSpPr>
          <p:spPr>
            <a:xfrm>
              <a:off x="612683" y="1684572"/>
              <a:ext cx="5819495" cy="523220"/>
            </a:xfrm>
            <a:prstGeom prst="rect">
              <a:avLst/>
            </a:prstGeom>
            <a:noFill/>
          </p:spPr>
          <p:txBody>
            <a:bodyPr wrap="square" rtlCol="0">
              <a:spAutoFit/>
            </a:bodyPr>
            <a:lstStyle/>
            <a:p>
              <a:pPr algn="r"/>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sp>
        <p:nvSpPr>
          <p:cNvPr id="92" name="Oval 10"/>
          <p:cNvSpPr>
            <a:spLocks noChangeAspect="1" noChangeArrowheads="1"/>
          </p:cNvSpPr>
          <p:nvPr/>
        </p:nvSpPr>
        <p:spPr bwMode="auto">
          <a:xfrm rot="16200000" flipH="1">
            <a:off x="7116007" y="2142118"/>
            <a:ext cx="888742" cy="914400"/>
          </a:xfrm>
          <a:prstGeom prst="ellipse">
            <a:avLst/>
          </a:prstGeom>
          <a:solidFill>
            <a:srgbClr val="44D7F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Oval 10"/>
          <p:cNvSpPr>
            <a:spLocks noChangeAspect="1" noChangeArrowheads="1"/>
          </p:cNvSpPr>
          <p:nvPr/>
        </p:nvSpPr>
        <p:spPr bwMode="auto">
          <a:xfrm rot="5400000">
            <a:off x="7098617" y="3275157"/>
            <a:ext cx="888742" cy="914400"/>
          </a:xfrm>
          <a:prstGeom prst="ellipse">
            <a:avLst/>
          </a:prstGeom>
          <a:solidFill>
            <a:srgbClr val="36B8E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Oval 10"/>
          <p:cNvSpPr>
            <a:spLocks noChangeAspect="1" noChangeArrowheads="1"/>
          </p:cNvSpPr>
          <p:nvPr/>
        </p:nvSpPr>
        <p:spPr bwMode="auto">
          <a:xfrm rot="5400000" flipH="1" flipV="1">
            <a:off x="7116007" y="4413664"/>
            <a:ext cx="888742" cy="914400"/>
          </a:xfrm>
          <a:prstGeom prst="ellipse">
            <a:avLst/>
          </a:prstGeom>
          <a:solidFill>
            <a:srgbClr val="239BD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Oval 10"/>
          <p:cNvSpPr>
            <a:spLocks noChangeAspect="1" noChangeArrowheads="1"/>
          </p:cNvSpPr>
          <p:nvPr/>
        </p:nvSpPr>
        <p:spPr bwMode="auto">
          <a:xfrm rot="16200000" flipV="1">
            <a:off x="7098617" y="5552172"/>
            <a:ext cx="888742" cy="914400"/>
          </a:xfrm>
          <a:prstGeom prst="ellipse">
            <a:avLst/>
          </a:prstGeom>
          <a:solidFill>
            <a:srgbClr val="157EBF"/>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noChangeAspect="1" noEditPoints="1"/>
          </p:cNvSpPr>
          <p:nvPr/>
        </p:nvSpPr>
        <p:spPr bwMode="auto">
          <a:xfrm>
            <a:off x="7337741" y="2356999"/>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7" name="Freeform 172"/>
          <p:cNvSpPr>
            <a:spLocks noChangeAspect="1" noEditPoints="1"/>
          </p:cNvSpPr>
          <p:nvPr/>
        </p:nvSpPr>
        <p:spPr bwMode="auto">
          <a:xfrm>
            <a:off x="7357456" y="5753672"/>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98" name="Group 97"/>
          <p:cNvGrpSpPr>
            <a:grpSpLocks noChangeAspect="1"/>
          </p:cNvGrpSpPr>
          <p:nvPr/>
        </p:nvGrpSpPr>
        <p:grpSpPr>
          <a:xfrm>
            <a:off x="7313724" y="463100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9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7" name="Group 106"/>
          <p:cNvGrpSpPr>
            <a:grpSpLocks noChangeAspect="1"/>
          </p:cNvGrpSpPr>
          <p:nvPr/>
        </p:nvGrpSpPr>
        <p:grpSpPr>
          <a:xfrm>
            <a:off x="7357456" y="3490929"/>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10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72" name="Picture 7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82455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750"/>
                            </p:stCondLst>
                            <p:childTnLst>
                              <p:par>
                                <p:cTn id="20" presetID="22" presetClass="entr" presetSubtype="4"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wipe(down)">
                                      <p:cBhvr>
                                        <p:cTn id="22" dur="500"/>
                                        <p:tgtEl>
                                          <p:spTgt spid="46"/>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4103"/>
                                        </p:tgtEl>
                                        <p:attrNameLst>
                                          <p:attrName>style.visibility</p:attrName>
                                        </p:attrNameLst>
                                      </p:cBhvr>
                                      <p:to>
                                        <p:strVal val="visible"/>
                                      </p:to>
                                    </p:set>
                                    <p:animEffect transition="in" filter="wipe(down)">
                                      <p:cBhvr>
                                        <p:cTn id="25" dur="500"/>
                                        <p:tgtEl>
                                          <p:spTgt spid="4103"/>
                                        </p:tgtEl>
                                      </p:cBhvr>
                                    </p:animEffect>
                                  </p:childTnLst>
                                </p:cTn>
                              </p:par>
                            </p:childTnLst>
                          </p:cTn>
                        </p:par>
                        <p:par>
                          <p:cTn id="26" fill="hold">
                            <p:stCondLst>
                              <p:cond delay="2250"/>
                            </p:stCondLst>
                            <p:childTnLst>
                              <p:par>
                                <p:cTn id="27" presetID="53" presetClass="entr" presetSubtype="528" fill="hold" grpId="0" nodeType="afterEffect">
                                  <p:stCondLst>
                                    <p:cond delay="0"/>
                                  </p:stCondLst>
                                  <p:childTnLst>
                                    <p:set>
                                      <p:cBhvr>
                                        <p:cTn id="28" dur="1" fill="hold">
                                          <p:stCondLst>
                                            <p:cond delay="0"/>
                                          </p:stCondLst>
                                        </p:cTn>
                                        <p:tgtEl>
                                          <p:spTgt spid="92"/>
                                        </p:tgtEl>
                                        <p:attrNameLst>
                                          <p:attrName>style.visibility</p:attrName>
                                        </p:attrNameLst>
                                      </p:cBhvr>
                                      <p:to>
                                        <p:strVal val="visible"/>
                                      </p:to>
                                    </p:set>
                                    <p:anim calcmode="lin" valueType="num">
                                      <p:cBhvr>
                                        <p:cTn id="29" dur="500" fill="hold"/>
                                        <p:tgtEl>
                                          <p:spTgt spid="92"/>
                                        </p:tgtEl>
                                        <p:attrNameLst>
                                          <p:attrName>ppt_w</p:attrName>
                                        </p:attrNameLst>
                                      </p:cBhvr>
                                      <p:tavLst>
                                        <p:tav tm="0">
                                          <p:val>
                                            <p:fltVal val="0"/>
                                          </p:val>
                                        </p:tav>
                                        <p:tav tm="100000">
                                          <p:val>
                                            <p:strVal val="#ppt_w"/>
                                          </p:val>
                                        </p:tav>
                                      </p:tavLst>
                                    </p:anim>
                                    <p:anim calcmode="lin" valueType="num">
                                      <p:cBhvr>
                                        <p:cTn id="30" dur="500" fill="hold"/>
                                        <p:tgtEl>
                                          <p:spTgt spid="92"/>
                                        </p:tgtEl>
                                        <p:attrNameLst>
                                          <p:attrName>ppt_h</p:attrName>
                                        </p:attrNameLst>
                                      </p:cBhvr>
                                      <p:tavLst>
                                        <p:tav tm="0">
                                          <p:val>
                                            <p:fltVal val="0"/>
                                          </p:val>
                                        </p:tav>
                                        <p:tav tm="100000">
                                          <p:val>
                                            <p:strVal val="#ppt_h"/>
                                          </p:val>
                                        </p:tav>
                                      </p:tavLst>
                                    </p:anim>
                                    <p:animEffect transition="in" filter="fade">
                                      <p:cBhvr>
                                        <p:cTn id="31" dur="500"/>
                                        <p:tgtEl>
                                          <p:spTgt spid="92"/>
                                        </p:tgtEl>
                                      </p:cBhvr>
                                    </p:animEffect>
                                    <p:anim calcmode="lin" valueType="num">
                                      <p:cBhvr>
                                        <p:cTn id="32" dur="500" fill="hold"/>
                                        <p:tgtEl>
                                          <p:spTgt spid="92"/>
                                        </p:tgtEl>
                                        <p:attrNameLst>
                                          <p:attrName>ppt_x</p:attrName>
                                        </p:attrNameLst>
                                      </p:cBhvr>
                                      <p:tavLst>
                                        <p:tav tm="0">
                                          <p:val>
                                            <p:fltVal val="0.5"/>
                                          </p:val>
                                        </p:tav>
                                        <p:tav tm="100000">
                                          <p:val>
                                            <p:strVal val="#ppt_x"/>
                                          </p:val>
                                        </p:tav>
                                      </p:tavLst>
                                    </p:anim>
                                    <p:anim calcmode="lin" valueType="num">
                                      <p:cBhvr>
                                        <p:cTn id="33" dur="500" fill="hold"/>
                                        <p:tgtEl>
                                          <p:spTgt spid="92"/>
                                        </p:tgtEl>
                                        <p:attrNameLst>
                                          <p:attrName>ppt_y</p:attrName>
                                        </p:attrNameLst>
                                      </p:cBhvr>
                                      <p:tavLst>
                                        <p:tav tm="0">
                                          <p:val>
                                            <p:fltVal val="0.5"/>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96"/>
                                        </p:tgtEl>
                                        <p:attrNameLst>
                                          <p:attrName>style.visibility</p:attrName>
                                        </p:attrNameLst>
                                      </p:cBhvr>
                                      <p:to>
                                        <p:strVal val="visible"/>
                                      </p:to>
                                    </p:set>
                                    <p:anim calcmode="lin" valueType="num">
                                      <p:cBhvr>
                                        <p:cTn id="37" dur="500" fill="hold"/>
                                        <p:tgtEl>
                                          <p:spTgt spid="96"/>
                                        </p:tgtEl>
                                        <p:attrNameLst>
                                          <p:attrName>ppt_w</p:attrName>
                                        </p:attrNameLst>
                                      </p:cBhvr>
                                      <p:tavLst>
                                        <p:tav tm="0">
                                          <p:val>
                                            <p:fltVal val="0"/>
                                          </p:val>
                                        </p:tav>
                                        <p:tav tm="100000">
                                          <p:val>
                                            <p:strVal val="#ppt_w"/>
                                          </p:val>
                                        </p:tav>
                                      </p:tavLst>
                                    </p:anim>
                                    <p:anim calcmode="lin" valueType="num">
                                      <p:cBhvr>
                                        <p:cTn id="38" dur="500" fill="hold"/>
                                        <p:tgtEl>
                                          <p:spTgt spid="96"/>
                                        </p:tgtEl>
                                        <p:attrNameLst>
                                          <p:attrName>ppt_h</p:attrName>
                                        </p:attrNameLst>
                                      </p:cBhvr>
                                      <p:tavLst>
                                        <p:tav tm="0">
                                          <p:val>
                                            <p:fltVal val="0"/>
                                          </p:val>
                                        </p:tav>
                                        <p:tav tm="100000">
                                          <p:val>
                                            <p:strVal val="#ppt_h"/>
                                          </p:val>
                                        </p:tav>
                                      </p:tavLst>
                                    </p:anim>
                                    <p:animEffect transition="in" filter="fade">
                                      <p:cBhvr>
                                        <p:cTn id="39" dur="500"/>
                                        <p:tgtEl>
                                          <p:spTgt spid="96"/>
                                        </p:tgtEl>
                                      </p:cBhvr>
                                    </p:animEffect>
                                    <p:anim calcmode="lin" valueType="num">
                                      <p:cBhvr>
                                        <p:cTn id="40" dur="500" fill="hold"/>
                                        <p:tgtEl>
                                          <p:spTgt spid="96"/>
                                        </p:tgtEl>
                                        <p:attrNameLst>
                                          <p:attrName>ppt_x</p:attrName>
                                        </p:attrNameLst>
                                      </p:cBhvr>
                                      <p:tavLst>
                                        <p:tav tm="0">
                                          <p:val>
                                            <p:fltVal val="0.5"/>
                                          </p:val>
                                        </p:tav>
                                        <p:tav tm="100000">
                                          <p:val>
                                            <p:strVal val="#ppt_x"/>
                                          </p:val>
                                        </p:tav>
                                      </p:tavLst>
                                    </p:anim>
                                    <p:anim calcmode="lin" valueType="num">
                                      <p:cBhvr>
                                        <p:cTn id="41" dur="500" fill="hold"/>
                                        <p:tgtEl>
                                          <p:spTgt spid="96"/>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wipe(left)">
                                      <p:cBhvr>
                                        <p:cTn id="45" dur="500"/>
                                        <p:tgtEl>
                                          <p:spTgt spid="79"/>
                                        </p:tgtEl>
                                      </p:cBhvr>
                                    </p:animEffect>
                                  </p:childTnLst>
                                </p:cTn>
                              </p:par>
                            </p:childTnLst>
                          </p:cTn>
                        </p:par>
                        <p:par>
                          <p:cTn id="46" fill="hold">
                            <p:stCondLst>
                              <p:cond delay="3750"/>
                            </p:stCondLst>
                            <p:childTnLst>
                              <p:par>
                                <p:cTn id="47" presetID="22" presetClass="entr" presetSubtype="8" fill="hold" grpId="0" nodeType="afterEffect">
                                  <p:stCondLst>
                                    <p:cond delay="0"/>
                                  </p:stCondLst>
                                  <p:childTnLst>
                                    <p:set>
                                      <p:cBhvr>
                                        <p:cTn id="48" dur="1" fill="hold">
                                          <p:stCondLst>
                                            <p:cond delay="0"/>
                                          </p:stCondLst>
                                        </p:cTn>
                                        <p:tgtEl>
                                          <p:spTgt spid="4101"/>
                                        </p:tgtEl>
                                        <p:attrNameLst>
                                          <p:attrName>style.visibility</p:attrName>
                                        </p:attrNameLst>
                                      </p:cBhvr>
                                      <p:to>
                                        <p:strVal val="visible"/>
                                      </p:to>
                                    </p:set>
                                    <p:animEffect transition="in" filter="wipe(left)">
                                      <p:cBhvr>
                                        <p:cTn id="49" dur="500"/>
                                        <p:tgtEl>
                                          <p:spTgt spid="4101"/>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wipe(left)">
                                      <p:cBhvr>
                                        <p:cTn id="52" dur="500"/>
                                        <p:tgtEl>
                                          <p:spTgt spid="47"/>
                                        </p:tgtEl>
                                      </p:cBhvr>
                                    </p:animEffect>
                                  </p:childTnLst>
                                </p:cTn>
                              </p:par>
                            </p:childTnLst>
                          </p:cTn>
                        </p:par>
                        <p:par>
                          <p:cTn id="53" fill="hold">
                            <p:stCondLst>
                              <p:cond delay="4250"/>
                            </p:stCondLst>
                            <p:childTnLst>
                              <p:par>
                                <p:cTn id="54" presetID="53" presetClass="entr" presetSubtype="528" fill="hold" grpId="0" nodeType="afterEffect">
                                  <p:stCondLst>
                                    <p:cond delay="0"/>
                                  </p:stCondLst>
                                  <p:childTnLst>
                                    <p:set>
                                      <p:cBhvr>
                                        <p:cTn id="55" dur="1" fill="hold">
                                          <p:stCondLst>
                                            <p:cond delay="0"/>
                                          </p:stCondLst>
                                        </p:cTn>
                                        <p:tgtEl>
                                          <p:spTgt spid="93"/>
                                        </p:tgtEl>
                                        <p:attrNameLst>
                                          <p:attrName>style.visibility</p:attrName>
                                        </p:attrNameLst>
                                      </p:cBhvr>
                                      <p:to>
                                        <p:strVal val="visible"/>
                                      </p:to>
                                    </p:set>
                                    <p:anim calcmode="lin" valueType="num">
                                      <p:cBhvr>
                                        <p:cTn id="56" dur="500" fill="hold"/>
                                        <p:tgtEl>
                                          <p:spTgt spid="93"/>
                                        </p:tgtEl>
                                        <p:attrNameLst>
                                          <p:attrName>ppt_w</p:attrName>
                                        </p:attrNameLst>
                                      </p:cBhvr>
                                      <p:tavLst>
                                        <p:tav tm="0">
                                          <p:val>
                                            <p:fltVal val="0"/>
                                          </p:val>
                                        </p:tav>
                                        <p:tav tm="100000">
                                          <p:val>
                                            <p:strVal val="#ppt_w"/>
                                          </p:val>
                                        </p:tav>
                                      </p:tavLst>
                                    </p:anim>
                                    <p:anim calcmode="lin" valueType="num">
                                      <p:cBhvr>
                                        <p:cTn id="57" dur="500" fill="hold"/>
                                        <p:tgtEl>
                                          <p:spTgt spid="93"/>
                                        </p:tgtEl>
                                        <p:attrNameLst>
                                          <p:attrName>ppt_h</p:attrName>
                                        </p:attrNameLst>
                                      </p:cBhvr>
                                      <p:tavLst>
                                        <p:tav tm="0">
                                          <p:val>
                                            <p:fltVal val="0"/>
                                          </p:val>
                                        </p:tav>
                                        <p:tav tm="100000">
                                          <p:val>
                                            <p:strVal val="#ppt_h"/>
                                          </p:val>
                                        </p:tav>
                                      </p:tavLst>
                                    </p:anim>
                                    <p:animEffect transition="in" filter="fade">
                                      <p:cBhvr>
                                        <p:cTn id="58" dur="500"/>
                                        <p:tgtEl>
                                          <p:spTgt spid="93"/>
                                        </p:tgtEl>
                                      </p:cBhvr>
                                    </p:animEffect>
                                    <p:anim calcmode="lin" valueType="num">
                                      <p:cBhvr>
                                        <p:cTn id="59" dur="500" fill="hold"/>
                                        <p:tgtEl>
                                          <p:spTgt spid="93"/>
                                        </p:tgtEl>
                                        <p:attrNameLst>
                                          <p:attrName>ppt_x</p:attrName>
                                        </p:attrNameLst>
                                      </p:cBhvr>
                                      <p:tavLst>
                                        <p:tav tm="0">
                                          <p:val>
                                            <p:fltVal val="0.5"/>
                                          </p:val>
                                        </p:tav>
                                        <p:tav tm="100000">
                                          <p:val>
                                            <p:strVal val="#ppt_x"/>
                                          </p:val>
                                        </p:tav>
                                      </p:tavLst>
                                    </p:anim>
                                    <p:anim calcmode="lin" valueType="num">
                                      <p:cBhvr>
                                        <p:cTn id="60" dur="500" fill="hold"/>
                                        <p:tgtEl>
                                          <p:spTgt spid="93"/>
                                        </p:tgtEl>
                                        <p:attrNameLst>
                                          <p:attrName>ppt_y</p:attrName>
                                        </p:attrNameLst>
                                      </p:cBhvr>
                                      <p:tavLst>
                                        <p:tav tm="0">
                                          <p:val>
                                            <p:fltVal val="0.5"/>
                                          </p:val>
                                        </p:tav>
                                        <p:tav tm="100000">
                                          <p:val>
                                            <p:strVal val="#ppt_y"/>
                                          </p:val>
                                        </p:tav>
                                      </p:tavLst>
                                    </p:anim>
                                  </p:childTnLst>
                                </p:cTn>
                              </p:par>
                              <p:par>
                                <p:cTn id="61" presetID="53" presetClass="entr" presetSubtype="528" fill="hold" nodeType="withEffect">
                                  <p:stCondLst>
                                    <p:cond delay="0"/>
                                  </p:stCondLst>
                                  <p:childTnLst>
                                    <p:set>
                                      <p:cBhvr>
                                        <p:cTn id="62" dur="1" fill="hold">
                                          <p:stCondLst>
                                            <p:cond delay="0"/>
                                          </p:stCondLst>
                                        </p:cTn>
                                        <p:tgtEl>
                                          <p:spTgt spid="107"/>
                                        </p:tgtEl>
                                        <p:attrNameLst>
                                          <p:attrName>style.visibility</p:attrName>
                                        </p:attrNameLst>
                                      </p:cBhvr>
                                      <p:to>
                                        <p:strVal val="visible"/>
                                      </p:to>
                                    </p:set>
                                    <p:anim calcmode="lin" valueType="num">
                                      <p:cBhvr>
                                        <p:cTn id="63" dur="500" fill="hold"/>
                                        <p:tgtEl>
                                          <p:spTgt spid="107"/>
                                        </p:tgtEl>
                                        <p:attrNameLst>
                                          <p:attrName>ppt_w</p:attrName>
                                        </p:attrNameLst>
                                      </p:cBhvr>
                                      <p:tavLst>
                                        <p:tav tm="0">
                                          <p:val>
                                            <p:fltVal val="0"/>
                                          </p:val>
                                        </p:tav>
                                        <p:tav tm="100000">
                                          <p:val>
                                            <p:strVal val="#ppt_w"/>
                                          </p:val>
                                        </p:tav>
                                      </p:tavLst>
                                    </p:anim>
                                    <p:anim calcmode="lin" valueType="num">
                                      <p:cBhvr>
                                        <p:cTn id="64" dur="500" fill="hold"/>
                                        <p:tgtEl>
                                          <p:spTgt spid="107"/>
                                        </p:tgtEl>
                                        <p:attrNameLst>
                                          <p:attrName>ppt_h</p:attrName>
                                        </p:attrNameLst>
                                      </p:cBhvr>
                                      <p:tavLst>
                                        <p:tav tm="0">
                                          <p:val>
                                            <p:fltVal val="0"/>
                                          </p:val>
                                        </p:tav>
                                        <p:tav tm="100000">
                                          <p:val>
                                            <p:strVal val="#ppt_h"/>
                                          </p:val>
                                        </p:tav>
                                      </p:tavLst>
                                    </p:anim>
                                    <p:animEffect transition="in" filter="fade">
                                      <p:cBhvr>
                                        <p:cTn id="65" dur="500"/>
                                        <p:tgtEl>
                                          <p:spTgt spid="107"/>
                                        </p:tgtEl>
                                      </p:cBhvr>
                                    </p:animEffect>
                                    <p:anim calcmode="lin" valueType="num">
                                      <p:cBhvr>
                                        <p:cTn id="66" dur="500" fill="hold"/>
                                        <p:tgtEl>
                                          <p:spTgt spid="107"/>
                                        </p:tgtEl>
                                        <p:attrNameLst>
                                          <p:attrName>ppt_x</p:attrName>
                                        </p:attrNameLst>
                                      </p:cBhvr>
                                      <p:tavLst>
                                        <p:tav tm="0">
                                          <p:val>
                                            <p:fltVal val="0.5"/>
                                          </p:val>
                                        </p:tav>
                                        <p:tav tm="100000">
                                          <p:val>
                                            <p:strVal val="#ppt_x"/>
                                          </p:val>
                                        </p:tav>
                                      </p:tavLst>
                                    </p:anim>
                                    <p:anim calcmode="lin" valueType="num">
                                      <p:cBhvr>
                                        <p:cTn id="67" dur="500" fill="hold"/>
                                        <p:tgtEl>
                                          <p:spTgt spid="107"/>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22" presetClass="entr" presetSubtype="8" fill="hold" grpId="0" nodeType="afterEffect">
                                  <p:stCondLst>
                                    <p:cond delay="0"/>
                                  </p:stCondLst>
                                  <p:childTnLst>
                                    <p:set>
                                      <p:cBhvr>
                                        <p:cTn id="70" dur="1" fill="hold">
                                          <p:stCondLst>
                                            <p:cond delay="0"/>
                                          </p:stCondLst>
                                        </p:cTn>
                                        <p:tgtEl>
                                          <p:spTgt spid="80"/>
                                        </p:tgtEl>
                                        <p:attrNameLst>
                                          <p:attrName>style.visibility</p:attrName>
                                        </p:attrNameLst>
                                      </p:cBhvr>
                                      <p:to>
                                        <p:strVal val="visible"/>
                                      </p:to>
                                    </p:set>
                                    <p:animEffect transition="in" filter="wipe(left)">
                                      <p:cBhvr>
                                        <p:cTn id="71" dur="500"/>
                                        <p:tgtEl>
                                          <p:spTgt spid="80"/>
                                        </p:tgtEl>
                                      </p:cBhvr>
                                    </p:animEffect>
                                  </p:childTnLst>
                                </p:cTn>
                              </p:par>
                            </p:childTnLst>
                          </p:cTn>
                        </p:par>
                        <p:par>
                          <p:cTn id="72" fill="hold">
                            <p:stCondLst>
                              <p:cond delay="5250"/>
                            </p:stCondLst>
                            <p:childTnLst>
                              <p:par>
                                <p:cTn id="73" presetID="22" presetClass="entr" presetSubtype="1" fill="hold" grpId="0" nodeType="afterEffect">
                                  <p:stCondLst>
                                    <p:cond delay="0"/>
                                  </p:stCondLst>
                                  <p:childTnLst>
                                    <p:set>
                                      <p:cBhvr>
                                        <p:cTn id="74" dur="1" fill="hold">
                                          <p:stCondLst>
                                            <p:cond delay="0"/>
                                          </p:stCondLst>
                                        </p:cTn>
                                        <p:tgtEl>
                                          <p:spTgt spid="4104"/>
                                        </p:tgtEl>
                                        <p:attrNameLst>
                                          <p:attrName>style.visibility</p:attrName>
                                        </p:attrNameLst>
                                      </p:cBhvr>
                                      <p:to>
                                        <p:strVal val="visible"/>
                                      </p:to>
                                    </p:set>
                                    <p:animEffect transition="in" filter="wipe(up)">
                                      <p:cBhvr>
                                        <p:cTn id="75" dur="500"/>
                                        <p:tgtEl>
                                          <p:spTgt spid="4104"/>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750"/>
                            </p:stCondLst>
                            <p:childTnLst>
                              <p:par>
                                <p:cTn id="80" presetID="53" presetClass="entr" presetSubtype="528" fill="hold" grpId="0" nodeType="afterEffect">
                                  <p:stCondLst>
                                    <p:cond delay="0"/>
                                  </p:stCondLst>
                                  <p:childTnLst>
                                    <p:set>
                                      <p:cBhvr>
                                        <p:cTn id="81" dur="1" fill="hold">
                                          <p:stCondLst>
                                            <p:cond delay="0"/>
                                          </p:stCondLst>
                                        </p:cTn>
                                        <p:tgtEl>
                                          <p:spTgt spid="94"/>
                                        </p:tgtEl>
                                        <p:attrNameLst>
                                          <p:attrName>style.visibility</p:attrName>
                                        </p:attrNameLst>
                                      </p:cBhvr>
                                      <p:to>
                                        <p:strVal val="visible"/>
                                      </p:to>
                                    </p:set>
                                    <p:anim calcmode="lin" valueType="num">
                                      <p:cBhvr>
                                        <p:cTn id="82" dur="500" fill="hold"/>
                                        <p:tgtEl>
                                          <p:spTgt spid="94"/>
                                        </p:tgtEl>
                                        <p:attrNameLst>
                                          <p:attrName>ppt_w</p:attrName>
                                        </p:attrNameLst>
                                      </p:cBhvr>
                                      <p:tavLst>
                                        <p:tav tm="0">
                                          <p:val>
                                            <p:fltVal val="0"/>
                                          </p:val>
                                        </p:tav>
                                        <p:tav tm="100000">
                                          <p:val>
                                            <p:strVal val="#ppt_w"/>
                                          </p:val>
                                        </p:tav>
                                      </p:tavLst>
                                    </p:anim>
                                    <p:anim calcmode="lin" valueType="num">
                                      <p:cBhvr>
                                        <p:cTn id="83" dur="500" fill="hold"/>
                                        <p:tgtEl>
                                          <p:spTgt spid="94"/>
                                        </p:tgtEl>
                                        <p:attrNameLst>
                                          <p:attrName>ppt_h</p:attrName>
                                        </p:attrNameLst>
                                      </p:cBhvr>
                                      <p:tavLst>
                                        <p:tav tm="0">
                                          <p:val>
                                            <p:fltVal val="0"/>
                                          </p:val>
                                        </p:tav>
                                        <p:tav tm="100000">
                                          <p:val>
                                            <p:strVal val="#ppt_h"/>
                                          </p:val>
                                        </p:tav>
                                      </p:tavLst>
                                    </p:anim>
                                    <p:animEffect transition="in" filter="fade">
                                      <p:cBhvr>
                                        <p:cTn id="84" dur="500"/>
                                        <p:tgtEl>
                                          <p:spTgt spid="94"/>
                                        </p:tgtEl>
                                      </p:cBhvr>
                                    </p:animEffect>
                                    <p:anim calcmode="lin" valueType="num">
                                      <p:cBhvr>
                                        <p:cTn id="85" dur="500" fill="hold"/>
                                        <p:tgtEl>
                                          <p:spTgt spid="94"/>
                                        </p:tgtEl>
                                        <p:attrNameLst>
                                          <p:attrName>ppt_x</p:attrName>
                                        </p:attrNameLst>
                                      </p:cBhvr>
                                      <p:tavLst>
                                        <p:tav tm="0">
                                          <p:val>
                                            <p:fltVal val="0.5"/>
                                          </p:val>
                                        </p:tav>
                                        <p:tav tm="100000">
                                          <p:val>
                                            <p:strVal val="#ppt_x"/>
                                          </p:val>
                                        </p:tav>
                                      </p:tavLst>
                                    </p:anim>
                                    <p:anim calcmode="lin" valueType="num">
                                      <p:cBhvr>
                                        <p:cTn id="86" dur="500" fill="hold"/>
                                        <p:tgtEl>
                                          <p:spTgt spid="94"/>
                                        </p:tgtEl>
                                        <p:attrNameLst>
                                          <p:attrName>ppt_y</p:attrName>
                                        </p:attrNameLst>
                                      </p:cBhvr>
                                      <p:tavLst>
                                        <p:tav tm="0">
                                          <p:val>
                                            <p:fltVal val="0.5"/>
                                          </p:val>
                                        </p:tav>
                                        <p:tav tm="100000">
                                          <p:val>
                                            <p:strVal val="#ppt_y"/>
                                          </p:val>
                                        </p:tav>
                                      </p:tavLst>
                                    </p:anim>
                                  </p:childTnLst>
                                </p:cTn>
                              </p:par>
                            </p:childTnLst>
                          </p:cTn>
                        </p:par>
                        <p:par>
                          <p:cTn id="87" fill="hold">
                            <p:stCondLst>
                              <p:cond delay="6250"/>
                            </p:stCondLst>
                            <p:childTnLst>
                              <p:par>
                                <p:cTn id="88" presetID="53" presetClass="entr" presetSubtype="528" fill="hold" nodeType="afterEffect">
                                  <p:stCondLst>
                                    <p:cond delay="0"/>
                                  </p:stCondLst>
                                  <p:childTnLst>
                                    <p:set>
                                      <p:cBhvr>
                                        <p:cTn id="89" dur="1" fill="hold">
                                          <p:stCondLst>
                                            <p:cond delay="0"/>
                                          </p:stCondLst>
                                        </p:cTn>
                                        <p:tgtEl>
                                          <p:spTgt spid="98"/>
                                        </p:tgtEl>
                                        <p:attrNameLst>
                                          <p:attrName>style.visibility</p:attrName>
                                        </p:attrNameLst>
                                      </p:cBhvr>
                                      <p:to>
                                        <p:strVal val="visible"/>
                                      </p:to>
                                    </p:set>
                                    <p:anim calcmode="lin" valueType="num">
                                      <p:cBhvr>
                                        <p:cTn id="90" dur="500" fill="hold"/>
                                        <p:tgtEl>
                                          <p:spTgt spid="98"/>
                                        </p:tgtEl>
                                        <p:attrNameLst>
                                          <p:attrName>ppt_w</p:attrName>
                                        </p:attrNameLst>
                                      </p:cBhvr>
                                      <p:tavLst>
                                        <p:tav tm="0">
                                          <p:val>
                                            <p:fltVal val="0"/>
                                          </p:val>
                                        </p:tav>
                                        <p:tav tm="100000">
                                          <p:val>
                                            <p:strVal val="#ppt_w"/>
                                          </p:val>
                                        </p:tav>
                                      </p:tavLst>
                                    </p:anim>
                                    <p:anim calcmode="lin" valueType="num">
                                      <p:cBhvr>
                                        <p:cTn id="91" dur="500" fill="hold"/>
                                        <p:tgtEl>
                                          <p:spTgt spid="98"/>
                                        </p:tgtEl>
                                        <p:attrNameLst>
                                          <p:attrName>ppt_h</p:attrName>
                                        </p:attrNameLst>
                                      </p:cBhvr>
                                      <p:tavLst>
                                        <p:tav tm="0">
                                          <p:val>
                                            <p:fltVal val="0"/>
                                          </p:val>
                                        </p:tav>
                                        <p:tav tm="100000">
                                          <p:val>
                                            <p:strVal val="#ppt_h"/>
                                          </p:val>
                                        </p:tav>
                                      </p:tavLst>
                                    </p:anim>
                                    <p:animEffect transition="in" filter="fade">
                                      <p:cBhvr>
                                        <p:cTn id="92" dur="500"/>
                                        <p:tgtEl>
                                          <p:spTgt spid="98"/>
                                        </p:tgtEl>
                                      </p:cBhvr>
                                    </p:animEffect>
                                    <p:anim calcmode="lin" valueType="num">
                                      <p:cBhvr>
                                        <p:cTn id="93" dur="500" fill="hold"/>
                                        <p:tgtEl>
                                          <p:spTgt spid="98"/>
                                        </p:tgtEl>
                                        <p:attrNameLst>
                                          <p:attrName>ppt_x</p:attrName>
                                        </p:attrNameLst>
                                      </p:cBhvr>
                                      <p:tavLst>
                                        <p:tav tm="0">
                                          <p:val>
                                            <p:fltVal val="0.5"/>
                                          </p:val>
                                        </p:tav>
                                        <p:tav tm="100000">
                                          <p:val>
                                            <p:strVal val="#ppt_x"/>
                                          </p:val>
                                        </p:tav>
                                      </p:tavLst>
                                    </p:anim>
                                    <p:anim calcmode="lin" valueType="num">
                                      <p:cBhvr>
                                        <p:cTn id="94" dur="500" fill="hold"/>
                                        <p:tgtEl>
                                          <p:spTgt spid="98"/>
                                        </p:tgtEl>
                                        <p:attrNameLst>
                                          <p:attrName>ppt_y</p:attrName>
                                        </p:attrNameLst>
                                      </p:cBhvr>
                                      <p:tavLst>
                                        <p:tav tm="0">
                                          <p:val>
                                            <p:fltVal val="0.5"/>
                                          </p:val>
                                        </p:tav>
                                        <p:tav tm="100000">
                                          <p:val>
                                            <p:strVal val="#ppt_y"/>
                                          </p:val>
                                        </p:tav>
                                      </p:tavLst>
                                    </p:anim>
                                  </p:childTnLst>
                                </p:cTn>
                              </p:par>
                            </p:childTnLst>
                          </p:cTn>
                        </p:par>
                        <p:par>
                          <p:cTn id="95" fill="hold">
                            <p:stCondLst>
                              <p:cond delay="6750"/>
                            </p:stCondLst>
                            <p:childTnLst>
                              <p:par>
                                <p:cTn id="96" presetID="22" presetClass="entr" presetSubtype="8" fill="hold" grpId="0" nodeType="afterEffect">
                                  <p:stCondLst>
                                    <p:cond delay="0"/>
                                  </p:stCondLst>
                                  <p:childTnLst>
                                    <p:set>
                                      <p:cBhvr>
                                        <p:cTn id="97" dur="1" fill="hold">
                                          <p:stCondLst>
                                            <p:cond delay="0"/>
                                          </p:stCondLst>
                                        </p:cTn>
                                        <p:tgtEl>
                                          <p:spTgt spid="81"/>
                                        </p:tgtEl>
                                        <p:attrNameLst>
                                          <p:attrName>style.visibility</p:attrName>
                                        </p:attrNameLst>
                                      </p:cBhvr>
                                      <p:to>
                                        <p:strVal val="visible"/>
                                      </p:to>
                                    </p:set>
                                    <p:animEffect transition="in" filter="wipe(left)">
                                      <p:cBhvr>
                                        <p:cTn id="98" dur="500"/>
                                        <p:tgtEl>
                                          <p:spTgt spid="81"/>
                                        </p:tgtEl>
                                      </p:cBhvr>
                                    </p:animEffect>
                                  </p:childTnLst>
                                </p:cTn>
                              </p:par>
                            </p:childTnLst>
                          </p:cTn>
                        </p:par>
                        <p:par>
                          <p:cTn id="99" fill="hold">
                            <p:stCondLst>
                              <p:cond delay="7250"/>
                            </p:stCondLst>
                            <p:childTnLst>
                              <p:par>
                                <p:cTn id="100" presetID="22" presetClass="entr" presetSubtype="2" fill="hold" grpId="0" nodeType="afterEffect">
                                  <p:stCondLst>
                                    <p:cond delay="0"/>
                                  </p:stCondLst>
                                  <p:childTnLst>
                                    <p:set>
                                      <p:cBhvr>
                                        <p:cTn id="101" dur="1" fill="hold">
                                          <p:stCondLst>
                                            <p:cond delay="0"/>
                                          </p:stCondLst>
                                        </p:cTn>
                                        <p:tgtEl>
                                          <p:spTgt spid="4102"/>
                                        </p:tgtEl>
                                        <p:attrNameLst>
                                          <p:attrName>style.visibility</p:attrName>
                                        </p:attrNameLst>
                                      </p:cBhvr>
                                      <p:to>
                                        <p:strVal val="visible"/>
                                      </p:to>
                                    </p:set>
                                    <p:animEffect transition="in" filter="wipe(right)">
                                      <p:cBhvr>
                                        <p:cTn id="102" dur="500"/>
                                        <p:tgtEl>
                                          <p:spTgt spid="4102"/>
                                        </p:tgtEl>
                                      </p:cBhvr>
                                    </p:animEffect>
                                  </p:childTnLst>
                                </p:cTn>
                              </p:par>
                              <p:par>
                                <p:cTn id="103" presetID="22" presetClass="entr" presetSubtype="2" fill="hold" grpId="0" nodeType="with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wipe(right)">
                                      <p:cBhvr>
                                        <p:cTn id="105" dur="500"/>
                                        <p:tgtEl>
                                          <p:spTgt spid="49"/>
                                        </p:tgtEl>
                                      </p:cBhvr>
                                    </p:animEffect>
                                  </p:childTnLst>
                                </p:cTn>
                              </p:par>
                            </p:childTnLst>
                          </p:cTn>
                        </p:par>
                        <p:par>
                          <p:cTn id="106" fill="hold">
                            <p:stCondLst>
                              <p:cond delay="7750"/>
                            </p:stCondLst>
                            <p:childTnLst>
                              <p:par>
                                <p:cTn id="107" presetID="53" presetClass="entr" presetSubtype="528"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anim calcmode="lin" valueType="num">
                                      <p:cBhvr>
                                        <p:cTn id="112" dur="500" fill="hold"/>
                                        <p:tgtEl>
                                          <p:spTgt spid="95"/>
                                        </p:tgtEl>
                                        <p:attrNameLst>
                                          <p:attrName>ppt_x</p:attrName>
                                        </p:attrNameLst>
                                      </p:cBhvr>
                                      <p:tavLst>
                                        <p:tav tm="0">
                                          <p:val>
                                            <p:fltVal val="0.5"/>
                                          </p:val>
                                        </p:tav>
                                        <p:tav tm="100000">
                                          <p:val>
                                            <p:strVal val="#ppt_x"/>
                                          </p:val>
                                        </p:tav>
                                      </p:tavLst>
                                    </p:anim>
                                    <p:anim calcmode="lin" valueType="num">
                                      <p:cBhvr>
                                        <p:cTn id="113" dur="500" fill="hold"/>
                                        <p:tgtEl>
                                          <p:spTgt spid="95"/>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97"/>
                                        </p:tgtEl>
                                        <p:attrNameLst>
                                          <p:attrName>style.visibility</p:attrName>
                                        </p:attrNameLst>
                                      </p:cBhvr>
                                      <p:to>
                                        <p:strVal val="visible"/>
                                      </p:to>
                                    </p:set>
                                    <p:anim calcmode="lin" valueType="num">
                                      <p:cBhvr>
                                        <p:cTn id="116" dur="500" fill="hold"/>
                                        <p:tgtEl>
                                          <p:spTgt spid="97"/>
                                        </p:tgtEl>
                                        <p:attrNameLst>
                                          <p:attrName>ppt_w</p:attrName>
                                        </p:attrNameLst>
                                      </p:cBhvr>
                                      <p:tavLst>
                                        <p:tav tm="0">
                                          <p:val>
                                            <p:fltVal val="0"/>
                                          </p:val>
                                        </p:tav>
                                        <p:tav tm="100000">
                                          <p:val>
                                            <p:strVal val="#ppt_w"/>
                                          </p:val>
                                        </p:tav>
                                      </p:tavLst>
                                    </p:anim>
                                    <p:anim calcmode="lin" valueType="num">
                                      <p:cBhvr>
                                        <p:cTn id="117" dur="500" fill="hold"/>
                                        <p:tgtEl>
                                          <p:spTgt spid="97"/>
                                        </p:tgtEl>
                                        <p:attrNameLst>
                                          <p:attrName>ppt_h</p:attrName>
                                        </p:attrNameLst>
                                      </p:cBhvr>
                                      <p:tavLst>
                                        <p:tav tm="0">
                                          <p:val>
                                            <p:fltVal val="0"/>
                                          </p:val>
                                        </p:tav>
                                        <p:tav tm="100000">
                                          <p:val>
                                            <p:strVal val="#ppt_h"/>
                                          </p:val>
                                        </p:tav>
                                      </p:tavLst>
                                    </p:anim>
                                    <p:animEffect transition="in" filter="fade">
                                      <p:cBhvr>
                                        <p:cTn id="118" dur="500"/>
                                        <p:tgtEl>
                                          <p:spTgt spid="97"/>
                                        </p:tgtEl>
                                      </p:cBhvr>
                                    </p:animEffect>
                                    <p:anim calcmode="lin" valueType="num">
                                      <p:cBhvr>
                                        <p:cTn id="119" dur="500" fill="hold"/>
                                        <p:tgtEl>
                                          <p:spTgt spid="97"/>
                                        </p:tgtEl>
                                        <p:attrNameLst>
                                          <p:attrName>ppt_x</p:attrName>
                                        </p:attrNameLst>
                                      </p:cBhvr>
                                      <p:tavLst>
                                        <p:tav tm="0">
                                          <p:val>
                                            <p:fltVal val="0.5"/>
                                          </p:val>
                                        </p:tav>
                                        <p:tav tm="100000">
                                          <p:val>
                                            <p:strVal val="#ppt_x"/>
                                          </p:val>
                                        </p:tav>
                                      </p:tavLst>
                                    </p:anim>
                                    <p:anim calcmode="lin" valueType="num">
                                      <p:cBhvr>
                                        <p:cTn id="120" dur="500" fill="hold"/>
                                        <p:tgtEl>
                                          <p:spTgt spid="97"/>
                                        </p:tgtEl>
                                        <p:attrNameLst>
                                          <p:attrName>ppt_y</p:attrName>
                                        </p:attrNameLst>
                                      </p:cBhvr>
                                      <p:tavLst>
                                        <p:tav tm="0">
                                          <p:val>
                                            <p:fltVal val="0.5"/>
                                          </p:val>
                                        </p:tav>
                                        <p:tav tm="100000">
                                          <p:val>
                                            <p:strVal val="#ppt_y"/>
                                          </p:val>
                                        </p:tav>
                                      </p:tavLst>
                                    </p:anim>
                                  </p:childTnLst>
                                </p:cTn>
                              </p:par>
                            </p:childTnLst>
                          </p:cTn>
                        </p:par>
                        <p:par>
                          <p:cTn id="121" fill="hold">
                            <p:stCondLst>
                              <p:cond delay="8250"/>
                            </p:stCondLst>
                            <p:childTnLst>
                              <p:par>
                                <p:cTn id="122" presetID="22" presetClass="entr" presetSubtype="8" fill="hold" grpId="0" nodeType="afterEffect">
                                  <p:stCondLst>
                                    <p:cond delay="0"/>
                                  </p:stCondLst>
                                  <p:childTnLst>
                                    <p:set>
                                      <p:cBhvr>
                                        <p:cTn id="123" dur="1" fill="hold">
                                          <p:stCondLst>
                                            <p:cond delay="0"/>
                                          </p:stCondLst>
                                        </p:cTn>
                                        <p:tgtEl>
                                          <p:spTgt spid="82"/>
                                        </p:tgtEl>
                                        <p:attrNameLst>
                                          <p:attrName>style.visibility</p:attrName>
                                        </p:attrNameLst>
                                      </p:cBhvr>
                                      <p:to>
                                        <p:strVal val="visible"/>
                                      </p:to>
                                    </p:set>
                                    <p:animEffect transition="in" filter="wipe(left)">
                                      <p:cBhvr>
                                        <p:cTn id="124"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81" grpId="0"/>
      <p:bldP spid="82" grpId="0"/>
      <p:bldP spid="4101" grpId="0" animBg="1"/>
      <p:bldP spid="4102" grpId="0" animBg="1"/>
      <p:bldP spid="4103" grpId="0" animBg="1"/>
      <p:bldP spid="4104" grpId="0" animBg="1"/>
      <p:bldP spid="46" grpId="0"/>
      <p:bldP spid="47" grpId="0"/>
      <p:bldP spid="48" grpId="0"/>
      <p:bldP spid="49" grpId="0"/>
      <p:bldP spid="92" grpId="0" animBg="1"/>
      <p:bldP spid="93" grpId="0" animBg="1"/>
      <p:bldP spid="94" grpId="0" animBg="1"/>
      <p:bldP spid="95" grpId="0" animBg="1"/>
      <p:bldP spid="96" grpId="0" animBg="1"/>
      <p:bldP spid="9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26" name="Group 25"/>
          <p:cNvGrpSpPr/>
          <p:nvPr/>
        </p:nvGrpSpPr>
        <p:grpSpPr>
          <a:xfrm>
            <a:off x="358690" y="1830822"/>
            <a:ext cx="731520" cy="731520"/>
            <a:chOff x="7192429" y="1792007"/>
            <a:chExt cx="731520" cy="731520"/>
          </a:xfrm>
          <a:effectLst>
            <a:outerShdw blurRad="50800" dist="38100" dir="18900000" algn="bl" rotWithShape="0">
              <a:prstClr val="black">
                <a:alpha val="40000"/>
              </a:prstClr>
            </a:outerShdw>
          </a:effectLst>
        </p:grpSpPr>
        <p:sp>
          <p:nvSpPr>
            <p:cNvPr id="27" name="Oval 26"/>
            <p:cNvSpPr>
              <a:spLocks noChangeAspect="1"/>
            </p:cNvSpPr>
            <p:nvPr/>
          </p:nvSpPr>
          <p:spPr>
            <a:xfrm>
              <a:off x="7192429" y="1792007"/>
              <a:ext cx="731520" cy="731520"/>
            </a:xfrm>
            <a:prstGeom prst="ellipse">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3084697" y="505940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38" name="Oval 37"/>
          <p:cNvSpPr>
            <a:spLocks noChangeAspect="1"/>
          </p:cNvSpPr>
          <p:nvPr/>
        </p:nvSpPr>
        <p:spPr>
          <a:xfrm>
            <a:off x="2125172" y="5158600"/>
            <a:ext cx="731520" cy="731520"/>
          </a:xfrm>
          <a:prstGeom prst="ellipse">
            <a:avLst/>
          </a:prstGeom>
          <a:solidFill>
            <a:srgbClr val="0967B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44"/>
          <p:cNvSpPr>
            <a:spLocks noEditPoints="1"/>
          </p:cNvSpPr>
          <p:nvPr/>
        </p:nvSpPr>
        <p:spPr bwMode="auto">
          <a:xfrm>
            <a:off x="2306401" y="5356338"/>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 Box 10"/>
          <p:cNvSpPr txBox="1">
            <a:spLocks noChangeArrowheads="1"/>
          </p:cNvSpPr>
          <p:nvPr/>
        </p:nvSpPr>
        <p:spPr bwMode="auto">
          <a:xfrm>
            <a:off x="1362835" y="1833879"/>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59" name="Text Box 10"/>
          <p:cNvSpPr txBox="1">
            <a:spLocks noChangeArrowheads="1"/>
          </p:cNvSpPr>
          <p:nvPr/>
        </p:nvSpPr>
        <p:spPr bwMode="auto">
          <a:xfrm>
            <a:off x="1321656" y="3242109"/>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61" name="Oval 60"/>
          <p:cNvSpPr>
            <a:spLocks noChangeAspect="1"/>
          </p:cNvSpPr>
          <p:nvPr/>
        </p:nvSpPr>
        <p:spPr>
          <a:xfrm>
            <a:off x="358690" y="3313554"/>
            <a:ext cx="731520" cy="731520"/>
          </a:xfrm>
          <a:prstGeom prst="ellipse">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p:cNvSpPr txBox="1">
            <a:spLocks noChangeArrowheads="1"/>
          </p:cNvSpPr>
          <p:nvPr/>
        </p:nvSpPr>
        <p:spPr bwMode="auto">
          <a:xfrm>
            <a:off x="7434534" y="505940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68" name="Oval 67"/>
          <p:cNvSpPr>
            <a:spLocks noChangeAspect="1"/>
          </p:cNvSpPr>
          <p:nvPr/>
        </p:nvSpPr>
        <p:spPr>
          <a:xfrm>
            <a:off x="6482179" y="5115344"/>
            <a:ext cx="731520" cy="731520"/>
          </a:xfrm>
          <a:prstGeom prst="ellipse">
            <a:avLst/>
          </a:prstGeom>
          <a:solidFill>
            <a:srgbClr val="0050A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 Box 10"/>
          <p:cNvSpPr txBox="1">
            <a:spLocks noChangeArrowheads="1"/>
          </p:cNvSpPr>
          <p:nvPr/>
        </p:nvSpPr>
        <p:spPr bwMode="auto">
          <a:xfrm>
            <a:off x="9585724" y="1835342"/>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72" name="Oval 71"/>
          <p:cNvSpPr>
            <a:spLocks noChangeAspect="1"/>
          </p:cNvSpPr>
          <p:nvPr/>
        </p:nvSpPr>
        <p:spPr>
          <a:xfrm>
            <a:off x="8633369" y="1836533"/>
            <a:ext cx="731520" cy="731520"/>
          </a:xfrm>
          <a:prstGeom prst="ellipse">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p:cNvSpPr txBox="1">
            <a:spLocks noChangeArrowheads="1"/>
          </p:cNvSpPr>
          <p:nvPr/>
        </p:nvSpPr>
        <p:spPr bwMode="auto">
          <a:xfrm>
            <a:off x="9585724" y="3342563"/>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76" name="Oval 75"/>
          <p:cNvSpPr>
            <a:spLocks noChangeAspect="1"/>
          </p:cNvSpPr>
          <p:nvPr/>
        </p:nvSpPr>
        <p:spPr>
          <a:xfrm>
            <a:off x="8633369" y="3391550"/>
            <a:ext cx="731520" cy="731520"/>
          </a:xfrm>
          <a:prstGeom prst="ellipse">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a:grpSpLocks noChangeAspect="1"/>
          </p:cNvGrpSpPr>
          <p:nvPr/>
        </p:nvGrpSpPr>
        <p:grpSpPr>
          <a:xfrm>
            <a:off x="8781818" y="3527867"/>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78" name="Freeform 164"/>
            <p:cNvSpPr>
              <a:spLocks noChangeAspect="1"/>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1" name="Group 80"/>
          <p:cNvGrpSpPr>
            <a:grpSpLocks noChangeAspect="1"/>
          </p:cNvGrpSpPr>
          <p:nvPr/>
        </p:nvGrpSpPr>
        <p:grpSpPr>
          <a:xfrm>
            <a:off x="8724809" y="1992670"/>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489893" y="3445018"/>
            <a:ext cx="466072" cy="466070"/>
            <a:chOff x="3886200" y="2202349"/>
            <a:chExt cx="558315" cy="558313"/>
          </a:xfrm>
          <a:solidFill>
            <a:schemeClr val="bg1"/>
          </a:solidFill>
          <a:effectLst>
            <a:outerShdw blurRad="50800" dist="38100" dir="2700000" algn="tl" rotWithShape="0">
              <a:prstClr val="black">
                <a:alpha val="40000"/>
              </a:prstClr>
            </a:outerShdw>
          </a:effectLst>
        </p:grpSpPr>
        <p:sp>
          <p:nvSpPr>
            <p:cNvPr id="8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6"/>
            <p:cNvSpPr>
              <a:spLocks noEditPoints="1"/>
            </p:cNvSpPr>
            <p:nvPr/>
          </p:nvSpPr>
          <p:spPr bwMode="auto">
            <a:xfrm>
              <a:off x="3896828" y="2202349"/>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4" name="Group 93"/>
          <p:cNvGrpSpPr>
            <a:grpSpLocks noChangeAspect="1"/>
          </p:cNvGrpSpPr>
          <p:nvPr/>
        </p:nvGrpSpPr>
        <p:grpSpPr>
          <a:xfrm>
            <a:off x="6708539" y="5317220"/>
            <a:ext cx="296849" cy="365760"/>
            <a:chOff x="4598988" y="3263900"/>
            <a:chExt cx="444500" cy="547688"/>
          </a:xfrm>
          <a:solidFill>
            <a:schemeClr val="bg1"/>
          </a:solidFill>
          <a:effectLst>
            <a:outerShdw blurRad="50800" dist="38100" dir="2700000" algn="tl" rotWithShape="0">
              <a:prstClr val="black">
                <a:alpha val="40000"/>
              </a:prstClr>
            </a:outerShdw>
          </a:effectLst>
        </p:grpSpPr>
        <p:sp>
          <p:nvSpPr>
            <p:cNvPr id="95"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Oval 40"/>
          <p:cNvSpPr>
            <a:spLocks noChangeAspect="1"/>
          </p:cNvSpPr>
          <p:nvPr/>
        </p:nvSpPr>
        <p:spPr>
          <a:xfrm>
            <a:off x="3892693" y="3601648"/>
            <a:ext cx="4284201" cy="934556"/>
          </a:xfrm>
          <a:prstGeom prst="ellipse">
            <a:avLst/>
          </a:prstGeom>
          <a:solidFill>
            <a:srgbClr val="0050AA"/>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a:spLocks noChangeAspect="1"/>
          </p:cNvSpPr>
          <p:nvPr/>
        </p:nvSpPr>
        <p:spPr>
          <a:xfrm>
            <a:off x="4074795" y="3282018"/>
            <a:ext cx="3931920" cy="857709"/>
          </a:xfrm>
          <a:prstGeom prst="ellipse">
            <a:avLst/>
          </a:prstGeom>
          <a:solidFill>
            <a:srgbClr val="0967B9"/>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a:spLocks noChangeAspect="1"/>
          </p:cNvSpPr>
          <p:nvPr/>
        </p:nvSpPr>
        <p:spPr>
          <a:xfrm>
            <a:off x="4258479" y="2962670"/>
            <a:ext cx="3566160" cy="777921"/>
          </a:xfrm>
          <a:prstGeom prst="ellipse">
            <a:avLst/>
          </a:prstGeom>
          <a:solidFill>
            <a:srgbClr val="157EBF"/>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a:spLocks noChangeAspect="1"/>
          </p:cNvSpPr>
          <p:nvPr/>
        </p:nvSpPr>
        <p:spPr>
          <a:xfrm>
            <a:off x="4421816" y="2611222"/>
            <a:ext cx="3200400" cy="698133"/>
          </a:xfrm>
          <a:prstGeom prst="ellipse">
            <a:avLst/>
          </a:prstGeom>
          <a:solidFill>
            <a:srgbClr val="239BD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a:spLocks noChangeAspect="1"/>
          </p:cNvSpPr>
          <p:nvPr/>
        </p:nvSpPr>
        <p:spPr>
          <a:xfrm>
            <a:off x="4627770" y="2295450"/>
            <a:ext cx="2834640" cy="618345"/>
          </a:xfrm>
          <a:prstGeom prst="ellipse">
            <a:avLst/>
          </a:prstGeom>
          <a:solidFill>
            <a:srgbClr val="36B8E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rgbClr val="FF0000"/>
              </a:solidFill>
            </a:endParaRPr>
          </a:p>
        </p:txBody>
      </p:sp>
      <p:sp>
        <p:nvSpPr>
          <p:cNvPr id="5" name="Oval 4"/>
          <p:cNvSpPr>
            <a:spLocks noChangeAspect="1"/>
          </p:cNvSpPr>
          <p:nvPr/>
        </p:nvSpPr>
        <p:spPr>
          <a:xfrm>
            <a:off x="4796544" y="1977262"/>
            <a:ext cx="2468880" cy="538557"/>
          </a:xfrm>
          <a:prstGeom prst="ellipse">
            <a:avLst/>
          </a:prstGeom>
          <a:solidFill>
            <a:srgbClr val="44D7FB"/>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26430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750"/>
                                        <p:tgtEl>
                                          <p:spTgt spid="5"/>
                                        </p:tgtEl>
                                      </p:cBhvr>
                                    </p:animEffect>
                                    <p:anim calcmode="lin" valueType="num">
                                      <p:cBhvr>
                                        <p:cTn id="12" dur="750" fill="hold"/>
                                        <p:tgtEl>
                                          <p:spTgt spid="5"/>
                                        </p:tgtEl>
                                        <p:attrNameLst>
                                          <p:attrName>ppt_x</p:attrName>
                                        </p:attrNameLst>
                                      </p:cBhvr>
                                      <p:tavLst>
                                        <p:tav tm="0">
                                          <p:val>
                                            <p:strVal val="#ppt_x"/>
                                          </p:val>
                                        </p:tav>
                                        <p:tav tm="100000">
                                          <p:val>
                                            <p:strVal val="#ppt_x"/>
                                          </p:val>
                                        </p:tav>
                                      </p:tavLst>
                                    </p:anim>
                                    <p:anim calcmode="lin" valueType="num">
                                      <p:cBhvr>
                                        <p:cTn id="13" dur="675" decel="100000" fill="hold"/>
                                        <p:tgtEl>
                                          <p:spTgt spid="5"/>
                                        </p:tgtEl>
                                        <p:attrNameLst>
                                          <p:attrName>ppt_y</p:attrName>
                                        </p:attrNameLst>
                                      </p:cBhvr>
                                      <p:tavLst>
                                        <p:tav tm="0">
                                          <p:val>
                                            <p:strVal val="#ppt_y+1"/>
                                          </p:val>
                                        </p:tav>
                                        <p:tav tm="100000">
                                          <p:val>
                                            <p:strVal val="#ppt_y-.03"/>
                                          </p:val>
                                        </p:tav>
                                      </p:tavLst>
                                    </p:anim>
                                    <p:anim calcmode="lin" valueType="num">
                                      <p:cBhvr>
                                        <p:cTn id="14" dur="75" accel="100000" fill="hold">
                                          <p:stCondLst>
                                            <p:cond delay="675"/>
                                          </p:stCondLst>
                                        </p:cTn>
                                        <p:tgtEl>
                                          <p:spTgt spid="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528" fill="hold"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anim calcmode="lin" valueType="num">
                                      <p:cBhvr>
                                        <p:cTn id="21" dur="500" fill="hold"/>
                                        <p:tgtEl>
                                          <p:spTgt spid="26"/>
                                        </p:tgtEl>
                                        <p:attrNameLst>
                                          <p:attrName>ppt_x</p:attrName>
                                        </p:attrNameLst>
                                      </p:cBhvr>
                                      <p:tavLst>
                                        <p:tav tm="0">
                                          <p:val>
                                            <p:fltVal val="0.5"/>
                                          </p:val>
                                        </p:tav>
                                        <p:tav tm="100000">
                                          <p:val>
                                            <p:strVal val="#ppt_x"/>
                                          </p:val>
                                        </p:tav>
                                      </p:tavLst>
                                    </p:anim>
                                    <p:anim calcmode="lin" valueType="num">
                                      <p:cBhvr>
                                        <p:cTn id="22" dur="500" fill="hold"/>
                                        <p:tgtEl>
                                          <p:spTgt spid="26"/>
                                        </p:tgtEl>
                                        <p:attrNameLst>
                                          <p:attrName>ppt_y</p:attrName>
                                        </p:attrNameLst>
                                      </p:cBhvr>
                                      <p:tavLst>
                                        <p:tav tm="0">
                                          <p:val>
                                            <p:fltVal val="0.5"/>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fade">
                                      <p:cBhvr>
                                        <p:cTn id="26" dur="1000"/>
                                        <p:tgtEl>
                                          <p:spTgt spid="46"/>
                                        </p:tgtEl>
                                      </p:cBhvr>
                                    </p:animEffect>
                                    <p:anim calcmode="lin" valueType="num">
                                      <p:cBhvr>
                                        <p:cTn id="27" dur="1000" fill="hold"/>
                                        <p:tgtEl>
                                          <p:spTgt spid="46"/>
                                        </p:tgtEl>
                                        <p:attrNameLst>
                                          <p:attrName>ppt_x</p:attrName>
                                        </p:attrNameLst>
                                      </p:cBhvr>
                                      <p:tavLst>
                                        <p:tav tm="0">
                                          <p:val>
                                            <p:strVal val="#ppt_x"/>
                                          </p:val>
                                        </p:tav>
                                        <p:tav tm="100000">
                                          <p:val>
                                            <p:strVal val="#ppt_x"/>
                                          </p:val>
                                        </p:tav>
                                      </p:tavLst>
                                    </p:anim>
                                    <p:anim calcmode="lin" valueType="num">
                                      <p:cBhvr>
                                        <p:cTn id="28" dur="1000" fill="hold"/>
                                        <p:tgtEl>
                                          <p:spTgt spid="46"/>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37"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750"/>
                                        <p:tgtEl>
                                          <p:spTgt spid="6"/>
                                        </p:tgtEl>
                                      </p:cBhvr>
                                    </p:animEffect>
                                    <p:anim calcmode="lin" valueType="num">
                                      <p:cBhvr>
                                        <p:cTn id="33" dur="750" fill="hold"/>
                                        <p:tgtEl>
                                          <p:spTgt spid="6"/>
                                        </p:tgtEl>
                                        <p:attrNameLst>
                                          <p:attrName>ppt_x</p:attrName>
                                        </p:attrNameLst>
                                      </p:cBhvr>
                                      <p:tavLst>
                                        <p:tav tm="0">
                                          <p:val>
                                            <p:strVal val="#ppt_x"/>
                                          </p:val>
                                        </p:tav>
                                        <p:tav tm="100000">
                                          <p:val>
                                            <p:strVal val="#ppt_x"/>
                                          </p:val>
                                        </p:tav>
                                      </p:tavLst>
                                    </p:anim>
                                    <p:anim calcmode="lin" valueType="num">
                                      <p:cBhvr>
                                        <p:cTn id="34" dur="675" decel="100000" fill="hold"/>
                                        <p:tgtEl>
                                          <p:spTgt spid="6"/>
                                        </p:tgtEl>
                                        <p:attrNameLst>
                                          <p:attrName>ppt_y</p:attrName>
                                        </p:attrNameLst>
                                      </p:cBhvr>
                                      <p:tavLst>
                                        <p:tav tm="0">
                                          <p:val>
                                            <p:strVal val="#ppt_y+1"/>
                                          </p:val>
                                        </p:tav>
                                        <p:tav tm="100000">
                                          <p:val>
                                            <p:strVal val="#ppt_y-.03"/>
                                          </p:val>
                                        </p:tav>
                                      </p:tavLst>
                                    </p:anim>
                                    <p:anim calcmode="lin" valueType="num">
                                      <p:cBhvr>
                                        <p:cTn id="35" dur="75" accel="100000" fill="hold">
                                          <p:stCondLst>
                                            <p:cond delay="675"/>
                                          </p:stCondLst>
                                        </p:cTn>
                                        <p:tgtEl>
                                          <p:spTgt spid="6"/>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53" presetClass="entr" presetSubtype="528" fill="hold" grpId="0" nodeType="afterEffect">
                                  <p:stCondLst>
                                    <p:cond delay="0"/>
                                  </p:stCondLst>
                                  <p:childTnLst>
                                    <p:set>
                                      <p:cBhvr>
                                        <p:cTn id="38" dur="1" fill="hold">
                                          <p:stCondLst>
                                            <p:cond delay="0"/>
                                          </p:stCondLst>
                                        </p:cTn>
                                        <p:tgtEl>
                                          <p:spTgt spid="72"/>
                                        </p:tgtEl>
                                        <p:attrNameLst>
                                          <p:attrName>style.visibility</p:attrName>
                                        </p:attrNameLst>
                                      </p:cBhvr>
                                      <p:to>
                                        <p:strVal val="visible"/>
                                      </p:to>
                                    </p:set>
                                    <p:anim calcmode="lin" valueType="num">
                                      <p:cBhvr>
                                        <p:cTn id="39" dur="500" fill="hold"/>
                                        <p:tgtEl>
                                          <p:spTgt spid="72"/>
                                        </p:tgtEl>
                                        <p:attrNameLst>
                                          <p:attrName>ppt_w</p:attrName>
                                        </p:attrNameLst>
                                      </p:cBhvr>
                                      <p:tavLst>
                                        <p:tav tm="0">
                                          <p:val>
                                            <p:fltVal val="0"/>
                                          </p:val>
                                        </p:tav>
                                        <p:tav tm="100000">
                                          <p:val>
                                            <p:strVal val="#ppt_w"/>
                                          </p:val>
                                        </p:tav>
                                      </p:tavLst>
                                    </p:anim>
                                    <p:anim calcmode="lin" valueType="num">
                                      <p:cBhvr>
                                        <p:cTn id="40" dur="500" fill="hold"/>
                                        <p:tgtEl>
                                          <p:spTgt spid="72"/>
                                        </p:tgtEl>
                                        <p:attrNameLst>
                                          <p:attrName>ppt_h</p:attrName>
                                        </p:attrNameLst>
                                      </p:cBhvr>
                                      <p:tavLst>
                                        <p:tav tm="0">
                                          <p:val>
                                            <p:fltVal val="0"/>
                                          </p:val>
                                        </p:tav>
                                        <p:tav tm="100000">
                                          <p:val>
                                            <p:strVal val="#ppt_h"/>
                                          </p:val>
                                        </p:tav>
                                      </p:tavLst>
                                    </p:anim>
                                    <p:animEffect transition="in" filter="fade">
                                      <p:cBhvr>
                                        <p:cTn id="41" dur="500"/>
                                        <p:tgtEl>
                                          <p:spTgt spid="72"/>
                                        </p:tgtEl>
                                      </p:cBhvr>
                                    </p:animEffect>
                                    <p:anim calcmode="lin" valueType="num">
                                      <p:cBhvr>
                                        <p:cTn id="42" dur="500" fill="hold"/>
                                        <p:tgtEl>
                                          <p:spTgt spid="72"/>
                                        </p:tgtEl>
                                        <p:attrNameLst>
                                          <p:attrName>ppt_x</p:attrName>
                                        </p:attrNameLst>
                                      </p:cBhvr>
                                      <p:tavLst>
                                        <p:tav tm="0">
                                          <p:val>
                                            <p:fltVal val="0.5"/>
                                          </p:val>
                                        </p:tav>
                                        <p:tav tm="100000">
                                          <p:val>
                                            <p:strVal val="#ppt_x"/>
                                          </p:val>
                                        </p:tav>
                                      </p:tavLst>
                                    </p:anim>
                                    <p:anim calcmode="lin" valueType="num">
                                      <p:cBhvr>
                                        <p:cTn id="43" dur="500" fill="hold"/>
                                        <p:tgtEl>
                                          <p:spTgt spid="72"/>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81"/>
                                        </p:tgtEl>
                                        <p:attrNameLst>
                                          <p:attrName>style.visibility</p:attrName>
                                        </p:attrNameLst>
                                      </p:cBhvr>
                                      <p:to>
                                        <p:strVal val="visible"/>
                                      </p:to>
                                    </p:set>
                                    <p:anim calcmode="lin" valueType="num">
                                      <p:cBhvr>
                                        <p:cTn id="46" dur="500" fill="hold"/>
                                        <p:tgtEl>
                                          <p:spTgt spid="81"/>
                                        </p:tgtEl>
                                        <p:attrNameLst>
                                          <p:attrName>ppt_w</p:attrName>
                                        </p:attrNameLst>
                                      </p:cBhvr>
                                      <p:tavLst>
                                        <p:tav tm="0">
                                          <p:val>
                                            <p:fltVal val="0"/>
                                          </p:val>
                                        </p:tav>
                                        <p:tav tm="100000">
                                          <p:val>
                                            <p:strVal val="#ppt_w"/>
                                          </p:val>
                                        </p:tav>
                                      </p:tavLst>
                                    </p:anim>
                                    <p:anim calcmode="lin" valueType="num">
                                      <p:cBhvr>
                                        <p:cTn id="47" dur="500" fill="hold"/>
                                        <p:tgtEl>
                                          <p:spTgt spid="81"/>
                                        </p:tgtEl>
                                        <p:attrNameLst>
                                          <p:attrName>ppt_h</p:attrName>
                                        </p:attrNameLst>
                                      </p:cBhvr>
                                      <p:tavLst>
                                        <p:tav tm="0">
                                          <p:val>
                                            <p:fltVal val="0"/>
                                          </p:val>
                                        </p:tav>
                                        <p:tav tm="100000">
                                          <p:val>
                                            <p:strVal val="#ppt_h"/>
                                          </p:val>
                                        </p:tav>
                                      </p:tavLst>
                                    </p:anim>
                                    <p:animEffect transition="in" filter="fade">
                                      <p:cBhvr>
                                        <p:cTn id="48" dur="500"/>
                                        <p:tgtEl>
                                          <p:spTgt spid="81"/>
                                        </p:tgtEl>
                                      </p:cBhvr>
                                    </p:animEffect>
                                    <p:anim calcmode="lin" valueType="num">
                                      <p:cBhvr>
                                        <p:cTn id="49" dur="500" fill="hold"/>
                                        <p:tgtEl>
                                          <p:spTgt spid="81"/>
                                        </p:tgtEl>
                                        <p:attrNameLst>
                                          <p:attrName>ppt_x</p:attrName>
                                        </p:attrNameLst>
                                      </p:cBhvr>
                                      <p:tavLst>
                                        <p:tav tm="0">
                                          <p:val>
                                            <p:fltVal val="0.5"/>
                                          </p:val>
                                        </p:tav>
                                        <p:tav tm="100000">
                                          <p:val>
                                            <p:strVal val="#ppt_x"/>
                                          </p:val>
                                        </p:tav>
                                      </p:tavLst>
                                    </p:anim>
                                    <p:anim calcmode="lin" valueType="num">
                                      <p:cBhvr>
                                        <p:cTn id="50" dur="500" fill="hold"/>
                                        <p:tgtEl>
                                          <p:spTgt spid="81"/>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42"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1000" fill="hold"/>
                                        <p:tgtEl>
                                          <p:spTgt spid="70"/>
                                        </p:tgtEl>
                                        <p:attrNameLst>
                                          <p:attrName>ppt_y</p:attrName>
                                        </p:attrNameLst>
                                      </p:cBhvr>
                                      <p:tavLst>
                                        <p:tav tm="0">
                                          <p:val>
                                            <p:strVal val="#ppt_y+.1"/>
                                          </p:val>
                                        </p:tav>
                                        <p:tav tm="100000">
                                          <p:val>
                                            <p:strVal val="#ppt_y"/>
                                          </p:val>
                                        </p:tav>
                                      </p:tavLst>
                                    </p:anim>
                                  </p:childTnLst>
                                </p:cTn>
                              </p:par>
                            </p:childTnLst>
                          </p:cTn>
                        </p:par>
                        <p:par>
                          <p:cTn id="57" fill="hold">
                            <p:stCondLst>
                              <p:cond delay="5250"/>
                            </p:stCondLst>
                            <p:childTnLst>
                              <p:par>
                                <p:cTn id="58" presetID="37" presetClass="entr" presetSubtype="0" fill="hold" grpId="0" nodeType="after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fade">
                                      <p:cBhvr>
                                        <p:cTn id="60" dur="750"/>
                                        <p:tgtEl>
                                          <p:spTgt spid="8"/>
                                        </p:tgtEl>
                                      </p:cBhvr>
                                    </p:animEffect>
                                    <p:anim calcmode="lin" valueType="num">
                                      <p:cBhvr>
                                        <p:cTn id="61" dur="750" fill="hold"/>
                                        <p:tgtEl>
                                          <p:spTgt spid="8"/>
                                        </p:tgtEl>
                                        <p:attrNameLst>
                                          <p:attrName>ppt_x</p:attrName>
                                        </p:attrNameLst>
                                      </p:cBhvr>
                                      <p:tavLst>
                                        <p:tav tm="0">
                                          <p:val>
                                            <p:strVal val="#ppt_x"/>
                                          </p:val>
                                        </p:tav>
                                        <p:tav tm="100000">
                                          <p:val>
                                            <p:strVal val="#ppt_x"/>
                                          </p:val>
                                        </p:tav>
                                      </p:tavLst>
                                    </p:anim>
                                    <p:anim calcmode="lin" valueType="num">
                                      <p:cBhvr>
                                        <p:cTn id="62" dur="675" decel="100000" fill="hold"/>
                                        <p:tgtEl>
                                          <p:spTgt spid="8"/>
                                        </p:tgtEl>
                                        <p:attrNameLst>
                                          <p:attrName>ppt_y</p:attrName>
                                        </p:attrNameLst>
                                      </p:cBhvr>
                                      <p:tavLst>
                                        <p:tav tm="0">
                                          <p:val>
                                            <p:strVal val="#ppt_y+1"/>
                                          </p:val>
                                        </p:tav>
                                        <p:tav tm="100000">
                                          <p:val>
                                            <p:strVal val="#ppt_y-.03"/>
                                          </p:val>
                                        </p:tav>
                                      </p:tavLst>
                                    </p:anim>
                                    <p:anim calcmode="lin" valueType="num">
                                      <p:cBhvr>
                                        <p:cTn id="63" dur="75" accel="100000" fill="hold">
                                          <p:stCondLst>
                                            <p:cond delay="675"/>
                                          </p:stCondLst>
                                        </p:cTn>
                                        <p:tgtEl>
                                          <p:spTgt spid="8"/>
                                        </p:tgtEl>
                                        <p:attrNameLst>
                                          <p:attrName>ppt_y</p:attrName>
                                        </p:attrNameLst>
                                      </p:cBhvr>
                                      <p:tavLst>
                                        <p:tav tm="0">
                                          <p:val>
                                            <p:strVal val="#ppt_y-.03"/>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 calcmode="lin" valueType="num">
                                      <p:cBhvr>
                                        <p:cTn id="67" dur="500" fill="hold"/>
                                        <p:tgtEl>
                                          <p:spTgt spid="61"/>
                                        </p:tgtEl>
                                        <p:attrNameLst>
                                          <p:attrName>ppt_w</p:attrName>
                                        </p:attrNameLst>
                                      </p:cBhvr>
                                      <p:tavLst>
                                        <p:tav tm="0">
                                          <p:val>
                                            <p:fltVal val="0"/>
                                          </p:val>
                                        </p:tav>
                                        <p:tav tm="100000">
                                          <p:val>
                                            <p:strVal val="#ppt_w"/>
                                          </p:val>
                                        </p:tav>
                                      </p:tavLst>
                                    </p:anim>
                                    <p:anim calcmode="lin" valueType="num">
                                      <p:cBhvr>
                                        <p:cTn id="68" dur="500" fill="hold"/>
                                        <p:tgtEl>
                                          <p:spTgt spid="61"/>
                                        </p:tgtEl>
                                        <p:attrNameLst>
                                          <p:attrName>ppt_h</p:attrName>
                                        </p:attrNameLst>
                                      </p:cBhvr>
                                      <p:tavLst>
                                        <p:tav tm="0">
                                          <p:val>
                                            <p:fltVal val="0"/>
                                          </p:val>
                                        </p:tav>
                                        <p:tav tm="100000">
                                          <p:val>
                                            <p:strVal val="#ppt_h"/>
                                          </p:val>
                                        </p:tav>
                                      </p:tavLst>
                                    </p:anim>
                                    <p:animEffect transition="in" filter="fade">
                                      <p:cBhvr>
                                        <p:cTn id="69" dur="500"/>
                                        <p:tgtEl>
                                          <p:spTgt spid="61"/>
                                        </p:tgtEl>
                                      </p:cBhvr>
                                    </p:animEffect>
                                    <p:anim calcmode="lin" valueType="num">
                                      <p:cBhvr>
                                        <p:cTn id="70" dur="500" fill="hold"/>
                                        <p:tgtEl>
                                          <p:spTgt spid="61"/>
                                        </p:tgtEl>
                                        <p:attrNameLst>
                                          <p:attrName>ppt_x</p:attrName>
                                        </p:attrNameLst>
                                      </p:cBhvr>
                                      <p:tavLst>
                                        <p:tav tm="0">
                                          <p:val>
                                            <p:fltVal val="0.5"/>
                                          </p:val>
                                        </p:tav>
                                        <p:tav tm="100000">
                                          <p:val>
                                            <p:strVal val="#ppt_x"/>
                                          </p:val>
                                        </p:tav>
                                      </p:tavLst>
                                    </p:anim>
                                    <p:anim calcmode="lin" valueType="num">
                                      <p:cBhvr>
                                        <p:cTn id="71" dur="500" fill="hold"/>
                                        <p:tgtEl>
                                          <p:spTgt spid="61"/>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anim calcmode="lin" valueType="num">
                                      <p:cBhvr>
                                        <p:cTn id="77" dur="500" fill="hold"/>
                                        <p:tgtEl>
                                          <p:spTgt spid="85"/>
                                        </p:tgtEl>
                                        <p:attrNameLst>
                                          <p:attrName>ppt_x</p:attrName>
                                        </p:attrNameLst>
                                      </p:cBhvr>
                                      <p:tavLst>
                                        <p:tav tm="0">
                                          <p:val>
                                            <p:fltVal val="0.5"/>
                                          </p:val>
                                        </p:tav>
                                        <p:tav tm="100000">
                                          <p:val>
                                            <p:strVal val="#ppt_x"/>
                                          </p:val>
                                        </p:tav>
                                      </p:tavLst>
                                    </p:anim>
                                    <p:anim calcmode="lin" valueType="num">
                                      <p:cBhvr>
                                        <p:cTn id="78" dur="500" fill="hold"/>
                                        <p:tgtEl>
                                          <p:spTgt spid="85"/>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9"/>
                                        </p:tgtEl>
                                        <p:attrNameLst>
                                          <p:attrName>style.visibility</p:attrName>
                                        </p:attrNameLst>
                                      </p:cBhvr>
                                      <p:to>
                                        <p:strVal val="visible"/>
                                      </p:to>
                                    </p:set>
                                    <p:animEffect transition="in" filter="fade">
                                      <p:cBhvr>
                                        <p:cTn id="82" dur="1000"/>
                                        <p:tgtEl>
                                          <p:spTgt spid="59"/>
                                        </p:tgtEl>
                                      </p:cBhvr>
                                    </p:animEffect>
                                    <p:anim calcmode="lin" valueType="num">
                                      <p:cBhvr>
                                        <p:cTn id="83" dur="1000" fill="hold"/>
                                        <p:tgtEl>
                                          <p:spTgt spid="59"/>
                                        </p:tgtEl>
                                        <p:attrNameLst>
                                          <p:attrName>ppt_x</p:attrName>
                                        </p:attrNameLst>
                                      </p:cBhvr>
                                      <p:tavLst>
                                        <p:tav tm="0">
                                          <p:val>
                                            <p:strVal val="#ppt_x"/>
                                          </p:val>
                                        </p:tav>
                                        <p:tav tm="100000">
                                          <p:val>
                                            <p:strVal val="#ppt_x"/>
                                          </p:val>
                                        </p:tav>
                                      </p:tavLst>
                                    </p:anim>
                                    <p:anim calcmode="lin" valueType="num">
                                      <p:cBhvr>
                                        <p:cTn id="84" dur="1000" fill="hold"/>
                                        <p:tgtEl>
                                          <p:spTgt spid="59"/>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7" presetClass="entr" presetSubtype="0" fill="hold" grpId="0" nodeType="afterEffect">
                                  <p:stCondLst>
                                    <p:cond delay="0"/>
                                  </p:stCondLst>
                                  <p:childTnLst>
                                    <p:set>
                                      <p:cBhvr>
                                        <p:cTn id="87" dur="1" fill="hold">
                                          <p:stCondLst>
                                            <p:cond delay="0"/>
                                          </p:stCondLst>
                                        </p:cTn>
                                        <p:tgtEl>
                                          <p:spTgt spid="9"/>
                                        </p:tgtEl>
                                        <p:attrNameLst>
                                          <p:attrName>style.visibility</p:attrName>
                                        </p:attrNameLst>
                                      </p:cBhvr>
                                      <p:to>
                                        <p:strVal val="visible"/>
                                      </p:to>
                                    </p:set>
                                    <p:animEffect transition="in" filter="fade">
                                      <p:cBhvr>
                                        <p:cTn id="88" dur="750"/>
                                        <p:tgtEl>
                                          <p:spTgt spid="9"/>
                                        </p:tgtEl>
                                      </p:cBhvr>
                                    </p:animEffect>
                                    <p:anim calcmode="lin" valueType="num">
                                      <p:cBhvr>
                                        <p:cTn id="89" dur="750" fill="hold"/>
                                        <p:tgtEl>
                                          <p:spTgt spid="9"/>
                                        </p:tgtEl>
                                        <p:attrNameLst>
                                          <p:attrName>ppt_x</p:attrName>
                                        </p:attrNameLst>
                                      </p:cBhvr>
                                      <p:tavLst>
                                        <p:tav tm="0">
                                          <p:val>
                                            <p:strVal val="#ppt_x"/>
                                          </p:val>
                                        </p:tav>
                                        <p:tav tm="100000">
                                          <p:val>
                                            <p:strVal val="#ppt_x"/>
                                          </p:val>
                                        </p:tav>
                                      </p:tavLst>
                                    </p:anim>
                                    <p:anim calcmode="lin" valueType="num">
                                      <p:cBhvr>
                                        <p:cTn id="90" dur="675" decel="100000" fill="hold"/>
                                        <p:tgtEl>
                                          <p:spTgt spid="9"/>
                                        </p:tgtEl>
                                        <p:attrNameLst>
                                          <p:attrName>ppt_y</p:attrName>
                                        </p:attrNameLst>
                                      </p:cBhvr>
                                      <p:tavLst>
                                        <p:tav tm="0">
                                          <p:val>
                                            <p:strVal val="#ppt_y+1"/>
                                          </p:val>
                                        </p:tav>
                                        <p:tav tm="100000">
                                          <p:val>
                                            <p:strVal val="#ppt_y-.03"/>
                                          </p:val>
                                        </p:tav>
                                      </p:tavLst>
                                    </p:anim>
                                    <p:anim calcmode="lin" valueType="num">
                                      <p:cBhvr>
                                        <p:cTn id="91" dur="75" accel="100000" fill="hold">
                                          <p:stCondLst>
                                            <p:cond delay="675"/>
                                          </p:stCondLst>
                                        </p:cTn>
                                        <p:tgtEl>
                                          <p:spTgt spid="9"/>
                                        </p:tgtEl>
                                        <p:attrNameLst>
                                          <p:attrName>ppt_y</p:attrName>
                                        </p:attrNameLst>
                                      </p:cBhvr>
                                      <p:tavLst>
                                        <p:tav tm="0">
                                          <p:val>
                                            <p:strVal val="#ppt_y-.03"/>
                                          </p:val>
                                        </p:tav>
                                        <p:tav tm="100000">
                                          <p:val>
                                            <p:strVal val="#ppt_y"/>
                                          </p:val>
                                        </p:tav>
                                      </p:tavLst>
                                    </p:anim>
                                  </p:childTnLst>
                                </p:cTn>
                              </p:par>
                            </p:childTnLst>
                          </p:cTn>
                        </p:par>
                        <p:par>
                          <p:cTn id="92" fill="hold">
                            <p:stCondLst>
                              <p:cond delay="8250"/>
                            </p:stCondLst>
                            <p:childTnLst>
                              <p:par>
                                <p:cTn id="93" presetID="53" presetClass="entr" presetSubtype="528"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 calcmode="lin" valueType="num">
                                      <p:cBhvr>
                                        <p:cTn id="95" dur="500" fill="hold"/>
                                        <p:tgtEl>
                                          <p:spTgt spid="76"/>
                                        </p:tgtEl>
                                        <p:attrNameLst>
                                          <p:attrName>ppt_w</p:attrName>
                                        </p:attrNameLst>
                                      </p:cBhvr>
                                      <p:tavLst>
                                        <p:tav tm="0">
                                          <p:val>
                                            <p:fltVal val="0"/>
                                          </p:val>
                                        </p:tav>
                                        <p:tav tm="100000">
                                          <p:val>
                                            <p:strVal val="#ppt_w"/>
                                          </p:val>
                                        </p:tav>
                                      </p:tavLst>
                                    </p:anim>
                                    <p:anim calcmode="lin" valueType="num">
                                      <p:cBhvr>
                                        <p:cTn id="96" dur="500" fill="hold"/>
                                        <p:tgtEl>
                                          <p:spTgt spid="76"/>
                                        </p:tgtEl>
                                        <p:attrNameLst>
                                          <p:attrName>ppt_h</p:attrName>
                                        </p:attrNameLst>
                                      </p:cBhvr>
                                      <p:tavLst>
                                        <p:tav tm="0">
                                          <p:val>
                                            <p:fltVal val="0"/>
                                          </p:val>
                                        </p:tav>
                                        <p:tav tm="100000">
                                          <p:val>
                                            <p:strVal val="#ppt_h"/>
                                          </p:val>
                                        </p:tav>
                                      </p:tavLst>
                                    </p:anim>
                                    <p:animEffect transition="in" filter="fade">
                                      <p:cBhvr>
                                        <p:cTn id="97" dur="500"/>
                                        <p:tgtEl>
                                          <p:spTgt spid="76"/>
                                        </p:tgtEl>
                                      </p:cBhvr>
                                    </p:animEffect>
                                    <p:anim calcmode="lin" valueType="num">
                                      <p:cBhvr>
                                        <p:cTn id="98" dur="500" fill="hold"/>
                                        <p:tgtEl>
                                          <p:spTgt spid="76"/>
                                        </p:tgtEl>
                                        <p:attrNameLst>
                                          <p:attrName>ppt_x</p:attrName>
                                        </p:attrNameLst>
                                      </p:cBhvr>
                                      <p:tavLst>
                                        <p:tav tm="0">
                                          <p:val>
                                            <p:fltVal val="0.5"/>
                                          </p:val>
                                        </p:tav>
                                        <p:tav tm="100000">
                                          <p:val>
                                            <p:strVal val="#ppt_x"/>
                                          </p:val>
                                        </p:tav>
                                      </p:tavLst>
                                    </p:anim>
                                    <p:anim calcmode="lin" valueType="num">
                                      <p:cBhvr>
                                        <p:cTn id="99" dur="500" fill="hold"/>
                                        <p:tgtEl>
                                          <p:spTgt spid="7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77"/>
                                        </p:tgtEl>
                                        <p:attrNameLst>
                                          <p:attrName>style.visibility</p:attrName>
                                        </p:attrNameLst>
                                      </p:cBhvr>
                                      <p:to>
                                        <p:strVal val="visible"/>
                                      </p:to>
                                    </p:set>
                                    <p:anim calcmode="lin" valueType="num">
                                      <p:cBhvr>
                                        <p:cTn id="102" dur="500" fill="hold"/>
                                        <p:tgtEl>
                                          <p:spTgt spid="77"/>
                                        </p:tgtEl>
                                        <p:attrNameLst>
                                          <p:attrName>ppt_w</p:attrName>
                                        </p:attrNameLst>
                                      </p:cBhvr>
                                      <p:tavLst>
                                        <p:tav tm="0">
                                          <p:val>
                                            <p:fltVal val="0"/>
                                          </p:val>
                                        </p:tav>
                                        <p:tav tm="100000">
                                          <p:val>
                                            <p:strVal val="#ppt_w"/>
                                          </p:val>
                                        </p:tav>
                                      </p:tavLst>
                                    </p:anim>
                                    <p:anim calcmode="lin" valueType="num">
                                      <p:cBhvr>
                                        <p:cTn id="103" dur="500" fill="hold"/>
                                        <p:tgtEl>
                                          <p:spTgt spid="77"/>
                                        </p:tgtEl>
                                        <p:attrNameLst>
                                          <p:attrName>ppt_h</p:attrName>
                                        </p:attrNameLst>
                                      </p:cBhvr>
                                      <p:tavLst>
                                        <p:tav tm="0">
                                          <p:val>
                                            <p:fltVal val="0"/>
                                          </p:val>
                                        </p:tav>
                                        <p:tav tm="100000">
                                          <p:val>
                                            <p:strVal val="#ppt_h"/>
                                          </p:val>
                                        </p:tav>
                                      </p:tavLst>
                                    </p:anim>
                                    <p:animEffect transition="in" filter="fade">
                                      <p:cBhvr>
                                        <p:cTn id="104" dur="500"/>
                                        <p:tgtEl>
                                          <p:spTgt spid="77"/>
                                        </p:tgtEl>
                                      </p:cBhvr>
                                    </p:animEffect>
                                    <p:anim calcmode="lin" valueType="num">
                                      <p:cBhvr>
                                        <p:cTn id="105" dur="500" fill="hold"/>
                                        <p:tgtEl>
                                          <p:spTgt spid="77"/>
                                        </p:tgtEl>
                                        <p:attrNameLst>
                                          <p:attrName>ppt_x</p:attrName>
                                        </p:attrNameLst>
                                      </p:cBhvr>
                                      <p:tavLst>
                                        <p:tav tm="0">
                                          <p:val>
                                            <p:fltVal val="0.5"/>
                                          </p:val>
                                        </p:tav>
                                        <p:tav tm="100000">
                                          <p:val>
                                            <p:strVal val="#ppt_x"/>
                                          </p:val>
                                        </p:tav>
                                      </p:tavLst>
                                    </p:anim>
                                    <p:anim calcmode="lin" valueType="num">
                                      <p:cBhvr>
                                        <p:cTn id="106" dur="500" fill="hold"/>
                                        <p:tgtEl>
                                          <p:spTgt spid="77"/>
                                        </p:tgtEl>
                                        <p:attrNameLst>
                                          <p:attrName>ppt_y</p:attrName>
                                        </p:attrNameLst>
                                      </p:cBhvr>
                                      <p:tavLst>
                                        <p:tav tm="0">
                                          <p:val>
                                            <p:fltVal val="0.5"/>
                                          </p:val>
                                        </p:tav>
                                        <p:tav tm="100000">
                                          <p:val>
                                            <p:strVal val="#ppt_y"/>
                                          </p:val>
                                        </p:tav>
                                      </p:tavLst>
                                    </p:anim>
                                  </p:childTnLst>
                                </p:cTn>
                              </p:par>
                            </p:childTnLst>
                          </p:cTn>
                        </p:par>
                        <p:par>
                          <p:cTn id="107" fill="hold">
                            <p:stCondLst>
                              <p:cond delay="8750"/>
                            </p:stCondLst>
                            <p:childTnLst>
                              <p:par>
                                <p:cTn id="108" presetID="42" presetClass="entr" presetSubtype="0" fill="hold" grpId="0" nodeType="afterEffect">
                                  <p:stCondLst>
                                    <p:cond delay="0"/>
                                  </p:stCondLst>
                                  <p:childTnLst>
                                    <p:set>
                                      <p:cBhvr>
                                        <p:cTn id="109" dur="1" fill="hold">
                                          <p:stCondLst>
                                            <p:cond delay="0"/>
                                          </p:stCondLst>
                                        </p:cTn>
                                        <p:tgtEl>
                                          <p:spTgt spid="74"/>
                                        </p:tgtEl>
                                        <p:attrNameLst>
                                          <p:attrName>style.visibility</p:attrName>
                                        </p:attrNameLst>
                                      </p:cBhvr>
                                      <p:to>
                                        <p:strVal val="visible"/>
                                      </p:to>
                                    </p:set>
                                    <p:animEffect transition="in" filter="fade">
                                      <p:cBhvr>
                                        <p:cTn id="110" dur="1000"/>
                                        <p:tgtEl>
                                          <p:spTgt spid="74"/>
                                        </p:tgtEl>
                                      </p:cBhvr>
                                    </p:animEffect>
                                    <p:anim calcmode="lin" valueType="num">
                                      <p:cBhvr>
                                        <p:cTn id="111" dur="1000" fill="hold"/>
                                        <p:tgtEl>
                                          <p:spTgt spid="74"/>
                                        </p:tgtEl>
                                        <p:attrNameLst>
                                          <p:attrName>ppt_x</p:attrName>
                                        </p:attrNameLst>
                                      </p:cBhvr>
                                      <p:tavLst>
                                        <p:tav tm="0">
                                          <p:val>
                                            <p:strVal val="#ppt_x"/>
                                          </p:val>
                                        </p:tav>
                                        <p:tav tm="100000">
                                          <p:val>
                                            <p:strVal val="#ppt_x"/>
                                          </p:val>
                                        </p:tav>
                                      </p:tavLst>
                                    </p:anim>
                                    <p:anim calcmode="lin" valueType="num">
                                      <p:cBhvr>
                                        <p:cTn id="112" dur="1000" fill="hold"/>
                                        <p:tgtEl>
                                          <p:spTgt spid="74"/>
                                        </p:tgtEl>
                                        <p:attrNameLst>
                                          <p:attrName>ppt_y</p:attrName>
                                        </p:attrNameLst>
                                      </p:cBhvr>
                                      <p:tavLst>
                                        <p:tav tm="0">
                                          <p:val>
                                            <p:strVal val="#ppt_y+.1"/>
                                          </p:val>
                                        </p:tav>
                                        <p:tav tm="100000">
                                          <p:val>
                                            <p:strVal val="#ppt_y"/>
                                          </p:val>
                                        </p:tav>
                                      </p:tavLst>
                                    </p:anim>
                                  </p:childTnLst>
                                </p:cTn>
                              </p:par>
                            </p:childTnLst>
                          </p:cTn>
                        </p:par>
                        <p:par>
                          <p:cTn id="113" fill="hold">
                            <p:stCondLst>
                              <p:cond delay="9750"/>
                            </p:stCondLst>
                            <p:childTnLst>
                              <p:par>
                                <p:cTn id="114" presetID="37" presetClass="entr" presetSubtype="0" fill="hold" grpId="0" nodeType="afterEffect">
                                  <p:stCondLst>
                                    <p:cond delay="0"/>
                                  </p:stCondLst>
                                  <p:childTnLst>
                                    <p:set>
                                      <p:cBhvr>
                                        <p:cTn id="115" dur="1" fill="hold">
                                          <p:stCondLst>
                                            <p:cond delay="0"/>
                                          </p:stCondLst>
                                        </p:cTn>
                                        <p:tgtEl>
                                          <p:spTgt spid="10"/>
                                        </p:tgtEl>
                                        <p:attrNameLst>
                                          <p:attrName>style.visibility</p:attrName>
                                        </p:attrNameLst>
                                      </p:cBhvr>
                                      <p:to>
                                        <p:strVal val="visible"/>
                                      </p:to>
                                    </p:set>
                                    <p:animEffect transition="in" filter="fade">
                                      <p:cBhvr>
                                        <p:cTn id="116" dur="750"/>
                                        <p:tgtEl>
                                          <p:spTgt spid="10"/>
                                        </p:tgtEl>
                                      </p:cBhvr>
                                    </p:animEffect>
                                    <p:anim calcmode="lin" valueType="num">
                                      <p:cBhvr>
                                        <p:cTn id="117" dur="750" fill="hold"/>
                                        <p:tgtEl>
                                          <p:spTgt spid="10"/>
                                        </p:tgtEl>
                                        <p:attrNameLst>
                                          <p:attrName>ppt_x</p:attrName>
                                        </p:attrNameLst>
                                      </p:cBhvr>
                                      <p:tavLst>
                                        <p:tav tm="0">
                                          <p:val>
                                            <p:strVal val="#ppt_x"/>
                                          </p:val>
                                        </p:tav>
                                        <p:tav tm="100000">
                                          <p:val>
                                            <p:strVal val="#ppt_x"/>
                                          </p:val>
                                        </p:tav>
                                      </p:tavLst>
                                    </p:anim>
                                    <p:anim calcmode="lin" valueType="num">
                                      <p:cBhvr>
                                        <p:cTn id="118" dur="675" decel="100000" fill="hold"/>
                                        <p:tgtEl>
                                          <p:spTgt spid="10"/>
                                        </p:tgtEl>
                                        <p:attrNameLst>
                                          <p:attrName>ppt_y</p:attrName>
                                        </p:attrNameLst>
                                      </p:cBhvr>
                                      <p:tavLst>
                                        <p:tav tm="0">
                                          <p:val>
                                            <p:strVal val="#ppt_y+1"/>
                                          </p:val>
                                        </p:tav>
                                        <p:tav tm="100000">
                                          <p:val>
                                            <p:strVal val="#ppt_y-.03"/>
                                          </p:val>
                                        </p:tav>
                                      </p:tavLst>
                                    </p:anim>
                                    <p:anim calcmode="lin" valueType="num">
                                      <p:cBhvr>
                                        <p:cTn id="119" dur="75" accel="100000" fill="hold">
                                          <p:stCondLst>
                                            <p:cond delay="675"/>
                                          </p:stCondLst>
                                        </p:cTn>
                                        <p:tgtEl>
                                          <p:spTgt spid="10"/>
                                        </p:tgtEl>
                                        <p:attrNameLst>
                                          <p:attrName>ppt_y</p:attrName>
                                        </p:attrNameLst>
                                      </p:cBhvr>
                                      <p:tavLst>
                                        <p:tav tm="0">
                                          <p:val>
                                            <p:strVal val="#ppt_y-.03"/>
                                          </p:val>
                                        </p:tav>
                                        <p:tav tm="100000">
                                          <p:val>
                                            <p:strVal val="#ppt_y"/>
                                          </p:val>
                                        </p:tav>
                                      </p:tavLst>
                                    </p:anim>
                                  </p:childTnLst>
                                </p:cTn>
                              </p:par>
                            </p:childTnLst>
                          </p:cTn>
                        </p:par>
                        <p:par>
                          <p:cTn id="120" fill="hold">
                            <p:stCondLst>
                              <p:cond delay="10500"/>
                            </p:stCondLst>
                            <p:childTnLst>
                              <p:par>
                                <p:cTn id="121" presetID="53" presetClass="entr" presetSubtype="528" fill="hold" grpId="0" nodeType="afterEffect">
                                  <p:stCondLst>
                                    <p:cond delay="0"/>
                                  </p:stCondLst>
                                  <p:childTnLst>
                                    <p:set>
                                      <p:cBhvr>
                                        <p:cTn id="122" dur="1" fill="hold">
                                          <p:stCondLst>
                                            <p:cond delay="0"/>
                                          </p:stCondLst>
                                        </p:cTn>
                                        <p:tgtEl>
                                          <p:spTgt spid="38"/>
                                        </p:tgtEl>
                                        <p:attrNameLst>
                                          <p:attrName>style.visibility</p:attrName>
                                        </p:attrNameLst>
                                      </p:cBhvr>
                                      <p:to>
                                        <p:strVal val="visible"/>
                                      </p:to>
                                    </p:set>
                                    <p:anim calcmode="lin" valueType="num">
                                      <p:cBhvr>
                                        <p:cTn id="123" dur="500" fill="hold"/>
                                        <p:tgtEl>
                                          <p:spTgt spid="38"/>
                                        </p:tgtEl>
                                        <p:attrNameLst>
                                          <p:attrName>ppt_w</p:attrName>
                                        </p:attrNameLst>
                                      </p:cBhvr>
                                      <p:tavLst>
                                        <p:tav tm="0">
                                          <p:val>
                                            <p:fltVal val="0"/>
                                          </p:val>
                                        </p:tav>
                                        <p:tav tm="100000">
                                          <p:val>
                                            <p:strVal val="#ppt_w"/>
                                          </p:val>
                                        </p:tav>
                                      </p:tavLst>
                                    </p:anim>
                                    <p:anim calcmode="lin" valueType="num">
                                      <p:cBhvr>
                                        <p:cTn id="124" dur="500" fill="hold"/>
                                        <p:tgtEl>
                                          <p:spTgt spid="38"/>
                                        </p:tgtEl>
                                        <p:attrNameLst>
                                          <p:attrName>ppt_h</p:attrName>
                                        </p:attrNameLst>
                                      </p:cBhvr>
                                      <p:tavLst>
                                        <p:tav tm="0">
                                          <p:val>
                                            <p:fltVal val="0"/>
                                          </p:val>
                                        </p:tav>
                                        <p:tav tm="100000">
                                          <p:val>
                                            <p:strVal val="#ppt_h"/>
                                          </p:val>
                                        </p:tav>
                                      </p:tavLst>
                                    </p:anim>
                                    <p:animEffect transition="in" filter="fade">
                                      <p:cBhvr>
                                        <p:cTn id="125" dur="500"/>
                                        <p:tgtEl>
                                          <p:spTgt spid="38"/>
                                        </p:tgtEl>
                                      </p:cBhvr>
                                    </p:animEffect>
                                    <p:anim calcmode="lin" valueType="num">
                                      <p:cBhvr>
                                        <p:cTn id="126" dur="500" fill="hold"/>
                                        <p:tgtEl>
                                          <p:spTgt spid="38"/>
                                        </p:tgtEl>
                                        <p:attrNameLst>
                                          <p:attrName>ppt_x</p:attrName>
                                        </p:attrNameLst>
                                      </p:cBhvr>
                                      <p:tavLst>
                                        <p:tav tm="0">
                                          <p:val>
                                            <p:fltVal val="0.5"/>
                                          </p:val>
                                        </p:tav>
                                        <p:tav tm="100000">
                                          <p:val>
                                            <p:strVal val="#ppt_x"/>
                                          </p:val>
                                        </p:tav>
                                      </p:tavLst>
                                    </p:anim>
                                    <p:anim calcmode="lin" valueType="num">
                                      <p:cBhvr>
                                        <p:cTn id="127" dur="500" fill="hold"/>
                                        <p:tgtEl>
                                          <p:spTgt spid="38"/>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45"/>
                                        </p:tgtEl>
                                        <p:attrNameLst>
                                          <p:attrName>style.visibility</p:attrName>
                                        </p:attrNameLst>
                                      </p:cBhvr>
                                      <p:to>
                                        <p:strVal val="visible"/>
                                      </p:to>
                                    </p:set>
                                    <p:anim calcmode="lin" valueType="num">
                                      <p:cBhvr>
                                        <p:cTn id="130" dur="500" fill="hold"/>
                                        <p:tgtEl>
                                          <p:spTgt spid="45"/>
                                        </p:tgtEl>
                                        <p:attrNameLst>
                                          <p:attrName>ppt_w</p:attrName>
                                        </p:attrNameLst>
                                      </p:cBhvr>
                                      <p:tavLst>
                                        <p:tav tm="0">
                                          <p:val>
                                            <p:fltVal val="0"/>
                                          </p:val>
                                        </p:tav>
                                        <p:tav tm="100000">
                                          <p:val>
                                            <p:strVal val="#ppt_w"/>
                                          </p:val>
                                        </p:tav>
                                      </p:tavLst>
                                    </p:anim>
                                    <p:anim calcmode="lin" valueType="num">
                                      <p:cBhvr>
                                        <p:cTn id="131" dur="500" fill="hold"/>
                                        <p:tgtEl>
                                          <p:spTgt spid="45"/>
                                        </p:tgtEl>
                                        <p:attrNameLst>
                                          <p:attrName>ppt_h</p:attrName>
                                        </p:attrNameLst>
                                      </p:cBhvr>
                                      <p:tavLst>
                                        <p:tav tm="0">
                                          <p:val>
                                            <p:fltVal val="0"/>
                                          </p:val>
                                        </p:tav>
                                        <p:tav tm="100000">
                                          <p:val>
                                            <p:strVal val="#ppt_h"/>
                                          </p:val>
                                        </p:tav>
                                      </p:tavLst>
                                    </p:anim>
                                    <p:animEffect transition="in" filter="fade">
                                      <p:cBhvr>
                                        <p:cTn id="132" dur="500"/>
                                        <p:tgtEl>
                                          <p:spTgt spid="45"/>
                                        </p:tgtEl>
                                      </p:cBhvr>
                                    </p:animEffect>
                                    <p:anim calcmode="lin" valueType="num">
                                      <p:cBhvr>
                                        <p:cTn id="133" dur="500" fill="hold"/>
                                        <p:tgtEl>
                                          <p:spTgt spid="45"/>
                                        </p:tgtEl>
                                        <p:attrNameLst>
                                          <p:attrName>ppt_x</p:attrName>
                                        </p:attrNameLst>
                                      </p:cBhvr>
                                      <p:tavLst>
                                        <p:tav tm="0">
                                          <p:val>
                                            <p:fltVal val="0.5"/>
                                          </p:val>
                                        </p:tav>
                                        <p:tav tm="100000">
                                          <p:val>
                                            <p:strVal val="#ppt_x"/>
                                          </p:val>
                                        </p:tav>
                                      </p:tavLst>
                                    </p:anim>
                                    <p:anim calcmode="lin" valueType="num">
                                      <p:cBhvr>
                                        <p:cTn id="134" dur="500" fill="hold"/>
                                        <p:tgtEl>
                                          <p:spTgt spid="45"/>
                                        </p:tgtEl>
                                        <p:attrNameLst>
                                          <p:attrName>ppt_y</p:attrName>
                                        </p:attrNameLst>
                                      </p:cBhvr>
                                      <p:tavLst>
                                        <p:tav tm="0">
                                          <p:val>
                                            <p:fltVal val="0.5"/>
                                          </p:val>
                                        </p:tav>
                                        <p:tav tm="100000">
                                          <p:val>
                                            <p:strVal val="#ppt_y"/>
                                          </p:val>
                                        </p:tav>
                                      </p:tavLst>
                                    </p:anim>
                                  </p:childTnLst>
                                </p:cTn>
                              </p:par>
                            </p:childTnLst>
                          </p:cTn>
                        </p:par>
                        <p:par>
                          <p:cTn id="135" fill="hold">
                            <p:stCondLst>
                              <p:cond delay="11000"/>
                            </p:stCondLst>
                            <p:childTnLst>
                              <p:par>
                                <p:cTn id="136" presetID="42"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1000" fill="hold"/>
                                        <p:tgtEl>
                                          <p:spTgt spid="36"/>
                                        </p:tgtEl>
                                        <p:attrNameLst>
                                          <p:attrName>ppt_y</p:attrName>
                                        </p:attrNameLst>
                                      </p:cBhvr>
                                      <p:tavLst>
                                        <p:tav tm="0">
                                          <p:val>
                                            <p:strVal val="#ppt_y+.1"/>
                                          </p:val>
                                        </p:tav>
                                        <p:tav tm="100000">
                                          <p:val>
                                            <p:strVal val="#ppt_y"/>
                                          </p:val>
                                        </p:tav>
                                      </p:tavLst>
                                    </p:anim>
                                  </p:childTnLst>
                                </p:cTn>
                              </p:par>
                            </p:childTnLst>
                          </p:cTn>
                        </p:par>
                        <p:par>
                          <p:cTn id="141" fill="hold">
                            <p:stCondLst>
                              <p:cond delay="12000"/>
                            </p:stCondLst>
                            <p:childTnLst>
                              <p:par>
                                <p:cTn id="142" presetID="37" presetClass="entr" presetSubtype="0" fill="hold" grpId="0" nodeType="afterEffect">
                                  <p:stCondLst>
                                    <p:cond delay="0"/>
                                  </p:stCondLst>
                                  <p:childTnLst>
                                    <p:set>
                                      <p:cBhvr>
                                        <p:cTn id="143" dur="1" fill="hold">
                                          <p:stCondLst>
                                            <p:cond delay="0"/>
                                          </p:stCondLst>
                                        </p:cTn>
                                        <p:tgtEl>
                                          <p:spTgt spid="41"/>
                                        </p:tgtEl>
                                        <p:attrNameLst>
                                          <p:attrName>style.visibility</p:attrName>
                                        </p:attrNameLst>
                                      </p:cBhvr>
                                      <p:to>
                                        <p:strVal val="visible"/>
                                      </p:to>
                                    </p:set>
                                    <p:animEffect transition="in" filter="fade">
                                      <p:cBhvr>
                                        <p:cTn id="144" dur="750"/>
                                        <p:tgtEl>
                                          <p:spTgt spid="41"/>
                                        </p:tgtEl>
                                      </p:cBhvr>
                                    </p:animEffect>
                                    <p:anim calcmode="lin" valueType="num">
                                      <p:cBhvr>
                                        <p:cTn id="145" dur="750" fill="hold"/>
                                        <p:tgtEl>
                                          <p:spTgt spid="41"/>
                                        </p:tgtEl>
                                        <p:attrNameLst>
                                          <p:attrName>ppt_x</p:attrName>
                                        </p:attrNameLst>
                                      </p:cBhvr>
                                      <p:tavLst>
                                        <p:tav tm="0">
                                          <p:val>
                                            <p:strVal val="#ppt_x"/>
                                          </p:val>
                                        </p:tav>
                                        <p:tav tm="100000">
                                          <p:val>
                                            <p:strVal val="#ppt_x"/>
                                          </p:val>
                                        </p:tav>
                                      </p:tavLst>
                                    </p:anim>
                                    <p:anim calcmode="lin" valueType="num">
                                      <p:cBhvr>
                                        <p:cTn id="146" dur="675" decel="100000" fill="hold"/>
                                        <p:tgtEl>
                                          <p:spTgt spid="41"/>
                                        </p:tgtEl>
                                        <p:attrNameLst>
                                          <p:attrName>ppt_y</p:attrName>
                                        </p:attrNameLst>
                                      </p:cBhvr>
                                      <p:tavLst>
                                        <p:tav tm="0">
                                          <p:val>
                                            <p:strVal val="#ppt_y+1"/>
                                          </p:val>
                                        </p:tav>
                                        <p:tav tm="100000">
                                          <p:val>
                                            <p:strVal val="#ppt_y-.03"/>
                                          </p:val>
                                        </p:tav>
                                      </p:tavLst>
                                    </p:anim>
                                    <p:anim calcmode="lin" valueType="num">
                                      <p:cBhvr>
                                        <p:cTn id="147" dur="75" accel="100000" fill="hold">
                                          <p:stCondLst>
                                            <p:cond delay="675"/>
                                          </p:stCondLst>
                                        </p:cTn>
                                        <p:tgtEl>
                                          <p:spTgt spid="41"/>
                                        </p:tgtEl>
                                        <p:attrNameLst>
                                          <p:attrName>ppt_y</p:attrName>
                                        </p:attrNameLst>
                                      </p:cBhvr>
                                      <p:tavLst>
                                        <p:tav tm="0">
                                          <p:val>
                                            <p:strVal val="#ppt_y-.03"/>
                                          </p:val>
                                        </p:tav>
                                        <p:tav tm="100000">
                                          <p:val>
                                            <p:strVal val="#ppt_y"/>
                                          </p:val>
                                        </p:tav>
                                      </p:tavLst>
                                    </p:anim>
                                  </p:childTnLst>
                                </p:cTn>
                              </p:par>
                            </p:childTnLst>
                          </p:cTn>
                        </p:par>
                        <p:par>
                          <p:cTn id="148" fill="hold">
                            <p:stCondLst>
                              <p:cond delay="12750"/>
                            </p:stCondLst>
                            <p:childTnLst>
                              <p:par>
                                <p:cTn id="149" presetID="53" presetClass="entr" presetSubtype="528" fill="hold"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p:cTn id="151" dur="500" fill="hold"/>
                                        <p:tgtEl>
                                          <p:spTgt spid="94"/>
                                        </p:tgtEl>
                                        <p:attrNameLst>
                                          <p:attrName>ppt_w</p:attrName>
                                        </p:attrNameLst>
                                      </p:cBhvr>
                                      <p:tavLst>
                                        <p:tav tm="0">
                                          <p:val>
                                            <p:fltVal val="0"/>
                                          </p:val>
                                        </p:tav>
                                        <p:tav tm="100000">
                                          <p:val>
                                            <p:strVal val="#ppt_w"/>
                                          </p:val>
                                        </p:tav>
                                      </p:tavLst>
                                    </p:anim>
                                    <p:anim calcmode="lin" valueType="num">
                                      <p:cBhvr>
                                        <p:cTn id="152" dur="500" fill="hold"/>
                                        <p:tgtEl>
                                          <p:spTgt spid="94"/>
                                        </p:tgtEl>
                                        <p:attrNameLst>
                                          <p:attrName>ppt_h</p:attrName>
                                        </p:attrNameLst>
                                      </p:cBhvr>
                                      <p:tavLst>
                                        <p:tav tm="0">
                                          <p:val>
                                            <p:fltVal val="0"/>
                                          </p:val>
                                        </p:tav>
                                        <p:tav tm="100000">
                                          <p:val>
                                            <p:strVal val="#ppt_h"/>
                                          </p:val>
                                        </p:tav>
                                      </p:tavLst>
                                    </p:anim>
                                    <p:animEffect transition="in" filter="fade">
                                      <p:cBhvr>
                                        <p:cTn id="153" dur="500"/>
                                        <p:tgtEl>
                                          <p:spTgt spid="94"/>
                                        </p:tgtEl>
                                      </p:cBhvr>
                                    </p:animEffect>
                                    <p:anim calcmode="lin" valueType="num">
                                      <p:cBhvr>
                                        <p:cTn id="154" dur="500" fill="hold"/>
                                        <p:tgtEl>
                                          <p:spTgt spid="94"/>
                                        </p:tgtEl>
                                        <p:attrNameLst>
                                          <p:attrName>ppt_x</p:attrName>
                                        </p:attrNameLst>
                                      </p:cBhvr>
                                      <p:tavLst>
                                        <p:tav tm="0">
                                          <p:val>
                                            <p:fltVal val="0.5"/>
                                          </p:val>
                                        </p:tav>
                                        <p:tav tm="100000">
                                          <p:val>
                                            <p:strVal val="#ppt_x"/>
                                          </p:val>
                                        </p:tav>
                                      </p:tavLst>
                                    </p:anim>
                                    <p:anim calcmode="lin" valueType="num">
                                      <p:cBhvr>
                                        <p:cTn id="155" dur="500" fill="hold"/>
                                        <p:tgtEl>
                                          <p:spTgt spid="94"/>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68"/>
                                        </p:tgtEl>
                                        <p:attrNameLst>
                                          <p:attrName>style.visibility</p:attrName>
                                        </p:attrNameLst>
                                      </p:cBhvr>
                                      <p:to>
                                        <p:strVal val="visible"/>
                                      </p:to>
                                    </p:set>
                                    <p:anim calcmode="lin" valueType="num">
                                      <p:cBhvr>
                                        <p:cTn id="158" dur="500" fill="hold"/>
                                        <p:tgtEl>
                                          <p:spTgt spid="68"/>
                                        </p:tgtEl>
                                        <p:attrNameLst>
                                          <p:attrName>ppt_w</p:attrName>
                                        </p:attrNameLst>
                                      </p:cBhvr>
                                      <p:tavLst>
                                        <p:tav tm="0">
                                          <p:val>
                                            <p:fltVal val="0"/>
                                          </p:val>
                                        </p:tav>
                                        <p:tav tm="100000">
                                          <p:val>
                                            <p:strVal val="#ppt_w"/>
                                          </p:val>
                                        </p:tav>
                                      </p:tavLst>
                                    </p:anim>
                                    <p:anim calcmode="lin" valueType="num">
                                      <p:cBhvr>
                                        <p:cTn id="159" dur="500" fill="hold"/>
                                        <p:tgtEl>
                                          <p:spTgt spid="68"/>
                                        </p:tgtEl>
                                        <p:attrNameLst>
                                          <p:attrName>ppt_h</p:attrName>
                                        </p:attrNameLst>
                                      </p:cBhvr>
                                      <p:tavLst>
                                        <p:tav tm="0">
                                          <p:val>
                                            <p:fltVal val="0"/>
                                          </p:val>
                                        </p:tav>
                                        <p:tav tm="100000">
                                          <p:val>
                                            <p:strVal val="#ppt_h"/>
                                          </p:val>
                                        </p:tav>
                                      </p:tavLst>
                                    </p:anim>
                                    <p:animEffect transition="in" filter="fade">
                                      <p:cBhvr>
                                        <p:cTn id="160" dur="500"/>
                                        <p:tgtEl>
                                          <p:spTgt spid="68"/>
                                        </p:tgtEl>
                                      </p:cBhvr>
                                    </p:animEffect>
                                    <p:anim calcmode="lin" valueType="num">
                                      <p:cBhvr>
                                        <p:cTn id="161" dur="500" fill="hold"/>
                                        <p:tgtEl>
                                          <p:spTgt spid="68"/>
                                        </p:tgtEl>
                                        <p:attrNameLst>
                                          <p:attrName>ppt_x</p:attrName>
                                        </p:attrNameLst>
                                      </p:cBhvr>
                                      <p:tavLst>
                                        <p:tav tm="0">
                                          <p:val>
                                            <p:fltVal val="0.5"/>
                                          </p:val>
                                        </p:tav>
                                        <p:tav tm="100000">
                                          <p:val>
                                            <p:strVal val="#ppt_x"/>
                                          </p:val>
                                        </p:tav>
                                      </p:tavLst>
                                    </p:anim>
                                    <p:anim calcmode="lin" valueType="num">
                                      <p:cBhvr>
                                        <p:cTn id="162" dur="500" fill="hold"/>
                                        <p:tgtEl>
                                          <p:spTgt spid="68"/>
                                        </p:tgtEl>
                                        <p:attrNameLst>
                                          <p:attrName>ppt_y</p:attrName>
                                        </p:attrNameLst>
                                      </p:cBhvr>
                                      <p:tavLst>
                                        <p:tav tm="0">
                                          <p:val>
                                            <p:fltVal val="0.5"/>
                                          </p:val>
                                        </p:tav>
                                        <p:tav tm="100000">
                                          <p:val>
                                            <p:strVal val="#ppt_y"/>
                                          </p:val>
                                        </p:tav>
                                      </p:tavLst>
                                    </p:anim>
                                  </p:childTnLst>
                                </p:cTn>
                              </p:par>
                            </p:childTnLst>
                          </p:cTn>
                        </p:par>
                        <p:par>
                          <p:cTn id="163" fill="hold">
                            <p:stCondLst>
                              <p:cond delay="13250"/>
                            </p:stCondLst>
                            <p:childTnLst>
                              <p:par>
                                <p:cTn id="164" presetID="42" presetClass="entr" presetSubtype="0" fill="hold" grpId="0" nodeType="after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fade">
                                      <p:cBhvr>
                                        <p:cTn id="166" dur="1000"/>
                                        <p:tgtEl>
                                          <p:spTgt spid="66"/>
                                        </p:tgtEl>
                                      </p:cBhvr>
                                    </p:animEffect>
                                    <p:anim calcmode="lin" valueType="num">
                                      <p:cBhvr>
                                        <p:cTn id="167" dur="1000" fill="hold"/>
                                        <p:tgtEl>
                                          <p:spTgt spid="66"/>
                                        </p:tgtEl>
                                        <p:attrNameLst>
                                          <p:attrName>ppt_x</p:attrName>
                                        </p:attrNameLst>
                                      </p:cBhvr>
                                      <p:tavLst>
                                        <p:tav tm="0">
                                          <p:val>
                                            <p:strVal val="#ppt_x"/>
                                          </p:val>
                                        </p:tav>
                                        <p:tav tm="100000">
                                          <p:val>
                                            <p:strVal val="#ppt_x"/>
                                          </p:val>
                                        </p:tav>
                                      </p:tavLst>
                                    </p:anim>
                                    <p:anim calcmode="lin" valueType="num">
                                      <p:cBhvr>
                                        <p:cTn id="168"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8" grpId="0" animBg="1"/>
      <p:bldP spid="45" grpId="0" animBg="1"/>
      <p:bldP spid="46" grpId="0"/>
      <p:bldP spid="59" grpId="0"/>
      <p:bldP spid="61" grpId="0" animBg="1"/>
      <p:bldP spid="66" grpId="0"/>
      <p:bldP spid="68" grpId="0" animBg="1"/>
      <p:bldP spid="70" grpId="0"/>
      <p:bldP spid="72" grpId="0" animBg="1"/>
      <p:bldP spid="74" grpId="0"/>
      <p:bldP spid="76" grpId="0" animBg="1"/>
      <p:bldP spid="41" grpId="0" animBg="1"/>
      <p:bldP spid="10" grpId="0" animBg="1"/>
      <p:bldP spid="9" grpId="0" animBg="1"/>
      <p:bldP spid="8" grpId="0" animBg="1"/>
      <p:bldP spid="6" grpId="0" animBg="1"/>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6693352" y="1668086"/>
            <a:ext cx="526258" cy="519289"/>
          </a:xfrm>
          <a:prstGeom prst="rect">
            <a:avLst/>
          </a:prstGeom>
          <a:solidFill>
            <a:srgbClr val="44D7F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69719">
            <a:off x="5197574" y="3169355"/>
            <a:ext cx="526258" cy="519289"/>
          </a:xfrm>
          <a:prstGeom prst="rect">
            <a:avLst/>
          </a:prstGeom>
          <a:solidFill>
            <a:srgbClr val="239B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3605841" y="4744308"/>
            <a:ext cx="526258" cy="519289"/>
          </a:xfrm>
          <a:prstGeom prst="rect">
            <a:avLst/>
          </a:prstGeom>
          <a:solidFill>
            <a:srgbClr val="0967B9"/>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7558922" y="1671568"/>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4D7FB"/>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5927678" y="3247042"/>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239BD3"/>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4431900" y="4782337"/>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967B9"/>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nvGrpSpPr>
          <p:cNvPr id="19" name="Group 18"/>
          <p:cNvGrpSpPr/>
          <p:nvPr/>
        </p:nvGrpSpPr>
        <p:grpSpPr>
          <a:xfrm>
            <a:off x="6310489" y="258228"/>
            <a:ext cx="5508978" cy="954108"/>
            <a:chOff x="3341511" y="258228"/>
            <a:chExt cx="5508978" cy="954108"/>
          </a:xfrm>
        </p:grpSpPr>
        <p:sp>
          <p:nvSpPr>
            <p:cNvPr id="20" name="TextBox 19"/>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22" name="TextBox 21"/>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25000"/>
                    </a:schemeClr>
                  </a:solidFill>
                  <a:latin typeface="Candara" panose="020E0502030303020204" pitchFamily="34" charset="0"/>
                </a:rPr>
                <a:t>Your Subtitle</a:t>
              </a:r>
            </a:p>
          </p:txBody>
        </p:sp>
      </p:grpSp>
      <p:pic>
        <p:nvPicPr>
          <p:cNvPr id="23" name="Picture 2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9942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750"/>
                                        <p:tgtEl>
                                          <p:spTgt spid="1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left)">
                                      <p:cBhvr>
                                        <p:cTn id="11" dur="1000"/>
                                        <p:tgtEl>
                                          <p:spTgt spid="21"/>
                                        </p:tgtEl>
                                      </p:cBhvr>
                                    </p:animEffect>
                                  </p:childTnLst>
                                </p:cTn>
                              </p:par>
                            </p:childTnLst>
                          </p:cTn>
                        </p:par>
                        <p:par>
                          <p:cTn id="12" fill="hold">
                            <p:stCondLst>
                              <p:cond delay="175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750"/>
                            </p:stCondLst>
                            <p:childTnLst>
                              <p:par>
                                <p:cTn id="28" presetID="53" presetClass="entr" presetSubtype="16"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p:cTn id="30" dur="500" fill="hold"/>
                                        <p:tgtEl>
                                          <p:spTgt spid="11"/>
                                        </p:tgtEl>
                                        <p:attrNameLst>
                                          <p:attrName>ppt_w</p:attrName>
                                        </p:attrNameLst>
                                      </p:cBhvr>
                                      <p:tavLst>
                                        <p:tav tm="0">
                                          <p:val>
                                            <p:fltVal val="0"/>
                                          </p:val>
                                        </p:tav>
                                        <p:tav tm="100000">
                                          <p:val>
                                            <p:strVal val="#ppt_w"/>
                                          </p:val>
                                        </p:tav>
                                      </p:tavLst>
                                    </p:anim>
                                    <p:anim calcmode="lin" valueType="num">
                                      <p:cBhvr>
                                        <p:cTn id="31" dur="500" fill="hold"/>
                                        <p:tgtEl>
                                          <p:spTgt spid="11"/>
                                        </p:tgtEl>
                                        <p:attrNameLst>
                                          <p:attrName>ppt_h</p:attrName>
                                        </p:attrNameLst>
                                      </p:cBhvr>
                                      <p:tavLst>
                                        <p:tav tm="0">
                                          <p:val>
                                            <p:fltVal val="0"/>
                                          </p:val>
                                        </p:tav>
                                        <p:tav tm="100000">
                                          <p:val>
                                            <p:strVal val="#ppt_h"/>
                                          </p:val>
                                        </p:tav>
                                      </p:tavLst>
                                    </p:anim>
                                    <p:animEffect transition="in" filter="fade">
                                      <p:cBhvr>
                                        <p:cTn id="32" dur="500"/>
                                        <p:tgtEl>
                                          <p:spTgt spid="11"/>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Effect transition="in" filter="fade">
                                      <p:cBhvr>
                                        <p:cTn id="37" dur="500"/>
                                        <p:tgtEl>
                                          <p:spTgt spid="14"/>
                                        </p:tgtEl>
                                      </p:cBhvr>
                                    </p:animEffect>
                                  </p:childTnLst>
                                </p:cTn>
                              </p:par>
                            </p:childTnLst>
                          </p:cTn>
                        </p:par>
                        <p:par>
                          <p:cTn id="38" fill="hold">
                            <p:stCondLst>
                              <p:cond delay="32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750"/>
                            </p:stCondLst>
                            <p:childTnLst>
                              <p:par>
                                <p:cTn id="43" presetID="53" presetClass="entr" presetSubtype="16"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p:cTn id="45" dur="500" fill="hold"/>
                                        <p:tgtEl>
                                          <p:spTgt spid="15"/>
                                        </p:tgtEl>
                                        <p:attrNameLst>
                                          <p:attrName>ppt_w</p:attrName>
                                        </p:attrNameLst>
                                      </p:cBhvr>
                                      <p:tavLst>
                                        <p:tav tm="0">
                                          <p:val>
                                            <p:fltVal val="0"/>
                                          </p:val>
                                        </p:tav>
                                        <p:tav tm="100000">
                                          <p:val>
                                            <p:strVal val="#ppt_w"/>
                                          </p:val>
                                        </p:tav>
                                      </p:tavLst>
                                    </p:anim>
                                    <p:anim calcmode="lin" valueType="num">
                                      <p:cBhvr>
                                        <p:cTn id="46" dur="500" fill="hold"/>
                                        <p:tgtEl>
                                          <p:spTgt spid="15"/>
                                        </p:tgtEl>
                                        <p:attrNameLst>
                                          <p:attrName>ppt_h</p:attrName>
                                        </p:attrNameLst>
                                      </p:cBhvr>
                                      <p:tavLst>
                                        <p:tav tm="0">
                                          <p:val>
                                            <p:fltVal val="0"/>
                                          </p:val>
                                        </p:tav>
                                        <p:tav tm="100000">
                                          <p:val>
                                            <p:strVal val="#ppt_h"/>
                                          </p:val>
                                        </p:tav>
                                      </p:tavLst>
                                    </p:anim>
                                    <p:animEffect transition="in" filter="fade">
                                      <p:cBhvr>
                                        <p:cTn id="47" dur="500"/>
                                        <p:tgtEl>
                                          <p:spTgt spid="15"/>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500" fill="hold"/>
                                        <p:tgtEl>
                                          <p:spTgt spid="12"/>
                                        </p:tgtEl>
                                        <p:attrNameLst>
                                          <p:attrName>ppt_w</p:attrName>
                                        </p:attrNameLst>
                                      </p:cBhvr>
                                      <p:tavLst>
                                        <p:tav tm="0">
                                          <p:val>
                                            <p:fltVal val="0"/>
                                          </p:val>
                                        </p:tav>
                                        <p:tav tm="100000">
                                          <p:val>
                                            <p:strVal val="#ppt_w"/>
                                          </p:val>
                                        </p:tav>
                                      </p:tavLst>
                                    </p:anim>
                                    <p:anim calcmode="lin" valueType="num">
                                      <p:cBhvr>
                                        <p:cTn id="51" dur="500" fill="hold"/>
                                        <p:tgtEl>
                                          <p:spTgt spid="12"/>
                                        </p:tgtEl>
                                        <p:attrNameLst>
                                          <p:attrName>ppt_h</p:attrName>
                                        </p:attrNameLst>
                                      </p:cBhvr>
                                      <p:tavLst>
                                        <p:tav tm="0">
                                          <p:val>
                                            <p:fltVal val="0"/>
                                          </p:val>
                                        </p:tav>
                                        <p:tav tm="100000">
                                          <p:val>
                                            <p:strVal val="#ppt_h"/>
                                          </p:val>
                                        </p:tav>
                                      </p:tavLst>
                                    </p:anim>
                                    <p:animEffect transition="in" filter="fade">
                                      <p:cBhvr>
                                        <p:cTn id="52" dur="500"/>
                                        <p:tgtEl>
                                          <p:spTgt spid="12"/>
                                        </p:tgtEl>
                                      </p:cBhvr>
                                    </p:animEffect>
                                  </p:childTnLst>
                                </p:cTn>
                              </p:par>
                            </p:childTnLst>
                          </p:cTn>
                        </p:par>
                        <p:par>
                          <p:cTn id="53" fill="hold">
                            <p:stCondLst>
                              <p:cond delay="425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157EBF">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36B8E3">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0050AA">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pic>
        <p:nvPicPr>
          <p:cNvPr id="39" name="Picture 3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2592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44D7F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36B8E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239B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157EBF"/>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11968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50000"/>
                    </a:schemeClr>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44D7F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44D7FB"/>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rgbClr val="36B8E3"/>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rgbClr val="239BD3"/>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rgbClr val="157EBF"/>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rgbClr val="239BD3"/>
          </a:solidFill>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rgbClr val="36B8E3"/>
          </a:solidFill>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rgbClr val="157EBF"/>
          </a:solidFill>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6480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3" name="Group 42"/>
          <p:cNvGrpSpPr/>
          <p:nvPr/>
        </p:nvGrpSpPr>
        <p:grpSpPr>
          <a:xfrm>
            <a:off x="959989" y="5402752"/>
            <a:ext cx="10724012" cy="1149093"/>
            <a:chOff x="4575651" y="2685656"/>
            <a:chExt cx="4784505" cy="2116860"/>
          </a:xfrm>
        </p:grpSpPr>
        <p:sp>
          <p:nvSpPr>
            <p:cNvPr id="44" name="TextBox 43"/>
            <p:cNvSpPr txBox="1"/>
            <p:nvPr/>
          </p:nvSpPr>
          <p:spPr>
            <a:xfrm>
              <a:off x="4575651" y="2685656"/>
              <a:ext cx="2610595" cy="673803"/>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p:txBody>
        </p:sp>
        <p:sp>
          <p:nvSpPr>
            <p:cNvPr id="45" name="TextBox 44"/>
            <p:cNvSpPr txBox="1"/>
            <p:nvPr/>
          </p:nvSpPr>
          <p:spPr>
            <a:xfrm>
              <a:off x="4575651" y="3441749"/>
              <a:ext cx="4784505" cy="1360767"/>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grpSp>
      <p:sp>
        <p:nvSpPr>
          <p:cNvPr id="47" name="TextBox 46"/>
          <p:cNvSpPr txBox="1"/>
          <p:nvPr/>
        </p:nvSpPr>
        <p:spPr>
          <a:xfrm>
            <a:off x="3486181" y="4561175"/>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grpSp>
        <p:nvGrpSpPr>
          <p:cNvPr id="98" name="Group 97"/>
          <p:cNvGrpSpPr/>
          <p:nvPr/>
        </p:nvGrpSpPr>
        <p:grpSpPr>
          <a:xfrm>
            <a:off x="1386810" y="-1"/>
            <a:ext cx="9340941" cy="4720846"/>
            <a:chOff x="1185335" y="-1"/>
            <a:chExt cx="9340941" cy="4720846"/>
          </a:xfrm>
          <a:blipFill>
            <a:blip r:embed="rId3"/>
            <a:stretch>
              <a:fillRect/>
            </a:stretch>
          </a:blipFill>
          <a:effectLst>
            <a:outerShdw blurRad="50800" dist="38100" dir="2700000" algn="tl" rotWithShape="0">
              <a:prstClr val="black">
                <a:alpha val="40000"/>
              </a:prstClr>
            </a:outerShdw>
          </a:effectLst>
        </p:grpSpPr>
        <p:sp>
          <p:nvSpPr>
            <p:cNvPr id="99" name="Freeform 98"/>
            <p:cNvSpPr/>
            <p:nvPr/>
          </p:nvSpPr>
          <p:spPr>
            <a:xfrm>
              <a:off x="1185335" y="0"/>
              <a:ext cx="707473" cy="3862889"/>
            </a:xfrm>
            <a:custGeom>
              <a:avLst/>
              <a:gdLst>
                <a:gd name="connsiteX0" fmla="*/ 0 w 707473"/>
                <a:gd name="connsiteY0" fmla="*/ 0 h 3862889"/>
                <a:gd name="connsiteX1" fmla="*/ 699911 w 707473"/>
                <a:gd name="connsiteY1" fmla="*/ 0 h 3862889"/>
                <a:gd name="connsiteX2" fmla="*/ 699911 w 707473"/>
                <a:gd name="connsiteY2" fmla="*/ 3438576 h 3862889"/>
                <a:gd name="connsiteX3" fmla="*/ 700321 w 707473"/>
                <a:gd name="connsiteY3" fmla="*/ 3439896 h 3862889"/>
                <a:gd name="connsiteX4" fmla="*/ 707473 w 707473"/>
                <a:gd name="connsiteY4" fmla="*/ 3510845 h 3862889"/>
                <a:gd name="connsiteX5" fmla="*/ 355429 w 707473"/>
                <a:gd name="connsiteY5" fmla="*/ 3862889 h 3862889"/>
                <a:gd name="connsiteX6" fmla="*/ 3385 w 707473"/>
                <a:gd name="connsiteY6" fmla="*/ 3510845 h 3862889"/>
                <a:gd name="connsiteX7" fmla="*/ 3385 w 707473"/>
                <a:gd name="connsiteY7" fmla="*/ 3510844 h 3862889"/>
                <a:gd name="connsiteX8" fmla="*/ 0 w 707473"/>
                <a:gd name="connsiteY8" fmla="*/ 3510844 h 3862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7473" h="3862889">
                  <a:moveTo>
                    <a:pt x="0" y="0"/>
                  </a:moveTo>
                  <a:lnTo>
                    <a:pt x="699911" y="0"/>
                  </a:lnTo>
                  <a:lnTo>
                    <a:pt x="699911" y="3438576"/>
                  </a:lnTo>
                  <a:lnTo>
                    <a:pt x="700321" y="3439896"/>
                  </a:lnTo>
                  <a:cubicBezTo>
                    <a:pt x="705010" y="3462813"/>
                    <a:pt x="707473" y="3486541"/>
                    <a:pt x="707473" y="3510845"/>
                  </a:cubicBezTo>
                  <a:cubicBezTo>
                    <a:pt x="707473" y="3705274"/>
                    <a:pt x="549858" y="3862889"/>
                    <a:pt x="355429" y="3862889"/>
                  </a:cubicBezTo>
                  <a:cubicBezTo>
                    <a:pt x="161000" y="3862889"/>
                    <a:pt x="3385" y="3705274"/>
                    <a:pt x="3385" y="3510845"/>
                  </a:cubicBezTo>
                  <a:lnTo>
                    <a:pt x="3385" y="3510844"/>
                  </a:lnTo>
                  <a:lnTo>
                    <a:pt x="0" y="3510844"/>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a:off x="1969293" y="-1"/>
              <a:ext cx="704088" cy="4160576"/>
            </a:xfrm>
            <a:custGeom>
              <a:avLst/>
              <a:gdLst>
                <a:gd name="connsiteX0" fmla="*/ 619 w 704088"/>
                <a:gd name="connsiteY0" fmla="*/ 0 h 4160576"/>
                <a:gd name="connsiteX1" fmla="*/ 700530 w 704088"/>
                <a:gd name="connsiteY1" fmla="*/ 0 h 4160576"/>
                <a:gd name="connsiteX2" fmla="*/ 700530 w 704088"/>
                <a:gd name="connsiteY2" fmla="*/ 3770489 h 4160576"/>
                <a:gd name="connsiteX3" fmla="*/ 700253 w 704088"/>
                <a:gd name="connsiteY3" fmla="*/ 3770489 h 4160576"/>
                <a:gd name="connsiteX4" fmla="*/ 704088 w 704088"/>
                <a:gd name="connsiteY4" fmla="*/ 3808532 h 4160576"/>
                <a:gd name="connsiteX5" fmla="*/ 352044 w 704088"/>
                <a:gd name="connsiteY5" fmla="*/ 4160576 h 4160576"/>
                <a:gd name="connsiteX6" fmla="*/ 0 w 704088"/>
                <a:gd name="connsiteY6" fmla="*/ 3808532 h 4160576"/>
                <a:gd name="connsiteX7" fmla="*/ 3835 w 704088"/>
                <a:gd name="connsiteY7" fmla="*/ 3770489 h 4160576"/>
                <a:gd name="connsiteX8" fmla="*/ 619 w 704088"/>
                <a:gd name="connsiteY8" fmla="*/ 3770489 h 4160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4088" h="4160576">
                  <a:moveTo>
                    <a:pt x="619" y="0"/>
                  </a:moveTo>
                  <a:lnTo>
                    <a:pt x="700530" y="0"/>
                  </a:lnTo>
                  <a:lnTo>
                    <a:pt x="700530" y="3770489"/>
                  </a:lnTo>
                  <a:lnTo>
                    <a:pt x="700253" y="3770489"/>
                  </a:lnTo>
                  <a:lnTo>
                    <a:pt x="704088" y="3808532"/>
                  </a:lnTo>
                  <a:cubicBezTo>
                    <a:pt x="704088" y="4002961"/>
                    <a:pt x="546473" y="4160576"/>
                    <a:pt x="352044" y="4160576"/>
                  </a:cubicBezTo>
                  <a:cubicBezTo>
                    <a:pt x="157615" y="4160576"/>
                    <a:pt x="0" y="4002961"/>
                    <a:pt x="0" y="3808532"/>
                  </a:cubicBezTo>
                  <a:lnTo>
                    <a:pt x="3835" y="3770489"/>
                  </a:lnTo>
                  <a:lnTo>
                    <a:pt x="619" y="3770489"/>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100"/>
            <p:cNvSpPr>
              <a:spLocks noChangeAspect="1"/>
            </p:cNvSpPr>
            <p:nvPr/>
          </p:nvSpPr>
          <p:spPr>
            <a:xfrm>
              <a:off x="2750314" y="0"/>
              <a:ext cx="704088" cy="3133401"/>
            </a:xfrm>
            <a:custGeom>
              <a:avLst/>
              <a:gdLst>
                <a:gd name="connsiteX0" fmla="*/ 4177 w 704088"/>
                <a:gd name="connsiteY0" fmla="*/ 0 h 3133401"/>
                <a:gd name="connsiteX1" fmla="*/ 704088 w 704088"/>
                <a:gd name="connsiteY1" fmla="*/ 0 h 3133401"/>
                <a:gd name="connsiteX2" fmla="*/ 704088 w 704088"/>
                <a:gd name="connsiteY2" fmla="*/ 2781357 h 3133401"/>
                <a:gd name="connsiteX3" fmla="*/ 704088 w 704088"/>
                <a:gd name="connsiteY3" fmla="*/ 2788356 h 3133401"/>
                <a:gd name="connsiteX4" fmla="*/ 703383 w 704088"/>
                <a:gd name="connsiteY4" fmla="*/ 2788356 h 3133401"/>
                <a:gd name="connsiteX5" fmla="*/ 696936 w 704088"/>
                <a:gd name="connsiteY5" fmla="*/ 2852306 h 3133401"/>
                <a:gd name="connsiteX6" fmla="*/ 352044 w 704088"/>
                <a:gd name="connsiteY6" fmla="*/ 3133401 h 3133401"/>
                <a:gd name="connsiteX7" fmla="*/ 0 w 704088"/>
                <a:gd name="connsiteY7" fmla="*/ 2781357 h 3133401"/>
                <a:gd name="connsiteX8" fmla="*/ 4177 w 704088"/>
                <a:gd name="connsiteY8" fmla="*/ 2739922 h 3133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4088" h="3133401">
                  <a:moveTo>
                    <a:pt x="4177" y="0"/>
                  </a:moveTo>
                  <a:lnTo>
                    <a:pt x="704088" y="0"/>
                  </a:lnTo>
                  <a:lnTo>
                    <a:pt x="704088" y="2781357"/>
                  </a:lnTo>
                  <a:lnTo>
                    <a:pt x="704088" y="2788356"/>
                  </a:lnTo>
                  <a:lnTo>
                    <a:pt x="703383" y="2788356"/>
                  </a:lnTo>
                  <a:lnTo>
                    <a:pt x="696936" y="2852306"/>
                  </a:lnTo>
                  <a:cubicBezTo>
                    <a:pt x="664109" y="3012727"/>
                    <a:pt x="522169" y="3133401"/>
                    <a:pt x="352044" y="3133401"/>
                  </a:cubicBezTo>
                  <a:cubicBezTo>
                    <a:pt x="157615" y="3133401"/>
                    <a:pt x="0" y="2975786"/>
                    <a:pt x="0" y="2781357"/>
                  </a:cubicBezTo>
                  <a:lnTo>
                    <a:pt x="4177" y="2739922"/>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101"/>
            <p:cNvSpPr>
              <a:spLocks noChangeAspect="1"/>
            </p:cNvSpPr>
            <p:nvPr/>
          </p:nvSpPr>
          <p:spPr>
            <a:xfrm>
              <a:off x="3534892" y="0"/>
              <a:ext cx="704088" cy="4720845"/>
            </a:xfrm>
            <a:custGeom>
              <a:avLst/>
              <a:gdLst>
                <a:gd name="connsiteX0" fmla="*/ 4177 w 704088"/>
                <a:gd name="connsiteY0" fmla="*/ 0 h 4720845"/>
                <a:gd name="connsiteX1" fmla="*/ 704088 w 704088"/>
                <a:gd name="connsiteY1" fmla="*/ 0 h 4720845"/>
                <a:gd name="connsiteX2" fmla="*/ 704088 w 704088"/>
                <a:gd name="connsiteY2" fmla="*/ 4368800 h 4720845"/>
                <a:gd name="connsiteX3" fmla="*/ 704088 w 704088"/>
                <a:gd name="connsiteY3" fmla="*/ 4368800 h 4720845"/>
                <a:gd name="connsiteX4" fmla="*/ 704088 w 704088"/>
                <a:gd name="connsiteY4" fmla="*/ 4368801 h 4720845"/>
                <a:gd name="connsiteX5" fmla="*/ 352044 w 704088"/>
                <a:gd name="connsiteY5" fmla="*/ 4720845 h 4720845"/>
                <a:gd name="connsiteX6" fmla="*/ 0 w 704088"/>
                <a:gd name="connsiteY6" fmla="*/ 4368801 h 4720845"/>
                <a:gd name="connsiteX7" fmla="*/ 4177 w 704088"/>
                <a:gd name="connsiteY7" fmla="*/ 4327366 h 472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4088" h="4720845">
                  <a:moveTo>
                    <a:pt x="4177" y="0"/>
                  </a:moveTo>
                  <a:lnTo>
                    <a:pt x="704088" y="0"/>
                  </a:lnTo>
                  <a:lnTo>
                    <a:pt x="704088" y="4368800"/>
                  </a:lnTo>
                  <a:lnTo>
                    <a:pt x="704088" y="4368800"/>
                  </a:lnTo>
                  <a:lnTo>
                    <a:pt x="704088" y="4368801"/>
                  </a:lnTo>
                  <a:cubicBezTo>
                    <a:pt x="704088" y="4563230"/>
                    <a:pt x="546473" y="4720845"/>
                    <a:pt x="352044" y="4720845"/>
                  </a:cubicBezTo>
                  <a:cubicBezTo>
                    <a:pt x="157615" y="4720845"/>
                    <a:pt x="0" y="4563230"/>
                    <a:pt x="0" y="4368801"/>
                  </a:cubicBezTo>
                  <a:lnTo>
                    <a:pt x="4177" y="4327366"/>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102"/>
            <p:cNvSpPr>
              <a:spLocks noChangeAspect="1"/>
            </p:cNvSpPr>
            <p:nvPr/>
          </p:nvSpPr>
          <p:spPr>
            <a:xfrm>
              <a:off x="4323647" y="-1"/>
              <a:ext cx="705553" cy="3862890"/>
            </a:xfrm>
            <a:custGeom>
              <a:avLst/>
              <a:gdLst>
                <a:gd name="connsiteX0" fmla="*/ 0 w 705553"/>
                <a:gd name="connsiteY0" fmla="*/ 0 h 3862890"/>
                <a:gd name="connsiteX1" fmla="*/ 699911 w 705553"/>
                <a:gd name="connsiteY1" fmla="*/ 0 h 3862890"/>
                <a:gd name="connsiteX2" fmla="*/ 699911 w 705553"/>
                <a:gd name="connsiteY2" fmla="*/ 3454878 h 3862890"/>
                <a:gd name="connsiteX3" fmla="*/ 705553 w 705553"/>
                <a:gd name="connsiteY3" fmla="*/ 3510846 h 3862890"/>
                <a:gd name="connsiteX4" fmla="*/ 353509 w 705553"/>
                <a:gd name="connsiteY4" fmla="*/ 3862890 h 3862890"/>
                <a:gd name="connsiteX5" fmla="*/ 1465 w 705553"/>
                <a:gd name="connsiteY5" fmla="*/ 3510846 h 3862890"/>
                <a:gd name="connsiteX6" fmla="*/ 1465 w 705553"/>
                <a:gd name="connsiteY6" fmla="*/ 3510844 h 3862890"/>
                <a:gd name="connsiteX7" fmla="*/ 0 w 705553"/>
                <a:gd name="connsiteY7" fmla="*/ 3510844 h 3862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5553" h="3862890">
                  <a:moveTo>
                    <a:pt x="0" y="0"/>
                  </a:moveTo>
                  <a:lnTo>
                    <a:pt x="699911" y="0"/>
                  </a:lnTo>
                  <a:lnTo>
                    <a:pt x="699911" y="3454878"/>
                  </a:lnTo>
                  <a:lnTo>
                    <a:pt x="705553" y="3510846"/>
                  </a:lnTo>
                  <a:cubicBezTo>
                    <a:pt x="705553" y="3705275"/>
                    <a:pt x="547938" y="3862890"/>
                    <a:pt x="353509" y="3862890"/>
                  </a:cubicBezTo>
                  <a:cubicBezTo>
                    <a:pt x="159080" y="3862890"/>
                    <a:pt x="1465" y="3705275"/>
                    <a:pt x="1465" y="3510846"/>
                  </a:cubicBezTo>
                  <a:lnTo>
                    <a:pt x="1465" y="3510844"/>
                  </a:lnTo>
                  <a:lnTo>
                    <a:pt x="0" y="3510844"/>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reeform 103"/>
            <p:cNvSpPr>
              <a:spLocks noChangeAspect="1"/>
            </p:cNvSpPr>
            <p:nvPr/>
          </p:nvSpPr>
          <p:spPr>
            <a:xfrm>
              <a:off x="5108225" y="0"/>
              <a:ext cx="707646" cy="3462867"/>
            </a:xfrm>
            <a:custGeom>
              <a:avLst/>
              <a:gdLst>
                <a:gd name="connsiteX0" fmla="*/ 0 w 707646"/>
                <a:gd name="connsiteY0" fmla="*/ 0 h 3462867"/>
                <a:gd name="connsiteX1" fmla="*/ 699911 w 707646"/>
                <a:gd name="connsiteY1" fmla="*/ 0 h 3462867"/>
                <a:gd name="connsiteX2" fmla="*/ 699911 w 707646"/>
                <a:gd name="connsiteY2" fmla="*/ 3037997 h 3462867"/>
                <a:gd name="connsiteX3" fmla="*/ 700494 w 707646"/>
                <a:gd name="connsiteY3" fmla="*/ 3039874 h 3462867"/>
                <a:gd name="connsiteX4" fmla="*/ 707646 w 707646"/>
                <a:gd name="connsiteY4" fmla="*/ 3110823 h 3462867"/>
                <a:gd name="connsiteX5" fmla="*/ 355602 w 707646"/>
                <a:gd name="connsiteY5" fmla="*/ 3462867 h 3462867"/>
                <a:gd name="connsiteX6" fmla="*/ 3558 w 707646"/>
                <a:gd name="connsiteY6" fmla="*/ 3110823 h 3462867"/>
                <a:gd name="connsiteX7" fmla="*/ 7615 w 707646"/>
                <a:gd name="connsiteY7" fmla="*/ 3070578 h 3462867"/>
                <a:gd name="connsiteX8" fmla="*/ 0 w 707646"/>
                <a:gd name="connsiteY8" fmla="*/ 3070578 h 3462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7646" h="3462867">
                  <a:moveTo>
                    <a:pt x="0" y="0"/>
                  </a:moveTo>
                  <a:lnTo>
                    <a:pt x="699911" y="0"/>
                  </a:lnTo>
                  <a:lnTo>
                    <a:pt x="699911" y="3037997"/>
                  </a:lnTo>
                  <a:lnTo>
                    <a:pt x="700494" y="3039874"/>
                  </a:lnTo>
                  <a:cubicBezTo>
                    <a:pt x="705184" y="3062791"/>
                    <a:pt x="707646" y="3086520"/>
                    <a:pt x="707646" y="3110823"/>
                  </a:cubicBezTo>
                  <a:cubicBezTo>
                    <a:pt x="707646" y="3305252"/>
                    <a:pt x="550031" y="3462867"/>
                    <a:pt x="355602" y="3462867"/>
                  </a:cubicBezTo>
                  <a:cubicBezTo>
                    <a:pt x="161173" y="3462867"/>
                    <a:pt x="3558" y="3305252"/>
                    <a:pt x="3558" y="3110823"/>
                  </a:cubicBezTo>
                  <a:lnTo>
                    <a:pt x="7615" y="3070578"/>
                  </a:lnTo>
                  <a:lnTo>
                    <a:pt x="0" y="3070578"/>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Freeform 104"/>
            <p:cNvSpPr/>
            <p:nvPr/>
          </p:nvSpPr>
          <p:spPr>
            <a:xfrm>
              <a:off x="5888625" y="1"/>
              <a:ext cx="704088" cy="3837488"/>
            </a:xfrm>
            <a:custGeom>
              <a:avLst/>
              <a:gdLst>
                <a:gd name="connsiteX0" fmla="*/ 4177 w 704088"/>
                <a:gd name="connsiteY0" fmla="*/ 0 h 3837488"/>
                <a:gd name="connsiteX1" fmla="*/ 704088 w 704088"/>
                <a:gd name="connsiteY1" fmla="*/ 0 h 3837488"/>
                <a:gd name="connsiteX2" fmla="*/ 704088 w 704088"/>
                <a:gd name="connsiteY2" fmla="*/ 3485444 h 3837488"/>
                <a:gd name="connsiteX3" fmla="*/ 704088 w 704088"/>
                <a:gd name="connsiteY3" fmla="*/ 3510844 h 3837488"/>
                <a:gd name="connsiteX4" fmla="*/ 701528 w 704088"/>
                <a:gd name="connsiteY4" fmla="*/ 3510844 h 3837488"/>
                <a:gd name="connsiteX5" fmla="*/ 696936 w 704088"/>
                <a:gd name="connsiteY5" fmla="*/ 3556393 h 3837488"/>
                <a:gd name="connsiteX6" fmla="*/ 352044 w 704088"/>
                <a:gd name="connsiteY6" fmla="*/ 3837488 h 3837488"/>
                <a:gd name="connsiteX7" fmla="*/ 0 w 704088"/>
                <a:gd name="connsiteY7" fmla="*/ 3485444 h 3837488"/>
                <a:gd name="connsiteX8" fmla="*/ 4177 w 704088"/>
                <a:gd name="connsiteY8" fmla="*/ 3444009 h 3837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4088" h="3837488">
                  <a:moveTo>
                    <a:pt x="4177" y="0"/>
                  </a:moveTo>
                  <a:lnTo>
                    <a:pt x="704088" y="0"/>
                  </a:lnTo>
                  <a:lnTo>
                    <a:pt x="704088" y="3485444"/>
                  </a:lnTo>
                  <a:lnTo>
                    <a:pt x="704088" y="3510844"/>
                  </a:lnTo>
                  <a:lnTo>
                    <a:pt x="701528" y="3510844"/>
                  </a:lnTo>
                  <a:lnTo>
                    <a:pt x="696936" y="3556393"/>
                  </a:lnTo>
                  <a:cubicBezTo>
                    <a:pt x="664109" y="3716814"/>
                    <a:pt x="522170" y="3837488"/>
                    <a:pt x="352044" y="3837488"/>
                  </a:cubicBezTo>
                  <a:cubicBezTo>
                    <a:pt x="157615" y="3837488"/>
                    <a:pt x="0" y="3679873"/>
                    <a:pt x="0" y="3485444"/>
                  </a:cubicBezTo>
                  <a:lnTo>
                    <a:pt x="4177" y="3444009"/>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105"/>
            <p:cNvSpPr>
              <a:spLocks noChangeAspect="1"/>
            </p:cNvSpPr>
            <p:nvPr/>
          </p:nvSpPr>
          <p:spPr>
            <a:xfrm>
              <a:off x="6675120" y="1"/>
              <a:ext cx="704088" cy="4122532"/>
            </a:xfrm>
            <a:custGeom>
              <a:avLst/>
              <a:gdLst>
                <a:gd name="connsiteX0" fmla="*/ 2261 w 704088"/>
                <a:gd name="connsiteY0" fmla="*/ 0 h 4122532"/>
                <a:gd name="connsiteX1" fmla="*/ 702172 w 704088"/>
                <a:gd name="connsiteY1" fmla="*/ 0 h 4122532"/>
                <a:gd name="connsiteX2" fmla="*/ 702172 w 704088"/>
                <a:gd name="connsiteY2" fmla="*/ 3751482 h 4122532"/>
                <a:gd name="connsiteX3" fmla="*/ 704088 w 704088"/>
                <a:gd name="connsiteY3" fmla="*/ 3770488 h 4122532"/>
                <a:gd name="connsiteX4" fmla="*/ 352044 w 704088"/>
                <a:gd name="connsiteY4" fmla="*/ 4122532 h 4122532"/>
                <a:gd name="connsiteX5" fmla="*/ 0 w 704088"/>
                <a:gd name="connsiteY5" fmla="*/ 3770488 h 4122532"/>
                <a:gd name="connsiteX6" fmla="*/ 2261 w 704088"/>
                <a:gd name="connsiteY6" fmla="*/ 3748059 h 4122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4088" h="4122532">
                  <a:moveTo>
                    <a:pt x="2261" y="0"/>
                  </a:moveTo>
                  <a:lnTo>
                    <a:pt x="702172" y="0"/>
                  </a:lnTo>
                  <a:lnTo>
                    <a:pt x="702172" y="3751482"/>
                  </a:lnTo>
                  <a:lnTo>
                    <a:pt x="704088" y="3770488"/>
                  </a:lnTo>
                  <a:cubicBezTo>
                    <a:pt x="704088" y="3964917"/>
                    <a:pt x="546473" y="4122532"/>
                    <a:pt x="352044" y="4122532"/>
                  </a:cubicBezTo>
                  <a:cubicBezTo>
                    <a:pt x="157615" y="4122532"/>
                    <a:pt x="0" y="3964917"/>
                    <a:pt x="0" y="3770488"/>
                  </a:cubicBezTo>
                  <a:lnTo>
                    <a:pt x="2261" y="3748059"/>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106"/>
            <p:cNvSpPr>
              <a:spLocks noChangeAspect="1"/>
            </p:cNvSpPr>
            <p:nvPr/>
          </p:nvSpPr>
          <p:spPr>
            <a:xfrm>
              <a:off x="7459870" y="1"/>
              <a:ext cx="704088" cy="3158800"/>
            </a:xfrm>
            <a:custGeom>
              <a:avLst/>
              <a:gdLst>
                <a:gd name="connsiteX0" fmla="*/ 2089 w 704088"/>
                <a:gd name="connsiteY0" fmla="*/ 0 h 3158800"/>
                <a:gd name="connsiteX1" fmla="*/ 702000 w 704088"/>
                <a:gd name="connsiteY1" fmla="*/ 0 h 3158800"/>
                <a:gd name="connsiteX2" fmla="*/ 702000 w 704088"/>
                <a:gd name="connsiteY2" fmla="*/ 2786044 h 3158800"/>
                <a:gd name="connsiteX3" fmla="*/ 704088 w 704088"/>
                <a:gd name="connsiteY3" fmla="*/ 2806756 h 3158800"/>
                <a:gd name="connsiteX4" fmla="*/ 352044 w 704088"/>
                <a:gd name="connsiteY4" fmla="*/ 3158800 h 3158800"/>
                <a:gd name="connsiteX5" fmla="*/ 0 w 704088"/>
                <a:gd name="connsiteY5" fmla="*/ 2806756 h 3158800"/>
                <a:gd name="connsiteX6" fmla="*/ 2089 w 704088"/>
                <a:gd name="connsiteY6" fmla="*/ 2786034 h 315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4088" h="3158800">
                  <a:moveTo>
                    <a:pt x="2089" y="0"/>
                  </a:moveTo>
                  <a:lnTo>
                    <a:pt x="702000" y="0"/>
                  </a:lnTo>
                  <a:lnTo>
                    <a:pt x="702000" y="2786044"/>
                  </a:lnTo>
                  <a:lnTo>
                    <a:pt x="704088" y="2806756"/>
                  </a:lnTo>
                  <a:cubicBezTo>
                    <a:pt x="704088" y="3001185"/>
                    <a:pt x="546473" y="3158800"/>
                    <a:pt x="352044" y="3158800"/>
                  </a:cubicBezTo>
                  <a:cubicBezTo>
                    <a:pt x="157615" y="3158800"/>
                    <a:pt x="0" y="3001185"/>
                    <a:pt x="0" y="2806756"/>
                  </a:cubicBezTo>
                  <a:lnTo>
                    <a:pt x="2089" y="2786034"/>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107"/>
            <p:cNvSpPr>
              <a:spLocks noChangeAspect="1"/>
            </p:cNvSpPr>
            <p:nvPr/>
          </p:nvSpPr>
          <p:spPr>
            <a:xfrm>
              <a:off x="8246537" y="1"/>
              <a:ext cx="704088" cy="4720844"/>
            </a:xfrm>
            <a:custGeom>
              <a:avLst/>
              <a:gdLst>
                <a:gd name="connsiteX0" fmla="*/ 0 w 704088"/>
                <a:gd name="connsiteY0" fmla="*/ 0 h 4720844"/>
                <a:gd name="connsiteX1" fmla="*/ 699911 w 704088"/>
                <a:gd name="connsiteY1" fmla="*/ 0 h 4720844"/>
                <a:gd name="connsiteX2" fmla="*/ 699911 w 704088"/>
                <a:gd name="connsiteY2" fmla="*/ 4327365 h 4720844"/>
                <a:gd name="connsiteX3" fmla="*/ 704088 w 704088"/>
                <a:gd name="connsiteY3" fmla="*/ 4368800 h 4720844"/>
                <a:gd name="connsiteX4" fmla="*/ 352044 w 704088"/>
                <a:gd name="connsiteY4" fmla="*/ 4720844 h 4720844"/>
                <a:gd name="connsiteX5" fmla="*/ 0 w 704088"/>
                <a:gd name="connsiteY5" fmla="*/ 4368800 h 4720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4088" h="4720844">
                  <a:moveTo>
                    <a:pt x="0" y="0"/>
                  </a:moveTo>
                  <a:lnTo>
                    <a:pt x="699911" y="0"/>
                  </a:lnTo>
                  <a:lnTo>
                    <a:pt x="699911" y="4327365"/>
                  </a:lnTo>
                  <a:lnTo>
                    <a:pt x="704088" y="4368800"/>
                  </a:lnTo>
                  <a:cubicBezTo>
                    <a:pt x="704088" y="4563229"/>
                    <a:pt x="546473" y="4720844"/>
                    <a:pt x="352044" y="4720844"/>
                  </a:cubicBezTo>
                  <a:cubicBezTo>
                    <a:pt x="157615" y="4720844"/>
                    <a:pt x="0" y="4563229"/>
                    <a:pt x="0" y="4368800"/>
                  </a:cubicBez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108"/>
            <p:cNvSpPr>
              <a:spLocks noChangeAspect="1"/>
            </p:cNvSpPr>
            <p:nvPr/>
          </p:nvSpPr>
          <p:spPr>
            <a:xfrm>
              <a:off x="9029451" y="0"/>
              <a:ext cx="704088" cy="3862887"/>
            </a:xfrm>
            <a:custGeom>
              <a:avLst/>
              <a:gdLst>
                <a:gd name="connsiteX0" fmla="*/ 1664 w 704088"/>
                <a:gd name="connsiteY0" fmla="*/ 0 h 3862887"/>
                <a:gd name="connsiteX1" fmla="*/ 701575 w 704088"/>
                <a:gd name="connsiteY1" fmla="*/ 0 h 3862887"/>
                <a:gd name="connsiteX2" fmla="*/ 701575 w 704088"/>
                <a:gd name="connsiteY2" fmla="*/ 3485915 h 3862887"/>
                <a:gd name="connsiteX3" fmla="*/ 704088 w 704088"/>
                <a:gd name="connsiteY3" fmla="*/ 3510843 h 3862887"/>
                <a:gd name="connsiteX4" fmla="*/ 352044 w 704088"/>
                <a:gd name="connsiteY4" fmla="*/ 3862887 h 3862887"/>
                <a:gd name="connsiteX5" fmla="*/ 0 w 704088"/>
                <a:gd name="connsiteY5" fmla="*/ 3510843 h 3862887"/>
                <a:gd name="connsiteX6" fmla="*/ 1664 w 704088"/>
                <a:gd name="connsiteY6" fmla="*/ 3494337 h 3862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4088" h="3862887">
                  <a:moveTo>
                    <a:pt x="1664" y="0"/>
                  </a:moveTo>
                  <a:lnTo>
                    <a:pt x="701575" y="0"/>
                  </a:lnTo>
                  <a:lnTo>
                    <a:pt x="701575" y="3485915"/>
                  </a:lnTo>
                  <a:lnTo>
                    <a:pt x="704088" y="3510843"/>
                  </a:lnTo>
                  <a:cubicBezTo>
                    <a:pt x="704088" y="3705272"/>
                    <a:pt x="546473" y="3862887"/>
                    <a:pt x="352044" y="3862887"/>
                  </a:cubicBezTo>
                  <a:cubicBezTo>
                    <a:pt x="157615" y="3862887"/>
                    <a:pt x="0" y="3705272"/>
                    <a:pt x="0" y="3510843"/>
                  </a:cubicBezTo>
                  <a:lnTo>
                    <a:pt x="1664" y="3494337"/>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109"/>
            <p:cNvSpPr>
              <a:spLocks noChangeAspect="1"/>
            </p:cNvSpPr>
            <p:nvPr/>
          </p:nvSpPr>
          <p:spPr>
            <a:xfrm>
              <a:off x="9815693" y="1"/>
              <a:ext cx="710583" cy="3428999"/>
            </a:xfrm>
            <a:custGeom>
              <a:avLst/>
              <a:gdLst>
                <a:gd name="connsiteX0" fmla="*/ 0 w 710583"/>
                <a:gd name="connsiteY0" fmla="*/ 0 h 3428999"/>
                <a:gd name="connsiteX1" fmla="*/ 699911 w 710583"/>
                <a:gd name="connsiteY1" fmla="*/ 0 h 3428999"/>
                <a:gd name="connsiteX2" fmla="*/ 699911 w 710583"/>
                <a:gd name="connsiteY2" fmla="*/ 2994667 h 3428999"/>
                <a:gd name="connsiteX3" fmla="*/ 703431 w 710583"/>
                <a:gd name="connsiteY3" fmla="*/ 3006006 h 3428999"/>
                <a:gd name="connsiteX4" fmla="*/ 710583 w 710583"/>
                <a:gd name="connsiteY4" fmla="*/ 3076955 h 3428999"/>
                <a:gd name="connsiteX5" fmla="*/ 358539 w 710583"/>
                <a:gd name="connsiteY5" fmla="*/ 3428999 h 3428999"/>
                <a:gd name="connsiteX6" fmla="*/ 6495 w 710583"/>
                <a:gd name="connsiteY6" fmla="*/ 3076955 h 3428999"/>
                <a:gd name="connsiteX7" fmla="*/ 7138 w 710583"/>
                <a:gd name="connsiteY7" fmla="*/ 3070578 h 3428999"/>
                <a:gd name="connsiteX8" fmla="*/ 0 w 710583"/>
                <a:gd name="connsiteY8" fmla="*/ 3070578 h 3428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0583" h="3428999">
                  <a:moveTo>
                    <a:pt x="0" y="0"/>
                  </a:moveTo>
                  <a:lnTo>
                    <a:pt x="699911" y="0"/>
                  </a:lnTo>
                  <a:lnTo>
                    <a:pt x="699911" y="2994667"/>
                  </a:lnTo>
                  <a:lnTo>
                    <a:pt x="703431" y="3006006"/>
                  </a:lnTo>
                  <a:cubicBezTo>
                    <a:pt x="708120" y="3028923"/>
                    <a:pt x="710583" y="3052651"/>
                    <a:pt x="710583" y="3076955"/>
                  </a:cubicBezTo>
                  <a:cubicBezTo>
                    <a:pt x="710583" y="3271384"/>
                    <a:pt x="552968" y="3428999"/>
                    <a:pt x="358539" y="3428999"/>
                  </a:cubicBezTo>
                  <a:cubicBezTo>
                    <a:pt x="164110" y="3428999"/>
                    <a:pt x="6495" y="3271384"/>
                    <a:pt x="6495" y="3076955"/>
                  </a:cubicBezTo>
                  <a:lnTo>
                    <a:pt x="7138" y="3070578"/>
                  </a:lnTo>
                  <a:lnTo>
                    <a:pt x="0" y="3070578"/>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3874154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barn(outVertical)">
                                      <p:cBhvr>
                                        <p:cTn id="7" dur="1500"/>
                                        <p:tgtEl>
                                          <p:spTgt spid="98"/>
                                        </p:tgtEl>
                                      </p:cBhvr>
                                    </p:animEffect>
                                  </p:childTnLst>
                                </p:cTn>
                              </p:par>
                            </p:childTnLst>
                          </p:cTn>
                        </p:par>
                        <p:par>
                          <p:cTn id="8" fill="hold">
                            <p:stCondLst>
                              <p:cond delay="1500"/>
                            </p:stCondLst>
                            <p:childTnLst>
                              <p:par>
                                <p:cTn id="9" presetID="37" presetClass="entr" presetSubtype="0"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fade">
                                      <p:cBhvr>
                                        <p:cTn id="11" dur="1000"/>
                                        <p:tgtEl>
                                          <p:spTgt spid="47"/>
                                        </p:tgtEl>
                                      </p:cBhvr>
                                    </p:animEffect>
                                    <p:anim calcmode="lin" valueType="num">
                                      <p:cBhvr>
                                        <p:cTn id="12" dur="1000" fill="hold"/>
                                        <p:tgtEl>
                                          <p:spTgt spid="47"/>
                                        </p:tgtEl>
                                        <p:attrNameLst>
                                          <p:attrName>ppt_x</p:attrName>
                                        </p:attrNameLst>
                                      </p:cBhvr>
                                      <p:tavLst>
                                        <p:tav tm="0">
                                          <p:val>
                                            <p:strVal val="#ppt_x"/>
                                          </p:val>
                                        </p:tav>
                                        <p:tav tm="100000">
                                          <p:val>
                                            <p:strVal val="#ppt_x"/>
                                          </p:val>
                                        </p:tav>
                                      </p:tavLst>
                                    </p:anim>
                                    <p:anim calcmode="lin" valueType="num">
                                      <p:cBhvr>
                                        <p:cTn id="13" dur="900" decel="100000" fill="hold"/>
                                        <p:tgtEl>
                                          <p:spTgt spid="4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15" fill="hold">
                            <p:stCondLst>
                              <p:cond delay="2500"/>
                            </p:stCondLst>
                            <p:childTnLst>
                              <p:par>
                                <p:cTn id="16" presetID="22" presetClass="entr" presetSubtype="8" fill="hold" nodeType="afterEffect">
                                  <p:stCondLst>
                                    <p:cond delay="0"/>
                                  </p:stCondLst>
                                  <p:childTnLst>
                                    <p:set>
                                      <p:cBhvr>
                                        <p:cTn id="17" dur="1" fill="hold">
                                          <p:stCondLst>
                                            <p:cond delay="0"/>
                                          </p:stCondLst>
                                        </p:cTn>
                                        <p:tgtEl>
                                          <p:spTgt spid="43"/>
                                        </p:tgtEl>
                                        <p:attrNameLst>
                                          <p:attrName>style.visibility</p:attrName>
                                        </p:attrNameLst>
                                      </p:cBhvr>
                                      <p:to>
                                        <p:strVal val="visible"/>
                                      </p:to>
                                    </p:set>
                                    <p:animEffect transition="in" filter="wipe(left)">
                                      <p:cBhvr>
                                        <p:cTn id="18"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5138787" y="2575276"/>
            <a:ext cx="3201295" cy="2187637"/>
          </a:xfrm>
          <a:custGeom>
            <a:avLst/>
            <a:gdLst>
              <a:gd name="T0" fmla="*/ 574 w 3155"/>
              <a:gd name="T1" fmla="*/ 92 h 2156"/>
              <a:gd name="T2" fmla="*/ 762 w 3155"/>
              <a:gd name="T3" fmla="*/ 248 h 2156"/>
              <a:gd name="T4" fmla="*/ 946 w 3155"/>
              <a:gd name="T5" fmla="*/ 371 h 2156"/>
              <a:gd name="T6" fmla="*/ 1122 w 3155"/>
              <a:gd name="T7" fmla="*/ 464 h 2156"/>
              <a:gd name="T8" fmla="*/ 1284 w 3155"/>
              <a:gd name="T9" fmla="*/ 531 h 2156"/>
              <a:gd name="T10" fmla="*/ 1426 w 3155"/>
              <a:gd name="T11" fmla="*/ 579 h 2156"/>
              <a:gd name="T12" fmla="*/ 1546 w 3155"/>
              <a:gd name="T13" fmla="*/ 608 h 2156"/>
              <a:gd name="T14" fmla="*/ 1637 w 3155"/>
              <a:gd name="T15" fmla="*/ 623 h 2156"/>
              <a:gd name="T16" fmla="*/ 1695 w 3155"/>
              <a:gd name="T17" fmla="*/ 630 h 2156"/>
              <a:gd name="T18" fmla="*/ 1716 w 3155"/>
              <a:gd name="T19" fmla="*/ 631 h 2156"/>
              <a:gd name="T20" fmla="*/ 2472 w 3155"/>
              <a:gd name="T21" fmla="*/ 298 h 2156"/>
              <a:gd name="T22" fmla="*/ 2472 w 3155"/>
              <a:gd name="T23" fmla="*/ 1799 h 2156"/>
              <a:gd name="T24" fmla="*/ 1740 w 3155"/>
              <a:gd name="T25" fmla="*/ 1479 h 2156"/>
              <a:gd name="T26" fmla="*/ 1722 w 3155"/>
              <a:gd name="T27" fmla="*/ 1480 h 2156"/>
              <a:gd name="T28" fmla="*/ 1667 w 3155"/>
              <a:gd name="T29" fmla="*/ 1487 h 2156"/>
              <a:gd name="T30" fmla="*/ 1585 w 3155"/>
              <a:gd name="T31" fmla="*/ 1502 h 2156"/>
              <a:gd name="T32" fmla="*/ 1478 w 3155"/>
              <a:gd name="T33" fmla="*/ 1529 h 2156"/>
              <a:gd name="T34" fmla="*/ 1349 w 3155"/>
              <a:gd name="T35" fmla="*/ 1568 h 2156"/>
              <a:gd name="T36" fmla="*/ 1207 w 3155"/>
              <a:gd name="T37" fmla="*/ 1625 h 2156"/>
              <a:gd name="T38" fmla="*/ 1054 w 3155"/>
              <a:gd name="T39" fmla="*/ 1700 h 2156"/>
              <a:gd name="T40" fmla="*/ 896 w 3155"/>
              <a:gd name="T41" fmla="*/ 1798 h 2156"/>
              <a:gd name="T42" fmla="*/ 739 w 3155"/>
              <a:gd name="T43" fmla="*/ 1919 h 2156"/>
              <a:gd name="T44" fmla="*/ 585 w 3155"/>
              <a:gd name="T45" fmla="*/ 2070 h 2156"/>
              <a:gd name="T46" fmla="*/ 474 w 3155"/>
              <a:gd name="T47" fmla="*/ 2111 h 2156"/>
              <a:gd name="T48" fmla="*/ 405 w 3155"/>
              <a:gd name="T49" fmla="*/ 2035 h 2156"/>
              <a:gd name="T50" fmla="*/ 338 w 3155"/>
              <a:gd name="T51" fmla="*/ 1960 h 2156"/>
              <a:gd name="T52" fmla="*/ 266 w 3155"/>
              <a:gd name="T53" fmla="*/ 1879 h 2156"/>
              <a:gd name="T54" fmla="*/ 313 w 3155"/>
              <a:gd name="T55" fmla="*/ 1749 h 2156"/>
              <a:gd name="T56" fmla="*/ 486 w 3155"/>
              <a:gd name="T57" fmla="*/ 1606 h 2156"/>
              <a:gd name="T58" fmla="*/ 649 w 3155"/>
              <a:gd name="T59" fmla="*/ 1494 h 2156"/>
              <a:gd name="T60" fmla="*/ 797 w 3155"/>
              <a:gd name="T61" fmla="*/ 1409 h 2156"/>
              <a:gd name="T62" fmla="*/ 927 w 3155"/>
              <a:gd name="T63" fmla="*/ 1346 h 2156"/>
              <a:gd name="T64" fmla="*/ 1033 w 3155"/>
              <a:gd name="T65" fmla="*/ 1305 h 2156"/>
              <a:gd name="T66" fmla="*/ 1115 w 3155"/>
              <a:gd name="T67" fmla="*/ 1279 h 2156"/>
              <a:gd name="T68" fmla="*/ 1167 w 3155"/>
              <a:gd name="T69" fmla="*/ 1266 h 2156"/>
              <a:gd name="T70" fmla="*/ 1184 w 3155"/>
              <a:gd name="T71" fmla="*/ 1263 h 2156"/>
              <a:gd name="T72" fmla="*/ 0 w 3155"/>
              <a:gd name="T73" fmla="*/ 871 h 2156"/>
              <a:gd name="T74" fmla="*/ 1179 w 3155"/>
              <a:gd name="T75" fmla="*/ 870 h 2156"/>
              <a:gd name="T76" fmla="*/ 1147 w 3155"/>
              <a:gd name="T77" fmla="*/ 863 h 2156"/>
              <a:gd name="T78" fmla="*/ 1083 w 3155"/>
              <a:gd name="T79" fmla="*/ 845 h 2156"/>
              <a:gd name="T80" fmla="*/ 994 w 3155"/>
              <a:gd name="T81" fmla="*/ 811 h 2156"/>
              <a:gd name="T82" fmla="*/ 881 w 3155"/>
              <a:gd name="T83" fmla="*/ 760 h 2156"/>
              <a:gd name="T84" fmla="*/ 748 w 3155"/>
              <a:gd name="T85" fmla="*/ 687 h 2156"/>
              <a:gd name="T86" fmla="*/ 598 w 3155"/>
              <a:gd name="T87" fmla="*/ 588 h 2156"/>
              <a:gd name="T88" fmla="*/ 435 w 3155"/>
              <a:gd name="T89" fmla="*/ 461 h 2156"/>
              <a:gd name="T90" fmla="*/ 262 w 3155"/>
              <a:gd name="T91" fmla="*/ 301 h 2156"/>
              <a:gd name="T92" fmla="*/ 313 w 3155"/>
              <a:gd name="T93" fmla="*/ 233 h 2156"/>
              <a:gd name="T94" fmla="*/ 357 w 3155"/>
              <a:gd name="T95" fmla="*/ 173 h 2156"/>
              <a:gd name="T96" fmla="*/ 400 w 3155"/>
              <a:gd name="T97" fmla="*/ 112 h 2156"/>
              <a:gd name="T98" fmla="*/ 450 w 3155"/>
              <a:gd name="T99" fmla="*/ 41 h 2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155" h="2156">
                <a:moveTo>
                  <a:pt x="479" y="0"/>
                </a:moveTo>
                <a:lnTo>
                  <a:pt x="574" y="92"/>
                </a:lnTo>
                <a:lnTo>
                  <a:pt x="669" y="174"/>
                </a:lnTo>
                <a:lnTo>
                  <a:pt x="762" y="248"/>
                </a:lnTo>
                <a:lnTo>
                  <a:pt x="856" y="312"/>
                </a:lnTo>
                <a:lnTo>
                  <a:pt x="946" y="371"/>
                </a:lnTo>
                <a:lnTo>
                  <a:pt x="1036" y="421"/>
                </a:lnTo>
                <a:lnTo>
                  <a:pt x="1122" y="464"/>
                </a:lnTo>
                <a:lnTo>
                  <a:pt x="1206" y="500"/>
                </a:lnTo>
                <a:lnTo>
                  <a:pt x="1284" y="531"/>
                </a:lnTo>
                <a:lnTo>
                  <a:pt x="1358" y="558"/>
                </a:lnTo>
                <a:lnTo>
                  <a:pt x="1426" y="579"/>
                </a:lnTo>
                <a:lnTo>
                  <a:pt x="1490" y="594"/>
                </a:lnTo>
                <a:lnTo>
                  <a:pt x="1546" y="608"/>
                </a:lnTo>
                <a:lnTo>
                  <a:pt x="1595" y="616"/>
                </a:lnTo>
                <a:lnTo>
                  <a:pt x="1637" y="623"/>
                </a:lnTo>
                <a:lnTo>
                  <a:pt x="1672" y="627"/>
                </a:lnTo>
                <a:lnTo>
                  <a:pt x="1695" y="630"/>
                </a:lnTo>
                <a:lnTo>
                  <a:pt x="1711" y="630"/>
                </a:lnTo>
                <a:lnTo>
                  <a:pt x="1716" y="631"/>
                </a:lnTo>
                <a:lnTo>
                  <a:pt x="2476" y="643"/>
                </a:lnTo>
                <a:lnTo>
                  <a:pt x="2472" y="298"/>
                </a:lnTo>
                <a:lnTo>
                  <a:pt x="3155" y="1051"/>
                </a:lnTo>
                <a:lnTo>
                  <a:pt x="2472" y="1799"/>
                </a:lnTo>
                <a:lnTo>
                  <a:pt x="2472" y="1479"/>
                </a:lnTo>
                <a:lnTo>
                  <a:pt x="1740" y="1479"/>
                </a:lnTo>
                <a:lnTo>
                  <a:pt x="1736" y="1479"/>
                </a:lnTo>
                <a:lnTo>
                  <a:pt x="1722" y="1480"/>
                </a:lnTo>
                <a:lnTo>
                  <a:pt x="1698" y="1483"/>
                </a:lnTo>
                <a:lnTo>
                  <a:pt x="1667" y="1487"/>
                </a:lnTo>
                <a:lnTo>
                  <a:pt x="1630" y="1494"/>
                </a:lnTo>
                <a:lnTo>
                  <a:pt x="1585" y="1502"/>
                </a:lnTo>
                <a:lnTo>
                  <a:pt x="1534" y="1514"/>
                </a:lnTo>
                <a:lnTo>
                  <a:pt x="1478" y="1529"/>
                </a:lnTo>
                <a:lnTo>
                  <a:pt x="1415" y="1547"/>
                </a:lnTo>
                <a:lnTo>
                  <a:pt x="1349" y="1568"/>
                </a:lnTo>
                <a:lnTo>
                  <a:pt x="1280" y="1594"/>
                </a:lnTo>
                <a:lnTo>
                  <a:pt x="1207" y="1625"/>
                </a:lnTo>
                <a:lnTo>
                  <a:pt x="1132" y="1660"/>
                </a:lnTo>
                <a:lnTo>
                  <a:pt x="1054" y="1700"/>
                </a:lnTo>
                <a:lnTo>
                  <a:pt x="976" y="1746"/>
                </a:lnTo>
                <a:lnTo>
                  <a:pt x="896" y="1798"/>
                </a:lnTo>
                <a:lnTo>
                  <a:pt x="817" y="1855"/>
                </a:lnTo>
                <a:lnTo>
                  <a:pt x="739" y="1919"/>
                </a:lnTo>
                <a:lnTo>
                  <a:pt x="661" y="1992"/>
                </a:lnTo>
                <a:lnTo>
                  <a:pt x="585" y="2070"/>
                </a:lnTo>
                <a:lnTo>
                  <a:pt x="511" y="2156"/>
                </a:lnTo>
                <a:lnTo>
                  <a:pt x="474" y="2111"/>
                </a:lnTo>
                <a:lnTo>
                  <a:pt x="439" y="2072"/>
                </a:lnTo>
                <a:lnTo>
                  <a:pt x="405" y="2035"/>
                </a:lnTo>
                <a:lnTo>
                  <a:pt x="373" y="1997"/>
                </a:lnTo>
                <a:lnTo>
                  <a:pt x="338" y="1960"/>
                </a:lnTo>
                <a:lnTo>
                  <a:pt x="304" y="1921"/>
                </a:lnTo>
                <a:lnTo>
                  <a:pt x="266" y="1879"/>
                </a:lnTo>
                <a:lnTo>
                  <a:pt x="224" y="1833"/>
                </a:lnTo>
                <a:lnTo>
                  <a:pt x="313" y="1749"/>
                </a:lnTo>
                <a:lnTo>
                  <a:pt x="401" y="1674"/>
                </a:lnTo>
                <a:lnTo>
                  <a:pt x="486" y="1606"/>
                </a:lnTo>
                <a:lnTo>
                  <a:pt x="570" y="1547"/>
                </a:lnTo>
                <a:lnTo>
                  <a:pt x="649" y="1494"/>
                </a:lnTo>
                <a:lnTo>
                  <a:pt x="725" y="1448"/>
                </a:lnTo>
                <a:lnTo>
                  <a:pt x="797" y="1409"/>
                </a:lnTo>
                <a:lnTo>
                  <a:pt x="864" y="1376"/>
                </a:lnTo>
                <a:lnTo>
                  <a:pt x="927" y="1346"/>
                </a:lnTo>
                <a:lnTo>
                  <a:pt x="983" y="1324"/>
                </a:lnTo>
                <a:lnTo>
                  <a:pt x="1033" y="1305"/>
                </a:lnTo>
                <a:lnTo>
                  <a:pt x="1078" y="1291"/>
                </a:lnTo>
                <a:lnTo>
                  <a:pt x="1115" y="1279"/>
                </a:lnTo>
                <a:lnTo>
                  <a:pt x="1144" y="1271"/>
                </a:lnTo>
                <a:lnTo>
                  <a:pt x="1167" y="1266"/>
                </a:lnTo>
                <a:lnTo>
                  <a:pt x="1179" y="1264"/>
                </a:lnTo>
                <a:lnTo>
                  <a:pt x="1184" y="1263"/>
                </a:lnTo>
                <a:lnTo>
                  <a:pt x="0" y="1263"/>
                </a:lnTo>
                <a:lnTo>
                  <a:pt x="0" y="871"/>
                </a:lnTo>
                <a:lnTo>
                  <a:pt x="1184" y="871"/>
                </a:lnTo>
                <a:lnTo>
                  <a:pt x="1179" y="870"/>
                </a:lnTo>
                <a:lnTo>
                  <a:pt x="1167" y="867"/>
                </a:lnTo>
                <a:lnTo>
                  <a:pt x="1147" y="863"/>
                </a:lnTo>
                <a:lnTo>
                  <a:pt x="1119" y="854"/>
                </a:lnTo>
                <a:lnTo>
                  <a:pt x="1083" y="845"/>
                </a:lnTo>
                <a:lnTo>
                  <a:pt x="1041" y="829"/>
                </a:lnTo>
                <a:lnTo>
                  <a:pt x="994" y="811"/>
                </a:lnTo>
                <a:lnTo>
                  <a:pt x="941" y="789"/>
                </a:lnTo>
                <a:lnTo>
                  <a:pt x="881" y="760"/>
                </a:lnTo>
                <a:lnTo>
                  <a:pt x="817" y="726"/>
                </a:lnTo>
                <a:lnTo>
                  <a:pt x="748" y="687"/>
                </a:lnTo>
                <a:lnTo>
                  <a:pt x="675" y="641"/>
                </a:lnTo>
                <a:lnTo>
                  <a:pt x="598" y="588"/>
                </a:lnTo>
                <a:lnTo>
                  <a:pt x="518" y="528"/>
                </a:lnTo>
                <a:lnTo>
                  <a:pt x="435" y="461"/>
                </a:lnTo>
                <a:lnTo>
                  <a:pt x="350" y="385"/>
                </a:lnTo>
                <a:lnTo>
                  <a:pt x="262" y="301"/>
                </a:lnTo>
                <a:lnTo>
                  <a:pt x="288" y="265"/>
                </a:lnTo>
                <a:lnTo>
                  <a:pt x="313" y="233"/>
                </a:lnTo>
                <a:lnTo>
                  <a:pt x="336" y="202"/>
                </a:lnTo>
                <a:lnTo>
                  <a:pt x="357" y="173"/>
                </a:lnTo>
                <a:lnTo>
                  <a:pt x="377" y="142"/>
                </a:lnTo>
                <a:lnTo>
                  <a:pt x="400" y="112"/>
                </a:lnTo>
                <a:lnTo>
                  <a:pt x="424" y="78"/>
                </a:lnTo>
                <a:lnTo>
                  <a:pt x="450" y="41"/>
                </a:lnTo>
                <a:lnTo>
                  <a:pt x="479" y="0"/>
                </a:lnTo>
                <a:close/>
              </a:path>
            </a:pathLst>
          </a:custGeom>
          <a:solidFill>
            <a:srgbClr val="0967B9"/>
          </a:solidFill>
          <a:ln w="6350">
            <a:solidFill>
              <a:schemeClr val="bg1"/>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4386914" y="1532192"/>
            <a:ext cx="1324150" cy="1371839"/>
          </a:xfrm>
          <a:custGeom>
            <a:avLst/>
            <a:gdLst>
              <a:gd name="T0" fmla="*/ 300 w 1305"/>
              <a:gd name="T1" fmla="*/ 0 h 1352"/>
              <a:gd name="T2" fmla="*/ 1160 w 1305"/>
              <a:gd name="T3" fmla="*/ 931 h 1352"/>
              <a:gd name="T4" fmla="*/ 1305 w 1305"/>
              <a:gd name="T5" fmla="*/ 800 h 1352"/>
              <a:gd name="T6" fmla="*/ 1273 w 1305"/>
              <a:gd name="T7" fmla="*/ 1319 h 1352"/>
              <a:gd name="T8" fmla="*/ 745 w 1305"/>
              <a:gd name="T9" fmla="*/ 1352 h 1352"/>
              <a:gd name="T10" fmla="*/ 884 w 1305"/>
              <a:gd name="T11" fmla="*/ 1202 h 1352"/>
              <a:gd name="T12" fmla="*/ 0 w 1305"/>
              <a:gd name="T13" fmla="*/ 272 h 1352"/>
              <a:gd name="T14" fmla="*/ 300 w 1305"/>
              <a:gd name="T15" fmla="*/ 0 h 1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52">
                <a:moveTo>
                  <a:pt x="300" y="0"/>
                </a:moveTo>
                <a:lnTo>
                  <a:pt x="1160" y="931"/>
                </a:lnTo>
                <a:lnTo>
                  <a:pt x="1305" y="800"/>
                </a:lnTo>
                <a:lnTo>
                  <a:pt x="1273" y="1319"/>
                </a:lnTo>
                <a:lnTo>
                  <a:pt x="745" y="1352"/>
                </a:lnTo>
                <a:lnTo>
                  <a:pt x="884" y="1202"/>
                </a:lnTo>
                <a:lnTo>
                  <a:pt x="0" y="272"/>
                </a:lnTo>
                <a:lnTo>
                  <a:pt x="300" y="0"/>
                </a:lnTo>
                <a:close/>
              </a:path>
            </a:pathLst>
          </a:custGeom>
          <a:solidFill>
            <a:srgbClr val="36B8E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676642" y="3239888"/>
            <a:ext cx="1648845" cy="822901"/>
          </a:xfrm>
          <a:custGeom>
            <a:avLst/>
            <a:gdLst>
              <a:gd name="T0" fmla="*/ 1265 w 1625"/>
              <a:gd name="T1" fmla="*/ 0 h 811"/>
              <a:gd name="T2" fmla="*/ 1625 w 1625"/>
              <a:gd name="T3" fmla="*/ 418 h 811"/>
              <a:gd name="T4" fmla="*/ 1265 w 1625"/>
              <a:gd name="T5" fmla="*/ 811 h 811"/>
              <a:gd name="T6" fmla="*/ 1265 w 1625"/>
              <a:gd name="T7" fmla="*/ 616 h 811"/>
              <a:gd name="T8" fmla="*/ 0 w 1625"/>
              <a:gd name="T9" fmla="*/ 616 h 811"/>
              <a:gd name="T10" fmla="*/ 0 w 1625"/>
              <a:gd name="T11" fmla="*/ 208 h 811"/>
              <a:gd name="T12" fmla="*/ 1265 w 1625"/>
              <a:gd name="T13" fmla="*/ 216 h 811"/>
              <a:gd name="T14" fmla="*/ 1265 w 1625"/>
              <a:gd name="T15" fmla="*/ 0 h 8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25" h="811">
                <a:moveTo>
                  <a:pt x="1265" y="0"/>
                </a:moveTo>
                <a:lnTo>
                  <a:pt x="1625" y="418"/>
                </a:lnTo>
                <a:lnTo>
                  <a:pt x="1265" y="811"/>
                </a:lnTo>
                <a:lnTo>
                  <a:pt x="1265" y="616"/>
                </a:lnTo>
                <a:lnTo>
                  <a:pt x="0" y="616"/>
                </a:lnTo>
                <a:lnTo>
                  <a:pt x="0" y="208"/>
                </a:lnTo>
                <a:lnTo>
                  <a:pt x="1265" y="216"/>
                </a:lnTo>
                <a:lnTo>
                  <a:pt x="1265" y="0"/>
                </a:lnTo>
                <a:close/>
              </a:path>
            </a:pathLst>
          </a:custGeom>
          <a:solidFill>
            <a:srgbClr val="239BD3"/>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4386914" y="4416910"/>
            <a:ext cx="1324150" cy="1355604"/>
          </a:xfrm>
          <a:custGeom>
            <a:avLst/>
            <a:gdLst>
              <a:gd name="T0" fmla="*/ 741 w 1305"/>
              <a:gd name="T1" fmla="*/ 0 h 1336"/>
              <a:gd name="T2" fmla="*/ 1269 w 1305"/>
              <a:gd name="T3" fmla="*/ 0 h 1336"/>
              <a:gd name="T4" fmla="*/ 1305 w 1305"/>
              <a:gd name="T5" fmla="*/ 538 h 1336"/>
              <a:gd name="T6" fmla="*/ 1156 w 1305"/>
              <a:gd name="T7" fmla="*/ 397 h 1336"/>
              <a:gd name="T8" fmla="*/ 304 w 1305"/>
              <a:gd name="T9" fmla="*/ 1336 h 1336"/>
              <a:gd name="T10" fmla="*/ 0 w 1305"/>
              <a:gd name="T11" fmla="*/ 1056 h 1336"/>
              <a:gd name="T12" fmla="*/ 880 w 1305"/>
              <a:gd name="T13" fmla="*/ 138 h 1336"/>
              <a:gd name="T14" fmla="*/ 741 w 1305"/>
              <a:gd name="T15" fmla="*/ 0 h 1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36">
                <a:moveTo>
                  <a:pt x="741" y="0"/>
                </a:moveTo>
                <a:lnTo>
                  <a:pt x="1269" y="0"/>
                </a:lnTo>
                <a:lnTo>
                  <a:pt x="1305" y="538"/>
                </a:lnTo>
                <a:lnTo>
                  <a:pt x="1156" y="397"/>
                </a:lnTo>
                <a:lnTo>
                  <a:pt x="304" y="1336"/>
                </a:lnTo>
                <a:lnTo>
                  <a:pt x="0" y="1056"/>
                </a:lnTo>
                <a:lnTo>
                  <a:pt x="880" y="138"/>
                </a:lnTo>
                <a:lnTo>
                  <a:pt x="741" y="0"/>
                </a:lnTo>
                <a:close/>
              </a:path>
            </a:pathLst>
          </a:custGeom>
          <a:solidFill>
            <a:srgbClr val="157EBF"/>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8" name="TextBox 37"/>
          <p:cNvSpPr txBox="1"/>
          <p:nvPr/>
        </p:nvSpPr>
        <p:spPr>
          <a:xfrm>
            <a:off x="450908" y="1140861"/>
            <a:ext cx="3672357"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426691" y="2908763"/>
            <a:ext cx="3047320" cy="1298817"/>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450908" y="4861331"/>
            <a:ext cx="3672357"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1" name="TextBox 40"/>
          <p:cNvSpPr txBox="1"/>
          <p:nvPr/>
        </p:nvSpPr>
        <p:spPr>
          <a:xfrm>
            <a:off x="8531956" y="2376216"/>
            <a:ext cx="3032515" cy="4031873"/>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2">
                  <a:lumMod val="25000"/>
                </a:schemeClr>
              </a:solidFill>
              <a:latin typeface="Candara" panose="020E0502030303020204" pitchFamily="34" charset="0"/>
            </a:endParaRPr>
          </a:p>
        </p:txBody>
      </p:sp>
      <p:grpSp>
        <p:nvGrpSpPr>
          <p:cNvPr id="42" name="Group 41"/>
          <p:cNvGrpSpPr/>
          <p:nvPr/>
        </p:nvGrpSpPr>
        <p:grpSpPr>
          <a:xfrm>
            <a:off x="5755734" y="429699"/>
            <a:ext cx="5819495" cy="1220579"/>
            <a:chOff x="612683" y="987213"/>
            <a:chExt cx="5819495" cy="1220579"/>
          </a:xfrm>
        </p:grpSpPr>
        <p:sp>
          <p:nvSpPr>
            <p:cNvPr id="43" name="TextBox 42"/>
            <p:cNvSpPr txBox="1"/>
            <p:nvPr/>
          </p:nvSpPr>
          <p:spPr>
            <a:xfrm>
              <a:off x="923200" y="987213"/>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44" name="TextBox 43"/>
            <p:cNvSpPr txBox="1"/>
            <p:nvPr/>
          </p:nvSpPr>
          <p:spPr>
            <a:xfrm>
              <a:off x="612683" y="1684572"/>
              <a:ext cx="5819495" cy="523220"/>
            </a:xfrm>
            <a:prstGeom prst="rect">
              <a:avLst/>
            </a:prstGeom>
            <a:noFill/>
          </p:spPr>
          <p:txBody>
            <a:bodyPr wrap="square" rtlCol="0">
              <a:spAutoFit/>
            </a:bodyPr>
            <a:lstStyle/>
            <a:p>
              <a:pPr algn="r"/>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pic>
        <p:nvPicPr>
          <p:cNvPr id="13" name="Picture 1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736595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anim calcmode="lin" valueType="num">
                                      <p:cBhvr>
                                        <p:cTn id="14" dur="500" fill="hold"/>
                                        <p:tgtEl>
                                          <p:spTgt spid="38"/>
                                        </p:tgtEl>
                                        <p:attrNameLst>
                                          <p:attrName>ppt_x</p:attrName>
                                        </p:attrNameLst>
                                      </p:cBhvr>
                                      <p:tavLst>
                                        <p:tav tm="0">
                                          <p:val>
                                            <p:fltVal val="0.5"/>
                                          </p:val>
                                        </p:tav>
                                        <p:tav tm="100000">
                                          <p:val>
                                            <p:strVal val="#ppt_x"/>
                                          </p:val>
                                        </p:tav>
                                      </p:tavLst>
                                    </p:anim>
                                    <p:anim calcmode="lin" valueType="num">
                                      <p:cBhvr>
                                        <p:cTn id="15" dur="500" fill="hold"/>
                                        <p:tgtEl>
                                          <p:spTgt spid="3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9"/>
                                        </p:tgtEl>
                                        <p:attrNameLst>
                                          <p:attrName>style.visibility</p:attrName>
                                        </p:attrNameLst>
                                      </p:cBhvr>
                                      <p:to>
                                        <p:strVal val="visible"/>
                                      </p:to>
                                    </p:set>
                                    <p:anim calcmode="lin" valueType="num">
                                      <p:cBhvr>
                                        <p:cTn id="23" dur="500" fill="hold"/>
                                        <p:tgtEl>
                                          <p:spTgt spid="39"/>
                                        </p:tgtEl>
                                        <p:attrNameLst>
                                          <p:attrName>ppt_w</p:attrName>
                                        </p:attrNameLst>
                                      </p:cBhvr>
                                      <p:tavLst>
                                        <p:tav tm="0">
                                          <p:val>
                                            <p:fltVal val="0"/>
                                          </p:val>
                                        </p:tav>
                                        <p:tav tm="100000">
                                          <p:val>
                                            <p:strVal val="#ppt_w"/>
                                          </p:val>
                                        </p:tav>
                                      </p:tavLst>
                                    </p:anim>
                                    <p:anim calcmode="lin" valueType="num">
                                      <p:cBhvr>
                                        <p:cTn id="24" dur="500" fill="hold"/>
                                        <p:tgtEl>
                                          <p:spTgt spid="39"/>
                                        </p:tgtEl>
                                        <p:attrNameLst>
                                          <p:attrName>ppt_h</p:attrName>
                                        </p:attrNameLst>
                                      </p:cBhvr>
                                      <p:tavLst>
                                        <p:tav tm="0">
                                          <p:val>
                                            <p:fltVal val="0"/>
                                          </p:val>
                                        </p:tav>
                                        <p:tav tm="100000">
                                          <p:val>
                                            <p:strVal val="#ppt_h"/>
                                          </p:val>
                                        </p:tav>
                                      </p:tavLst>
                                    </p:anim>
                                    <p:animEffect transition="in" filter="fade">
                                      <p:cBhvr>
                                        <p:cTn id="25" dur="500"/>
                                        <p:tgtEl>
                                          <p:spTgt spid="39"/>
                                        </p:tgtEl>
                                      </p:cBhvr>
                                    </p:animEffect>
                                    <p:anim calcmode="lin" valueType="num">
                                      <p:cBhvr>
                                        <p:cTn id="26" dur="500" fill="hold"/>
                                        <p:tgtEl>
                                          <p:spTgt spid="39"/>
                                        </p:tgtEl>
                                        <p:attrNameLst>
                                          <p:attrName>ppt_x</p:attrName>
                                        </p:attrNameLst>
                                      </p:cBhvr>
                                      <p:tavLst>
                                        <p:tav tm="0">
                                          <p:val>
                                            <p:fltVal val="0.5"/>
                                          </p:val>
                                        </p:tav>
                                        <p:tav tm="100000">
                                          <p:val>
                                            <p:strVal val="#ppt_x"/>
                                          </p:val>
                                        </p:tav>
                                      </p:tavLst>
                                    </p:anim>
                                    <p:anim calcmode="lin" valueType="num">
                                      <p:cBhvr>
                                        <p:cTn id="27" dur="500" fill="hold"/>
                                        <p:tgtEl>
                                          <p:spTgt spid="39"/>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8"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anim calcmode="lin" valueType="num">
                                      <p:cBhvr>
                                        <p:cTn id="38" dur="500" fill="hold"/>
                                        <p:tgtEl>
                                          <p:spTgt spid="40"/>
                                        </p:tgtEl>
                                        <p:attrNameLst>
                                          <p:attrName>ppt_x</p:attrName>
                                        </p:attrNameLst>
                                      </p:cBhvr>
                                      <p:tavLst>
                                        <p:tav tm="0">
                                          <p:val>
                                            <p:fltVal val="0.5"/>
                                          </p:val>
                                        </p:tav>
                                        <p:tav tm="100000">
                                          <p:val>
                                            <p:strVal val="#ppt_x"/>
                                          </p:val>
                                        </p:tav>
                                      </p:tavLst>
                                    </p:anim>
                                    <p:anim calcmode="lin" valueType="num">
                                      <p:cBhvr>
                                        <p:cTn id="39" dur="500" fill="hold"/>
                                        <p:tgtEl>
                                          <p:spTgt spid="40"/>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anim calcmode="lin" valueType="num">
                                      <p:cBhvr>
                                        <p:cTn id="50" dur="500" fill="hold"/>
                                        <p:tgtEl>
                                          <p:spTgt spid="41"/>
                                        </p:tgtEl>
                                        <p:attrNameLst>
                                          <p:attrName>ppt_x</p:attrName>
                                        </p:attrNameLst>
                                      </p:cBhvr>
                                      <p:tavLst>
                                        <p:tav tm="0">
                                          <p:val>
                                            <p:fltVal val="0.5"/>
                                          </p:val>
                                        </p:tav>
                                        <p:tav tm="100000">
                                          <p:val>
                                            <p:strVal val="#ppt_x"/>
                                          </p:val>
                                        </p:tav>
                                      </p:tavLst>
                                    </p:anim>
                                    <p:anim calcmode="lin" valueType="num">
                                      <p:cBhvr>
                                        <p:cTn id="51" dur="500" fill="hold"/>
                                        <p:tgtEl>
                                          <p:spTgt spid="41"/>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8"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left)">
                                      <p:cBhvr>
                                        <p:cTn id="5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38" grpId="0"/>
      <p:bldP spid="39" grpId="0"/>
      <p:bldP spid="40" grpId="0"/>
      <p:bldP spid="4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2" name="TextBox 11"/>
          <p:cNvSpPr txBox="1"/>
          <p:nvPr/>
        </p:nvSpPr>
        <p:spPr>
          <a:xfrm>
            <a:off x="189307" y="1747166"/>
            <a:ext cx="5404339"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13" name="Rectangle 12"/>
          <p:cNvSpPr/>
          <p:nvPr/>
        </p:nvSpPr>
        <p:spPr>
          <a:xfrm>
            <a:off x="-5643" y="3486269"/>
            <a:ext cx="5689600" cy="3379470"/>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4" name="Picture 23">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576571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8" name="Freeform 67"/>
          <p:cNvSpPr>
            <a:spLocks/>
          </p:cNvSpPr>
          <p:nvPr/>
        </p:nvSpPr>
        <p:spPr bwMode="auto">
          <a:xfrm>
            <a:off x="863598" y="3314700"/>
            <a:ext cx="1386417" cy="3553883"/>
          </a:xfrm>
          <a:custGeom>
            <a:avLst/>
            <a:gdLst>
              <a:gd name="connsiteX0" fmla="*/ 728133 w 1386417"/>
              <a:gd name="connsiteY0" fmla="*/ 0 h 3553883"/>
              <a:gd name="connsiteX1" fmla="*/ 1386417 w 1386417"/>
              <a:gd name="connsiteY1" fmla="*/ 0 h 3553883"/>
              <a:gd name="connsiteX2" fmla="*/ 1386417 w 1386417"/>
              <a:gd name="connsiteY2" fmla="*/ 2840567 h 3553883"/>
              <a:gd name="connsiteX3" fmla="*/ 723900 w 1386417"/>
              <a:gd name="connsiteY3" fmla="*/ 3553883 h 3553883"/>
              <a:gd name="connsiteX4" fmla="*/ 0 w 1386417"/>
              <a:gd name="connsiteY4" fmla="*/ 3553883 h 3553883"/>
              <a:gd name="connsiteX5" fmla="*/ 728134 w 1386417"/>
              <a:gd name="connsiteY5" fmla="*/ 2840567 h 3553883"/>
              <a:gd name="connsiteX6" fmla="*/ 728133 w 1386417"/>
              <a:gd name="connsiteY6" fmla="*/ 2840567 h 3553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6417" h="3553883">
                <a:moveTo>
                  <a:pt x="728133" y="0"/>
                </a:moveTo>
                <a:lnTo>
                  <a:pt x="1386417" y="0"/>
                </a:lnTo>
                <a:lnTo>
                  <a:pt x="1386417" y="2840567"/>
                </a:lnTo>
                <a:lnTo>
                  <a:pt x="723900" y="3553883"/>
                </a:lnTo>
                <a:lnTo>
                  <a:pt x="0" y="3553883"/>
                </a:lnTo>
                <a:lnTo>
                  <a:pt x="728134" y="2840567"/>
                </a:lnTo>
                <a:lnTo>
                  <a:pt x="728133" y="2840567"/>
                </a:lnTo>
                <a:close/>
              </a:path>
            </a:pathLst>
          </a:custGeom>
          <a:solidFill>
            <a:srgbClr val="44D7FB"/>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9" name="Freeform 68"/>
          <p:cNvSpPr>
            <a:spLocks/>
          </p:cNvSpPr>
          <p:nvPr/>
        </p:nvSpPr>
        <p:spPr bwMode="auto">
          <a:xfrm>
            <a:off x="1587497" y="2870201"/>
            <a:ext cx="1314451" cy="3998383"/>
          </a:xfrm>
          <a:custGeom>
            <a:avLst/>
            <a:gdLst>
              <a:gd name="connsiteX0" fmla="*/ 662518 w 1314451"/>
              <a:gd name="connsiteY0" fmla="*/ 0 h 3998383"/>
              <a:gd name="connsiteX1" fmla="*/ 1314451 w 1314451"/>
              <a:gd name="connsiteY1" fmla="*/ 0 h 3998383"/>
              <a:gd name="connsiteX2" fmla="*/ 1314451 w 1314451"/>
              <a:gd name="connsiteY2" fmla="*/ 3285067 h 3998383"/>
              <a:gd name="connsiteX3" fmla="*/ 958851 w 1314451"/>
              <a:gd name="connsiteY3" fmla="*/ 3998383 h 3998383"/>
              <a:gd name="connsiteX4" fmla="*/ 0 w 1314451"/>
              <a:gd name="connsiteY4" fmla="*/ 3998383 h 3998383"/>
              <a:gd name="connsiteX5" fmla="*/ 662517 w 1314451"/>
              <a:gd name="connsiteY5" fmla="*/ 3285067 h 3998383"/>
              <a:gd name="connsiteX6" fmla="*/ 662518 w 1314451"/>
              <a:gd name="connsiteY6" fmla="*/ 3285067 h 399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4451" h="3998383">
                <a:moveTo>
                  <a:pt x="662518" y="0"/>
                </a:moveTo>
                <a:lnTo>
                  <a:pt x="1314451" y="0"/>
                </a:lnTo>
                <a:lnTo>
                  <a:pt x="1314451" y="3285067"/>
                </a:lnTo>
                <a:lnTo>
                  <a:pt x="958851" y="3998383"/>
                </a:lnTo>
                <a:lnTo>
                  <a:pt x="0" y="3998383"/>
                </a:lnTo>
                <a:lnTo>
                  <a:pt x="662517" y="3285067"/>
                </a:lnTo>
                <a:lnTo>
                  <a:pt x="662518" y="3285067"/>
                </a:lnTo>
                <a:close/>
              </a:path>
            </a:pathLst>
          </a:custGeom>
          <a:solidFill>
            <a:srgbClr val="239BD3"/>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0" name="Freeform 69"/>
          <p:cNvSpPr>
            <a:spLocks/>
          </p:cNvSpPr>
          <p:nvPr/>
        </p:nvSpPr>
        <p:spPr bwMode="auto">
          <a:xfrm>
            <a:off x="2546349" y="2349500"/>
            <a:ext cx="1013884" cy="4519083"/>
          </a:xfrm>
          <a:custGeom>
            <a:avLst/>
            <a:gdLst>
              <a:gd name="connsiteX0" fmla="*/ 355600 w 1013884"/>
              <a:gd name="connsiteY0" fmla="*/ 0 h 4519083"/>
              <a:gd name="connsiteX1" fmla="*/ 1013884 w 1013884"/>
              <a:gd name="connsiteY1" fmla="*/ 0 h 4519083"/>
              <a:gd name="connsiteX2" fmla="*/ 1013884 w 1013884"/>
              <a:gd name="connsiteY2" fmla="*/ 3805767 h 4519083"/>
              <a:gd name="connsiteX3" fmla="*/ 772584 w 1013884"/>
              <a:gd name="connsiteY3" fmla="*/ 4519083 h 4519083"/>
              <a:gd name="connsiteX4" fmla="*/ 0 w 1013884"/>
              <a:gd name="connsiteY4" fmla="*/ 4519083 h 4519083"/>
              <a:gd name="connsiteX5" fmla="*/ 355600 w 1013884"/>
              <a:gd name="connsiteY5" fmla="*/ 3805767 h 4519083"/>
              <a:gd name="connsiteX6" fmla="*/ 355600 w 1013884"/>
              <a:gd name="connsiteY6" fmla="*/ 3805767 h 451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3884" h="4519083">
                <a:moveTo>
                  <a:pt x="355600" y="0"/>
                </a:moveTo>
                <a:lnTo>
                  <a:pt x="1013884" y="0"/>
                </a:lnTo>
                <a:lnTo>
                  <a:pt x="1013884" y="3805767"/>
                </a:lnTo>
                <a:lnTo>
                  <a:pt x="772584" y="4519083"/>
                </a:lnTo>
                <a:lnTo>
                  <a:pt x="0" y="4519083"/>
                </a:lnTo>
                <a:lnTo>
                  <a:pt x="355600" y="3805767"/>
                </a:lnTo>
                <a:lnTo>
                  <a:pt x="355600" y="3805767"/>
                </a:lnTo>
                <a:close/>
              </a:path>
            </a:pathLst>
          </a:custGeom>
          <a:solidFill>
            <a:srgbClr val="0967B9"/>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4" name="Freeform 73"/>
          <p:cNvSpPr>
            <a:spLocks noChangeArrowheads="1"/>
          </p:cNvSpPr>
          <p:nvPr/>
        </p:nvSpPr>
        <p:spPr bwMode="auto">
          <a:xfrm>
            <a:off x="5753097" y="3314700"/>
            <a:ext cx="1382184" cy="3553883"/>
          </a:xfrm>
          <a:custGeom>
            <a:avLst/>
            <a:gdLst>
              <a:gd name="connsiteX0" fmla="*/ 0 w 1382184"/>
              <a:gd name="connsiteY0" fmla="*/ 0 h 3553883"/>
              <a:gd name="connsiteX1" fmla="*/ 658284 w 1382184"/>
              <a:gd name="connsiteY1" fmla="*/ 0 h 3553883"/>
              <a:gd name="connsiteX2" fmla="*/ 658284 w 1382184"/>
              <a:gd name="connsiteY2" fmla="*/ 2840567 h 3553883"/>
              <a:gd name="connsiteX3" fmla="*/ 658284 w 1382184"/>
              <a:gd name="connsiteY3" fmla="*/ 2840567 h 3553883"/>
              <a:gd name="connsiteX4" fmla="*/ 1382184 w 1382184"/>
              <a:gd name="connsiteY4" fmla="*/ 3553883 h 3553883"/>
              <a:gd name="connsiteX5" fmla="*/ 658284 w 1382184"/>
              <a:gd name="connsiteY5" fmla="*/ 3553883 h 3553883"/>
              <a:gd name="connsiteX6" fmla="*/ 0 w 1382184"/>
              <a:gd name="connsiteY6" fmla="*/ 2840567 h 3553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2184" h="3553883">
                <a:moveTo>
                  <a:pt x="0" y="0"/>
                </a:moveTo>
                <a:lnTo>
                  <a:pt x="658284" y="0"/>
                </a:lnTo>
                <a:lnTo>
                  <a:pt x="658284" y="2840567"/>
                </a:lnTo>
                <a:lnTo>
                  <a:pt x="658284" y="2840567"/>
                </a:lnTo>
                <a:lnTo>
                  <a:pt x="1382184" y="3553883"/>
                </a:lnTo>
                <a:lnTo>
                  <a:pt x="658284" y="3553883"/>
                </a:lnTo>
                <a:lnTo>
                  <a:pt x="0" y="2840567"/>
                </a:lnTo>
                <a:close/>
              </a:path>
            </a:pathLst>
          </a:custGeom>
          <a:solidFill>
            <a:srgbClr val="36B8E3"/>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5" name="Rectangle 124"/>
          <p:cNvSpPr/>
          <p:nvPr/>
        </p:nvSpPr>
        <p:spPr>
          <a:xfrm rot="16200000">
            <a:off x="5141446" y="4909729"/>
            <a:ext cx="1881586"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3" name="Freeform 72"/>
          <p:cNvSpPr>
            <a:spLocks/>
          </p:cNvSpPr>
          <p:nvPr/>
        </p:nvSpPr>
        <p:spPr bwMode="auto">
          <a:xfrm>
            <a:off x="5094815" y="2870201"/>
            <a:ext cx="1316567" cy="3998383"/>
          </a:xfrm>
          <a:custGeom>
            <a:avLst/>
            <a:gdLst>
              <a:gd name="connsiteX0" fmla="*/ 0 w 1316567"/>
              <a:gd name="connsiteY0" fmla="*/ 0 h 3998383"/>
              <a:gd name="connsiteX1" fmla="*/ 658284 w 1316567"/>
              <a:gd name="connsiteY1" fmla="*/ 0 h 3998383"/>
              <a:gd name="connsiteX2" fmla="*/ 658284 w 1316567"/>
              <a:gd name="connsiteY2" fmla="*/ 3285067 h 3998383"/>
              <a:gd name="connsiteX3" fmla="*/ 658284 w 1316567"/>
              <a:gd name="connsiteY3" fmla="*/ 3285067 h 3998383"/>
              <a:gd name="connsiteX4" fmla="*/ 1316567 w 1316567"/>
              <a:gd name="connsiteY4" fmla="*/ 3998383 h 3998383"/>
              <a:gd name="connsiteX5" fmla="*/ 361950 w 1316567"/>
              <a:gd name="connsiteY5" fmla="*/ 3998383 h 3998383"/>
              <a:gd name="connsiteX6" fmla="*/ 0 w 1316567"/>
              <a:gd name="connsiteY6" fmla="*/ 3285067 h 399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6567" h="3998383">
                <a:moveTo>
                  <a:pt x="0" y="0"/>
                </a:moveTo>
                <a:lnTo>
                  <a:pt x="658284" y="0"/>
                </a:lnTo>
                <a:lnTo>
                  <a:pt x="658284" y="3285067"/>
                </a:lnTo>
                <a:lnTo>
                  <a:pt x="658284" y="3285067"/>
                </a:lnTo>
                <a:lnTo>
                  <a:pt x="1316567" y="3998383"/>
                </a:lnTo>
                <a:lnTo>
                  <a:pt x="361950" y="3998383"/>
                </a:lnTo>
                <a:lnTo>
                  <a:pt x="0" y="3285067"/>
                </a:lnTo>
                <a:close/>
              </a:path>
            </a:pathLst>
          </a:custGeom>
          <a:solidFill>
            <a:srgbClr val="157EBF"/>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6" name="Rectangle 125"/>
          <p:cNvSpPr/>
          <p:nvPr/>
        </p:nvSpPr>
        <p:spPr>
          <a:xfrm rot="16200000">
            <a:off x="4483164" y="4909728"/>
            <a:ext cx="1881585" cy="338553"/>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2" name="Freeform 71"/>
          <p:cNvSpPr>
            <a:spLocks/>
          </p:cNvSpPr>
          <p:nvPr/>
        </p:nvSpPr>
        <p:spPr bwMode="auto">
          <a:xfrm>
            <a:off x="4442882" y="2349500"/>
            <a:ext cx="1013884" cy="4519083"/>
          </a:xfrm>
          <a:custGeom>
            <a:avLst/>
            <a:gdLst>
              <a:gd name="connsiteX0" fmla="*/ 0 w 1013884"/>
              <a:gd name="connsiteY0" fmla="*/ 0 h 4519083"/>
              <a:gd name="connsiteX1" fmla="*/ 651933 w 1013884"/>
              <a:gd name="connsiteY1" fmla="*/ 0 h 4519083"/>
              <a:gd name="connsiteX2" fmla="*/ 651933 w 1013884"/>
              <a:gd name="connsiteY2" fmla="*/ 3805767 h 4519083"/>
              <a:gd name="connsiteX3" fmla="*/ 651934 w 1013884"/>
              <a:gd name="connsiteY3" fmla="*/ 3805767 h 4519083"/>
              <a:gd name="connsiteX4" fmla="*/ 1013884 w 1013884"/>
              <a:gd name="connsiteY4" fmla="*/ 4519083 h 4519083"/>
              <a:gd name="connsiteX5" fmla="*/ 234950 w 1013884"/>
              <a:gd name="connsiteY5" fmla="*/ 4519083 h 4519083"/>
              <a:gd name="connsiteX6" fmla="*/ 0 w 1013884"/>
              <a:gd name="connsiteY6" fmla="*/ 3805767 h 451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3884" h="4519083">
                <a:moveTo>
                  <a:pt x="0" y="0"/>
                </a:moveTo>
                <a:lnTo>
                  <a:pt x="651933" y="0"/>
                </a:lnTo>
                <a:lnTo>
                  <a:pt x="651933" y="3805767"/>
                </a:lnTo>
                <a:lnTo>
                  <a:pt x="651934" y="3805767"/>
                </a:lnTo>
                <a:lnTo>
                  <a:pt x="1013884" y="4519083"/>
                </a:lnTo>
                <a:lnTo>
                  <a:pt x="234950" y="4519083"/>
                </a:lnTo>
                <a:lnTo>
                  <a:pt x="0" y="3805767"/>
                </a:lnTo>
                <a:close/>
              </a:path>
            </a:pathLst>
          </a:custGeom>
          <a:solidFill>
            <a:srgbClr val="0050AA"/>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7" name="Rectangle 126"/>
          <p:cNvSpPr/>
          <p:nvPr/>
        </p:nvSpPr>
        <p:spPr>
          <a:xfrm rot="16200000">
            <a:off x="3821159"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1" name="Freeform 70"/>
          <p:cNvSpPr>
            <a:spLocks/>
          </p:cNvSpPr>
          <p:nvPr/>
        </p:nvSpPr>
        <p:spPr bwMode="auto">
          <a:xfrm>
            <a:off x="3318931" y="1953684"/>
            <a:ext cx="1358900" cy="4914899"/>
          </a:xfrm>
          <a:custGeom>
            <a:avLst/>
            <a:gdLst>
              <a:gd name="connsiteX0" fmla="*/ 241300 w 1358900"/>
              <a:gd name="connsiteY0" fmla="*/ 0 h 4914899"/>
              <a:gd name="connsiteX1" fmla="*/ 1123951 w 1358900"/>
              <a:gd name="connsiteY1" fmla="*/ 0 h 4914899"/>
              <a:gd name="connsiteX2" fmla="*/ 1123951 w 1358900"/>
              <a:gd name="connsiteY2" fmla="*/ 4201583 h 4914899"/>
              <a:gd name="connsiteX3" fmla="*/ 1123950 w 1358900"/>
              <a:gd name="connsiteY3" fmla="*/ 4201583 h 4914899"/>
              <a:gd name="connsiteX4" fmla="*/ 1358900 w 1358900"/>
              <a:gd name="connsiteY4" fmla="*/ 4914899 h 4914899"/>
              <a:gd name="connsiteX5" fmla="*/ 0 w 1358900"/>
              <a:gd name="connsiteY5" fmla="*/ 4914899 h 4914899"/>
              <a:gd name="connsiteX6" fmla="*/ 241300 w 1358900"/>
              <a:gd name="connsiteY6" fmla="*/ 4201583 h 4914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58900" h="4914899">
                <a:moveTo>
                  <a:pt x="241300" y="0"/>
                </a:moveTo>
                <a:lnTo>
                  <a:pt x="1123951" y="0"/>
                </a:lnTo>
                <a:lnTo>
                  <a:pt x="1123951" y="4201583"/>
                </a:lnTo>
                <a:lnTo>
                  <a:pt x="1123950" y="4201583"/>
                </a:lnTo>
                <a:lnTo>
                  <a:pt x="1358900" y="4914899"/>
                </a:lnTo>
                <a:lnTo>
                  <a:pt x="0" y="4914899"/>
                </a:lnTo>
                <a:lnTo>
                  <a:pt x="241300" y="4201583"/>
                </a:lnTo>
                <a:close/>
              </a:path>
            </a:pathLst>
          </a:custGeom>
          <a:solidFill>
            <a:srgbClr val="002882"/>
          </a:solidFill>
          <a:ln w="5" cap="flat">
            <a:no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8" name="Rectangle 127"/>
          <p:cNvSpPr/>
          <p:nvPr/>
        </p:nvSpPr>
        <p:spPr>
          <a:xfrm rot="16200000">
            <a:off x="3057588"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29" name="Rectangle 128"/>
          <p:cNvSpPr/>
          <p:nvPr/>
        </p:nvSpPr>
        <p:spPr>
          <a:xfrm rot="16200000">
            <a:off x="957063" y="4909728"/>
            <a:ext cx="1881586"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30" name="Rectangle 129"/>
          <p:cNvSpPr/>
          <p:nvPr/>
        </p:nvSpPr>
        <p:spPr>
          <a:xfrm rot="16200000">
            <a:off x="2266045"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31" name="Rectangle 130"/>
          <p:cNvSpPr/>
          <p:nvPr/>
        </p:nvSpPr>
        <p:spPr>
          <a:xfrm rot="16200000">
            <a:off x="1635189" y="4909728"/>
            <a:ext cx="1881585" cy="338553"/>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37" name="Text Box 10"/>
          <p:cNvSpPr txBox="1">
            <a:spLocks noChangeArrowheads="1"/>
          </p:cNvSpPr>
          <p:nvPr/>
        </p:nvSpPr>
        <p:spPr bwMode="auto">
          <a:xfrm>
            <a:off x="8037689" y="154509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38" name="Group 37"/>
          <p:cNvGrpSpPr/>
          <p:nvPr/>
        </p:nvGrpSpPr>
        <p:grpSpPr>
          <a:xfrm>
            <a:off x="7404912" y="1635403"/>
            <a:ext cx="548640" cy="548640"/>
            <a:chOff x="8093534" y="1164886"/>
            <a:chExt cx="548640" cy="548640"/>
          </a:xfrm>
        </p:grpSpPr>
        <p:sp>
          <p:nvSpPr>
            <p:cNvPr id="39" name="Oval 38"/>
            <p:cNvSpPr>
              <a:spLocks noChangeAspect="1"/>
            </p:cNvSpPr>
            <p:nvPr/>
          </p:nvSpPr>
          <p:spPr>
            <a:xfrm>
              <a:off x="8093534" y="1164886"/>
              <a:ext cx="548640" cy="54864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41" name="Group 40"/>
          <p:cNvGrpSpPr/>
          <p:nvPr/>
        </p:nvGrpSpPr>
        <p:grpSpPr>
          <a:xfrm>
            <a:off x="370046" y="304456"/>
            <a:ext cx="5845156" cy="1077095"/>
            <a:chOff x="587022" y="976809"/>
            <a:chExt cx="5845156" cy="1077095"/>
          </a:xfrm>
        </p:grpSpPr>
        <p:sp>
          <p:nvSpPr>
            <p:cNvPr id="42" name="TextBox 4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43" name="TextBox 42"/>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44" name="Text Box 10"/>
          <p:cNvSpPr txBox="1">
            <a:spLocks noChangeArrowheads="1"/>
          </p:cNvSpPr>
          <p:nvPr/>
        </p:nvSpPr>
        <p:spPr bwMode="auto">
          <a:xfrm>
            <a:off x="8037689" y="23352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45" name="Group 44"/>
          <p:cNvGrpSpPr/>
          <p:nvPr/>
        </p:nvGrpSpPr>
        <p:grpSpPr>
          <a:xfrm>
            <a:off x="7404912" y="2425552"/>
            <a:ext cx="548640" cy="548640"/>
            <a:chOff x="8093534" y="1164886"/>
            <a:chExt cx="548640" cy="548640"/>
          </a:xfrm>
        </p:grpSpPr>
        <p:sp>
          <p:nvSpPr>
            <p:cNvPr id="46" name="Oval 45"/>
            <p:cNvSpPr>
              <a:spLocks noChangeAspect="1"/>
            </p:cNvSpPr>
            <p:nvPr/>
          </p:nvSpPr>
          <p:spPr>
            <a:xfrm>
              <a:off x="8093534" y="1164886"/>
              <a:ext cx="548640" cy="54864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8" name="Text Box 10"/>
          <p:cNvSpPr txBox="1">
            <a:spLocks noChangeArrowheads="1"/>
          </p:cNvSpPr>
          <p:nvPr/>
        </p:nvSpPr>
        <p:spPr bwMode="auto">
          <a:xfrm>
            <a:off x="7844044" y="319641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49" name="Group 48"/>
          <p:cNvGrpSpPr>
            <a:grpSpLocks noChangeAspect="1"/>
          </p:cNvGrpSpPr>
          <p:nvPr/>
        </p:nvGrpSpPr>
        <p:grpSpPr>
          <a:xfrm>
            <a:off x="6982313" y="3226462"/>
            <a:ext cx="731520" cy="731520"/>
            <a:chOff x="8093534" y="1164886"/>
            <a:chExt cx="548640" cy="548640"/>
          </a:xfrm>
        </p:grpSpPr>
        <p:sp>
          <p:nvSpPr>
            <p:cNvPr id="50" name="Oval 49"/>
            <p:cNvSpPr>
              <a:spLocks noChangeAspect="1"/>
            </p:cNvSpPr>
            <p:nvPr/>
          </p:nvSpPr>
          <p:spPr>
            <a:xfrm>
              <a:off x="8093534" y="1164886"/>
              <a:ext cx="548640" cy="548640"/>
            </a:xfrm>
            <a:prstGeom prst="ellipse">
              <a:avLst/>
            </a:prstGeom>
            <a:solidFill>
              <a:srgbClr val="00288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2"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53" name="Group 52"/>
          <p:cNvGrpSpPr/>
          <p:nvPr/>
        </p:nvGrpSpPr>
        <p:grpSpPr>
          <a:xfrm>
            <a:off x="7404912" y="4210252"/>
            <a:ext cx="548640" cy="548640"/>
            <a:chOff x="8093534" y="1164886"/>
            <a:chExt cx="548640" cy="548640"/>
          </a:xfrm>
        </p:grpSpPr>
        <p:sp>
          <p:nvSpPr>
            <p:cNvPr id="54" name="Oval 53"/>
            <p:cNvSpPr>
              <a:spLocks noChangeAspect="1"/>
            </p:cNvSpPr>
            <p:nvPr/>
          </p:nvSpPr>
          <p:spPr>
            <a:xfrm>
              <a:off x="8093534" y="1164886"/>
              <a:ext cx="548640" cy="54864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6"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57" name="Group 56"/>
          <p:cNvGrpSpPr/>
          <p:nvPr/>
        </p:nvGrpSpPr>
        <p:grpSpPr>
          <a:xfrm>
            <a:off x="7404912" y="5000401"/>
            <a:ext cx="548640" cy="548640"/>
            <a:chOff x="8093534" y="1164886"/>
            <a:chExt cx="548640" cy="548640"/>
          </a:xfrm>
        </p:grpSpPr>
        <p:sp>
          <p:nvSpPr>
            <p:cNvPr id="58" name="Oval 57"/>
            <p:cNvSpPr>
              <a:spLocks noChangeAspect="1"/>
            </p:cNvSpPr>
            <p:nvPr/>
          </p:nvSpPr>
          <p:spPr>
            <a:xfrm>
              <a:off x="8093534" y="1164886"/>
              <a:ext cx="548640" cy="54864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0"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61" name="Group 60"/>
          <p:cNvGrpSpPr/>
          <p:nvPr/>
        </p:nvGrpSpPr>
        <p:grpSpPr>
          <a:xfrm>
            <a:off x="7431612" y="5790550"/>
            <a:ext cx="548640" cy="548640"/>
            <a:chOff x="8093534" y="1164886"/>
            <a:chExt cx="548640" cy="548640"/>
          </a:xfrm>
        </p:grpSpPr>
        <p:sp>
          <p:nvSpPr>
            <p:cNvPr id="62" name="Oval 61"/>
            <p:cNvSpPr>
              <a:spLocks noChangeAspect="1"/>
            </p:cNvSpPr>
            <p:nvPr/>
          </p:nvSpPr>
          <p:spPr>
            <a:xfrm>
              <a:off x="8093534" y="1164886"/>
              <a:ext cx="548640" cy="54864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4" name="Text Box 10"/>
          <p:cNvSpPr txBox="1">
            <a:spLocks noChangeArrowheads="1"/>
          </p:cNvSpPr>
          <p:nvPr/>
        </p:nvSpPr>
        <p:spPr bwMode="auto">
          <a:xfrm>
            <a:off x="8037689" y="770818"/>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65" name="Group 64"/>
          <p:cNvGrpSpPr/>
          <p:nvPr/>
        </p:nvGrpSpPr>
        <p:grpSpPr>
          <a:xfrm>
            <a:off x="7404912" y="861129"/>
            <a:ext cx="548640" cy="548640"/>
            <a:chOff x="8093534" y="1164886"/>
            <a:chExt cx="548640" cy="548640"/>
          </a:xfrm>
        </p:grpSpPr>
        <p:sp>
          <p:nvSpPr>
            <p:cNvPr id="66" name="Oval 65"/>
            <p:cNvSpPr>
              <a:spLocks noChangeAspect="1"/>
            </p:cNvSpPr>
            <p:nvPr/>
          </p:nvSpPr>
          <p:spPr>
            <a:xfrm>
              <a:off x="8093534" y="1164886"/>
              <a:ext cx="548640" cy="54864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pic>
        <p:nvPicPr>
          <p:cNvPr id="75" name="Picture 7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47873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wipe(down)">
                                      <p:cBhvr>
                                        <p:cTn id="11" dur="500"/>
                                        <p:tgtEl>
                                          <p:spTgt spid="71"/>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28"/>
                                        </p:tgtEl>
                                        <p:attrNameLst>
                                          <p:attrName>style.visibility</p:attrName>
                                        </p:attrNameLst>
                                      </p:cBhvr>
                                      <p:to>
                                        <p:strVal val="visible"/>
                                      </p:to>
                                    </p:set>
                                    <p:anim calcmode="lin" valueType="num">
                                      <p:cBhvr>
                                        <p:cTn id="15" dur="500" fill="hold"/>
                                        <p:tgtEl>
                                          <p:spTgt spid="128"/>
                                        </p:tgtEl>
                                        <p:attrNameLst>
                                          <p:attrName>ppt_w</p:attrName>
                                        </p:attrNameLst>
                                      </p:cBhvr>
                                      <p:tavLst>
                                        <p:tav tm="0">
                                          <p:val>
                                            <p:fltVal val="0"/>
                                          </p:val>
                                        </p:tav>
                                        <p:tav tm="100000">
                                          <p:val>
                                            <p:strVal val="#ppt_w"/>
                                          </p:val>
                                        </p:tav>
                                      </p:tavLst>
                                    </p:anim>
                                    <p:anim calcmode="lin" valueType="num">
                                      <p:cBhvr>
                                        <p:cTn id="16" dur="500" fill="hold"/>
                                        <p:tgtEl>
                                          <p:spTgt spid="128"/>
                                        </p:tgtEl>
                                        <p:attrNameLst>
                                          <p:attrName>ppt_h</p:attrName>
                                        </p:attrNameLst>
                                      </p:cBhvr>
                                      <p:tavLst>
                                        <p:tav tm="0">
                                          <p:val>
                                            <p:fltVal val="0"/>
                                          </p:val>
                                        </p:tav>
                                        <p:tav tm="100000">
                                          <p:val>
                                            <p:strVal val="#ppt_h"/>
                                          </p:val>
                                        </p:tav>
                                      </p:tavLst>
                                    </p:anim>
                                    <p:animEffect transition="in" filter="fade">
                                      <p:cBhvr>
                                        <p:cTn id="17" dur="500"/>
                                        <p:tgtEl>
                                          <p:spTgt spid="12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49"/>
                                        </p:tgtEl>
                                        <p:attrNameLst>
                                          <p:attrName>style.visibility</p:attrName>
                                        </p:attrNameLst>
                                      </p:cBhvr>
                                      <p:to>
                                        <p:strVal val="visible"/>
                                      </p:to>
                                    </p:set>
                                    <p:anim calcmode="lin" valueType="num">
                                      <p:cBhvr>
                                        <p:cTn id="21" dur="500" fill="hold"/>
                                        <p:tgtEl>
                                          <p:spTgt spid="49"/>
                                        </p:tgtEl>
                                        <p:attrNameLst>
                                          <p:attrName>ppt_w</p:attrName>
                                        </p:attrNameLst>
                                      </p:cBhvr>
                                      <p:tavLst>
                                        <p:tav tm="0">
                                          <p:val>
                                            <p:fltVal val="0"/>
                                          </p:val>
                                        </p:tav>
                                        <p:tav tm="100000">
                                          <p:val>
                                            <p:strVal val="#ppt_w"/>
                                          </p:val>
                                        </p:tav>
                                      </p:tavLst>
                                    </p:anim>
                                    <p:anim calcmode="lin" valueType="num">
                                      <p:cBhvr>
                                        <p:cTn id="22" dur="500" fill="hold"/>
                                        <p:tgtEl>
                                          <p:spTgt spid="49"/>
                                        </p:tgtEl>
                                        <p:attrNameLst>
                                          <p:attrName>ppt_h</p:attrName>
                                        </p:attrNameLst>
                                      </p:cBhvr>
                                      <p:tavLst>
                                        <p:tav tm="0">
                                          <p:val>
                                            <p:fltVal val="0"/>
                                          </p:val>
                                        </p:tav>
                                        <p:tav tm="100000">
                                          <p:val>
                                            <p:strVal val="#ppt_h"/>
                                          </p:val>
                                        </p:tav>
                                      </p:tavLst>
                                    </p:anim>
                                    <p:animEffect transition="in" filter="fade">
                                      <p:cBhvr>
                                        <p:cTn id="23" dur="500"/>
                                        <p:tgtEl>
                                          <p:spTgt spid="49"/>
                                        </p:tgtEl>
                                      </p:cBhvr>
                                    </p:animEffect>
                                    <p:anim calcmode="lin" valueType="num">
                                      <p:cBhvr>
                                        <p:cTn id="24" dur="500" fill="hold"/>
                                        <p:tgtEl>
                                          <p:spTgt spid="49"/>
                                        </p:tgtEl>
                                        <p:attrNameLst>
                                          <p:attrName>ppt_x</p:attrName>
                                        </p:attrNameLst>
                                      </p:cBhvr>
                                      <p:tavLst>
                                        <p:tav tm="0">
                                          <p:val>
                                            <p:fltVal val="0.5"/>
                                          </p:val>
                                        </p:tav>
                                        <p:tav tm="100000">
                                          <p:val>
                                            <p:strVal val="#ppt_x"/>
                                          </p:val>
                                        </p:tav>
                                      </p:tavLst>
                                    </p:anim>
                                    <p:anim calcmode="lin" valueType="num">
                                      <p:cBhvr>
                                        <p:cTn id="25" dur="500" fill="hold"/>
                                        <p:tgtEl>
                                          <p:spTgt spid="49"/>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48"/>
                                        </p:tgtEl>
                                        <p:attrNameLst>
                                          <p:attrName>style.visibility</p:attrName>
                                        </p:attrNameLst>
                                      </p:cBhvr>
                                      <p:to>
                                        <p:strVal val="visible"/>
                                      </p:to>
                                    </p:set>
                                    <p:animEffect transition="in" filter="wipe(left)">
                                      <p:cBhvr>
                                        <p:cTn id="29" dur="500"/>
                                        <p:tgtEl>
                                          <p:spTgt spid="48"/>
                                        </p:tgtEl>
                                      </p:cBhvr>
                                    </p:animEffect>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0"/>
                                        </p:tgtEl>
                                        <p:attrNameLst>
                                          <p:attrName>style.visibility</p:attrName>
                                        </p:attrNameLst>
                                      </p:cBhvr>
                                      <p:to>
                                        <p:strVal val="visible"/>
                                      </p:to>
                                    </p:set>
                                    <p:animEffect transition="in" filter="wipe(down)">
                                      <p:cBhvr>
                                        <p:cTn id="33" dur="500"/>
                                        <p:tgtEl>
                                          <p:spTgt spid="7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animEffect transition="in" filter="fade">
                                      <p:cBhvr>
                                        <p:cTn id="39" dur="500"/>
                                        <p:tgtEl>
                                          <p:spTgt spid="130"/>
                                        </p:tgtEl>
                                      </p:cBhvr>
                                    </p:animEffect>
                                  </p:childTnLst>
                                </p:cTn>
                              </p:par>
                            </p:childTnLst>
                          </p:cTn>
                        </p:par>
                        <p:par>
                          <p:cTn id="40" fill="hold">
                            <p:stCondLst>
                              <p:cond delay="3500"/>
                            </p:stCondLst>
                            <p:childTnLst>
                              <p:par>
                                <p:cTn id="41" presetID="53" presetClass="entr" presetSubtype="528" fill="hold" nodeType="afterEffect">
                                  <p:stCondLst>
                                    <p:cond delay="0"/>
                                  </p:stCondLst>
                                  <p:childTnLst>
                                    <p:set>
                                      <p:cBhvr>
                                        <p:cTn id="42" dur="1" fill="hold">
                                          <p:stCondLst>
                                            <p:cond delay="0"/>
                                          </p:stCondLst>
                                        </p:cTn>
                                        <p:tgtEl>
                                          <p:spTgt spid="45"/>
                                        </p:tgtEl>
                                        <p:attrNameLst>
                                          <p:attrName>style.visibility</p:attrName>
                                        </p:attrNameLst>
                                      </p:cBhvr>
                                      <p:to>
                                        <p:strVal val="visible"/>
                                      </p:to>
                                    </p:set>
                                    <p:anim calcmode="lin" valueType="num">
                                      <p:cBhvr>
                                        <p:cTn id="43" dur="500" fill="hold"/>
                                        <p:tgtEl>
                                          <p:spTgt spid="45"/>
                                        </p:tgtEl>
                                        <p:attrNameLst>
                                          <p:attrName>ppt_w</p:attrName>
                                        </p:attrNameLst>
                                      </p:cBhvr>
                                      <p:tavLst>
                                        <p:tav tm="0">
                                          <p:val>
                                            <p:fltVal val="0"/>
                                          </p:val>
                                        </p:tav>
                                        <p:tav tm="100000">
                                          <p:val>
                                            <p:strVal val="#ppt_w"/>
                                          </p:val>
                                        </p:tav>
                                      </p:tavLst>
                                    </p:anim>
                                    <p:anim calcmode="lin" valueType="num">
                                      <p:cBhvr>
                                        <p:cTn id="44" dur="500" fill="hold"/>
                                        <p:tgtEl>
                                          <p:spTgt spid="45"/>
                                        </p:tgtEl>
                                        <p:attrNameLst>
                                          <p:attrName>ppt_h</p:attrName>
                                        </p:attrNameLst>
                                      </p:cBhvr>
                                      <p:tavLst>
                                        <p:tav tm="0">
                                          <p:val>
                                            <p:fltVal val="0"/>
                                          </p:val>
                                        </p:tav>
                                        <p:tav tm="100000">
                                          <p:val>
                                            <p:strVal val="#ppt_h"/>
                                          </p:val>
                                        </p:tav>
                                      </p:tavLst>
                                    </p:anim>
                                    <p:animEffect transition="in" filter="fade">
                                      <p:cBhvr>
                                        <p:cTn id="45" dur="500"/>
                                        <p:tgtEl>
                                          <p:spTgt spid="45"/>
                                        </p:tgtEl>
                                      </p:cBhvr>
                                    </p:animEffect>
                                    <p:anim calcmode="lin" valueType="num">
                                      <p:cBhvr>
                                        <p:cTn id="46" dur="500" fill="hold"/>
                                        <p:tgtEl>
                                          <p:spTgt spid="45"/>
                                        </p:tgtEl>
                                        <p:attrNameLst>
                                          <p:attrName>ppt_x</p:attrName>
                                        </p:attrNameLst>
                                      </p:cBhvr>
                                      <p:tavLst>
                                        <p:tav tm="0">
                                          <p:val>
                                            <p:fltVal val="0.5"/>
                                          </p:val>
                                        </p:tav>
                                        <p:tav tm="100000">
                                          <p:val>
                                            <p:strVal val="#ppt_x"/>
                                          </p:val>
                                        </p:tav>
                                      </p:tavLst>
                                    </p:anim>
                                    <p:anim calcmode="lin" valueType="num">
                                      <p:cBhvr>
                                        <p:cTn id="47" dur="500" fill="hold"/>
                                        <p:tgtEl>
                                          <p:spTgt spid="45"/>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22" presetClass="entr" presetSubtype="8" fill="hold" grpId="0"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left)">
                                      <p:cBhvr>
                                        <p:cTn id="51" dur="500"/>
                                        <p:tgtEl>
                                          <p:spTgt spid="44"/>
                                        </p:tgtEl>
                                      </p:cBhvr>
                                    </p:animEffect>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down)">
                                      <p:cBhvr>
                                        <p:cTn id="55" dur="500"/>
                                        <p:tgtEl>
                                          <p:spTgt spid="72"/>
                                        </p:tgtEl>
                                      </p:cBhvr>
                                    </p:animEffect>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7"/>
                                        </p:tgtEl>
                                        <p:attrNameLst>
                                          <p:attrName>style.visibility</p:attrName>
                                        </p:attrNameLst>
                                      </p:cBhvr>
                                      <p:to>
                                        <p:strVal val="visible"/>
                                      </p:to>
                                    </p:set>
                                    <p:anim calcmode="lin" valueType="num">
                                      <p:cBhvr>
                                        <p:cTn id="59" dur="500" fill="hold"/>
                                        <p:tgtEl>
                                          <p:spTgt spid="127"/>
                                        </p:tgtEl>
                                        <p:attrNameLst>
                                          <p:attrName>ppt_w</p:attrName>
                                        </p:attrNameLst>
                                      </p:cBhvr>
                                      <p:tavLst>
                                        <p:tav tm="0">
                                          <p:val>
                                            <p:fltVal val="0"/>
                                          </p:val>
                                        </p:tav>
                                        <p:tav tm="100000">
                                          <p:val>
                                            <p:strVal val="#ppt_w"/>
                                          </p:val>
                                        </p:tav>
                                      </p:tavLst>
                                    </p:anim>
                                    <p:anim calcmode="lin" valueType="num">
                                      <p:cBhvr>
                                        <p:cTn id="60" dur="500" fill="hold"/>
                                        <p:tgtEl>
                                          <p:spTgt spid="127"/>
                                        </p:tgtEl>
                                        <p:attrNameLst>
                                          <p:attrName>ppt_h</p:attrName>
                                        </p:attrNameLst>
                                      </p:cBhvr>
                                      <p:tavLst>
                                        <p:tav tm="0">
                                          <p:val>
                                            <p:fltVal val="0"/>
                                          </p:val>
                                        </p:tav>
                                        <p:tav tm="100000">
                                          <p:val>
                                            <p:strVal val="#ppt_h"/>
                                          </p:val>
                                        </p:tav>
                                      </p:tavLst>
                                    </p:anim>
                                    <p:animEffect transition="in" filter="fade">
                                      <p:cBhvr>
                                        <p:cTn id="61" dur="500"/>
                                        <p:tgtEl>
                                          <p:spTgt spid="127"/>
                                        </p:tgtEl>
                                      </p:cBhvr>
                                    </p:animEffect>
                                  </p:childTnLst>
                                </p:cTn>
                              </p:par>
                            </p:childTnLst>
                          </p:cTn>
                        </p:par>
                        <p:par>
                          <p:cTn id="62" fill="hold">
                            <p:stCondLst>
                              <p:cond delay="5500"/>
                            </p:stCondLst>
                            <p:childTnLst>
                              <p:par>
                                <p:cTn id="63" presetID="53" presetClass="entr" presetSubtype="528" fill="hold"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anim calcmode="lin" valueType="num">
                                      <p:cBhvr>
                                        <p:cTn id="68" dur="500" fill="hold"/>
                                        <p:tgtEl>
                                          <p:spTgt spid="53"/>
                                        </p:tgtEl>
                                        <p:attrNameLst>
                                          <p:attrName>ppt_x</p:attrName>
                                        </p:attrNameLst>
                                      </p:cBhvr>
                                      <p:tavLst>
                                        <p:tav tm="0">
                                          <p:val>
                                            <p:fltVal val="0.5"/>
                                          </p:val>
                                        </p:tav>
                                        <p:tav tm="100000">
                                          <p:val>
                                            <p:strVal val="#ppt_x"/>
                                          </p:val>
                                        </p:tav>
                                      </p:tavLst>
                                    </p:anim>
                                    <p:anim calcmode="lin" valueType="num">
                                      <p:cBhvr>
                                        <p:cTn id="69" dur="500" fill="hold"/>
                                        <p:tgtEl>
                                          <p:spTgt spid="53"/>
                                        </p:tgtEl>
                                        <p:attrNameLst>
                                          <p:attrName>ppt_y</p:attrName>
                                        </p:attrNameLst>
                                      </p:cBhvr>
                                      <p:tavLst>
                                        <p:tav tm="0">
                                          <p:val>
                                            <p:fltVal val="0.5"/>
                                          </p:val>
                                        </p:tav>
                                        <p:tav tm="100000">
                                          <p:val>
                                            <p:strVal val="#ppt_y"/>
                                          </p:val>
                                        </p:tav>
                                      </p:tavLst>
                                    </p:anim>
                                  </p:childTnLst>
                                </p:cTn>
                              </p:par>
                            </p:childTnLst>
                          </p:cTn>
                        </p:par>
                        <p:par>
                          <p:cTn id="70" fill="hold">
                            <p:stCondLst>
                              <p:cond delay="6000"/>
                            </p:stCondLst>
                            <p:childTnLst>
                              <p:par>
                                <p:cTn id="71" presetID="22" presetClass="entr" presetSubtype="8" fill="hold" grpId="0" nodeType="afterEffect">
                                  <p:stCondLst>
                                    <p:cond delay="0"/>
                                  </p:stCondLst>
                                  <p:childTnLst>
                                    <p:set>
                                      <p:cBhvr>
                                        <p:cTn id="72" dur="1" fill="hold">
                                          <p:stCondLst>
                                            <p:cond delay="0"/>
                                          </p:stCondLst>
                                        </p:cTn>
                                        <p:tgtEl>
                                          <p:spTgt spid="52"/>
                                        </p:tgtEl>
                                        <p:attrNameLst>
                                          <p:attrName>style.visibility</p:attrName>
                                        </p:attrNameLst>
                                      </p:cBhvr>
                                      <p:to>
                                        <p:strVal val="visible"/>
                                      </p:to>
                                    </p:set>
                                    <p:animEffect transition="in" filter="wipe(left)">
                                      <p:cBhvr>
                                        <p:cTn id="73" dur="500"/>
                                        <p:tgtEl>
                                          <p:spTgt spid="52"/>
                                        </p:tgtEl>
                                      </p:cBhvr>
                                    </p:animEffect>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wipe(down)">
                                      <p:cBhvr>
                                        <p:cTn id="77" dur="500"/>
                                        <p:tgtEl>
                                          <p:spTgt spid="69"/>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131"/>
                                        </p:tgtEl>
                                        <p:attrNameLst>
                                          <p:attrName>style.visibility</p:attrName>
                                        </p:attrNameLst>
                                      </p:cBhvr>
                                      <p:to>
                                        <p:strVal val="visible"/>
                                      </p:to>
                                    </p:set>
                                    <p:anim calcmode="lin" valueType="num">
                                      <p:cBhvr>
                                        <p:cTn id="81" dur="500" fill="hold"/>
                                        <p:tgtEl>
                                          <p:spTgt spid="131"/>
                                        </p:tgtEl>
                                        <p:attrNameLst>
                                          <p:attrName>ppt_w</p:attrName>
                                        </p:attrNameLst>
                                      </p:cBhvr>
                                      <p:tavLst>
                                        <p:tav tm="0">
                                          <p:val>
                                            <p:fltVal val="0"/>
                                          </p:val>
                                        </p:tav>
                                        <p:tav tm="100000">
                                          <p:val>
                                            <p:strVal val="#ppt_w"/>
                                          </p:val>
                                        </p:tav>
                                      </p:tavLst>
                                    </p:anim>
                                    <p:anim calcmode="lin" valueType="num">
                                      <p:cBhvr>
                                        <p:cTn id="82" dur="500" fill="hold"/>
                                        <p:tgtEl>
                                          <p:spTgt spid="131"/>
                                        </p:tgtEl>
                                        <p:attrNameLst>
                                          <p:attrName>ppt_h</p:attrName>
                                        </p:attrNameLst>
                                      </p:cBhvr>
                                      <p:tavLst>
                                        <p:tav tm="0">
                                          <p:val>
                                            <p:fltVal val="0"/>
                                          </p:val>
                                        </p:tav>
                                        <p:tav tm="100000">
                                          <p:val>
                                            <p:strVal val="#ppt_h"/>
                                          </p:val>
                                        </p:tav>
                                      </p:tavLst>
                                    </p:anim>
                                    <p:animEffect transition="in" filter="fade">
                                      <p:cBhvr>
                                        <p:cTn id="83" dur="500"/>
                                        <p:tgtEl>
                                          <p:spTgt spid="131"/>
                                        </p:tgtEl>
                                      </p:cBhvr>
                                    </p:animEffect>
                                  </p:childTnLst>
                                </p:cTn>
                              </p:par>
                            </p:childTnLst>
                          </p:cTn>
                        </p:par>
                        <p:par>
                          <p:cTn id="84" fill="hold">
                            <p:stCondLst>
                              <p:cond delay="7500"/>
                            </p:stCondLst>
                            <p:childTnLst>
                              <p:par>
                                <p:cTn id="85" presetID="53" presetClass="entr" presetSubtype="528" fill="hold"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8000"/>
                            </p:stCondLst>
                            <p:childTnLst>
                              <p:par>
                                <p:cTn id="93" presetID="22" presetClass="entr" presetSubtype="8" fill="hold" grpId="0" nodeType="afterEffect">
                                  <p:stCondLst>
                                    <p:cond delay="0"/>
                                  </p:stCondLst>
                                  <p:childTnLst>
                                    <p:set>
                                      <p:cBhvr>
                                        <p:cTn id="94" dur="1" fill="hold">
                                          <p:stCondLst>
                                            <p:cond delay="0"/>
                                          </p:stCondLst>
                                        </p:cTn>
                                        <p:tgtEl>
                                          <p:spTgt spid="37"/>
                                        </p:tgtEl>
                                        <p:attrNameLst>
                                          <p:attrName>style.visibility</p:attrName>
                                        </p:attrNameLst>
                                      </p:cBhvr>
                                      <p:to>
                                        <p:strVal val="visible"/>
                                      </p:to>
                                    </p:set>
                                    <p:animEffect transition="in" filter="wipe(left)">
                                      <p:cBhvr>
                                        <p:cTn id="95" dur="500"/>
                                        <p:tgtEl>
                                          <p:spTgt spid="37"/>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Effect transition="in" filter="wipe(down)">
                                      <p:cBhvr>
                                        <p:cTn id="99" dur="500"/>
                                        <p:tgtEl>
                                          <p:spTgt spid="73"/>
                                        </p:tgtEl>
                                      </p:cBhvr>
                                    </p:animEffect>
                                  </p:childTnLst>
                                </p:cTn>
                              </p:par>
                            </p:childTnLst>
                          </p:cTn>
                        </p:par>
                        <p:par>
                          <p:cTn id="100" fill="hold">
                            <p:stCondLst>
                              <p:cond delay="9000"/>
                            </p:stCondLst>
                            <p:childTnLst>
                              <p:par>
                                <p:cTn id="101" presetID="53" presetClass="entr" presetSubtype="16" fill="hold" grpId="0" nodeType="afterEffect">
                                  <p:stCondLst>
                                    <p:cond delay="0"/>
                                  </p:stCondLst>
                                  <p:childTnLst>
                                    <p:set>
                                      <p:cBhvr>
                                        <p:cTn id="102" dur="1" fill="hold">
                                          <p:stCondLst>
                                            <p:cond delay="0"/>
                                          </p:stCondLst>
                                        </p:cTn>
                                        <p:tgtEl>
                                          <p:spTgt spid="126"/>
                                        </p:tgtEl>
                                        <p:attrNameLst>
                                          <p:attrName>style.visibility</p:attrName>
                                        </p:attrNameLst>
                                      </p:cBhvr>
                                      <p:to>
                                        <p:strVal val="visible"/>
                                      </p:to>
                                    </p:set>
                                    <p:anim calcmode="lin" valueType="num">
                                      <p:cBhvr>
                                        <p:cTn id="103" dur="500" fill="hold"/>
                                        <p:tgtEl>
                                          <p:spTgt spid="126"/>
                                        </p:tgtEl>
                                        <p:attrNameLst>
                                          <p:attrName>ppt_w</p:attrName>
                                        </p:attrNameLst>
                                      </p:cBhvr>
                                      <p:tavLst>
                                        <p:tav tm="0">
                                          <p:val>
                                            <p:fltVal val="0"/>
                                          </p:val>
                                        </p:tav>
                                        <p:tav tm="100000">
                                          <p:val>
                                            <p:strVal val="#ppt_w"/>
                                          </p:val>
                                        </p:tav>
                                      </p:tavLst>
                                    </p:anim>
                                    <p:anim calcmode="lin" valueType="num">
                                      <p:cBhvr>
                                        <p:cTn id="104" dur="500" fill="hold"/>
                                        <p:tgtEl>
                                          <p:spTgt spid="126"/>
                                        </p:tgtEl>
                                        <p:attrNameLst>
                                          <p:attrName>ppt_h</p:attrName>
                                        </p:attrNameLst>
                                      </p:cBhvr>
                                      <p:tavLst>
                                        <p:tav tm="0">
                                          <p:val>
                                            <p:fltVal val="0"/>
                                          </p:val>
                                        </p:tav>
                                        <p:tav tm="100000">
                                          <p:val>
                                            <p:strVal val="#ppt_h"/>
                                          </p:val>
                                        </p:tav>
                                      </p:tavLst>
                                    </p:anim>
                                    <p:animEffect transition="in" filter="fade">
                                      <p:cBhvr>
                                        <p:cTn id="105" dur="500"/>
                                        <p:tgtEl>
                                          <p:spTgt spid="126"/>
                                        </p:tgtEl>
                                      </p:cBhvr>
                                    </p:animEffect>
                                  </p:childTnLst>
                                </p:cTn>
                              </p:par>
                            </p:childTnLst>
                          </p:cTn>
                        </p:par>
                        <p:par>
                          <p:cTn id="106" fill="hold">
                            <p:stCondLst>
                              <p:cond delay="9500"/>
                            </p:stCondLst>
                            <p:childTnLst>
                              <p:par>
                                <p:cTn id="107" presetID="53" presetClass="entr" presetSubtype="528" fill="hold" nodeType="afterEffect">
                                  <p:stCondLst>
                                    <p:cond delay="0"/>
                                  </p:stCondLst>
                                  <p:childTnLst>
                                    <p:set>
                                      <p:cBhvr>
                                        <p:cTn id="108" dur="1" fill="hold">
                                          <p:stCondLst>
                                            <p:cond delay="0"/>
                                          </p:stCondLst>
                                        </p:cTn>
                                        <p:tgtEl>
                                          <p:spTgt spid="57"/>
                                        </p:tgtEl>
                                        <p:attrNameLst>
                                          <p:attrName>style.visibility</p:attrName>
                                        </p:attrNameLst>
                                      </p:cBhvr>
                                      <p:to>
                                        <p:strVal val="visible"/>
                                      </p:to>
                                    </p:set>
                                    <p:anim calcmode="lin" valueType="num">
                                      <p:cBhvr>
                                        <p:cTn id="109" dur="500" fill="hold"/>
                                        <p:tgtEl>
                                          <p:spTgt spid="57"/>
                                        </p:tgtEl>
                                        <p:attrNameLst>
                                          <p:attrName>ppt_w</p:attrName>
                                        </p:attrNameLst>
                                      </p:cBhvr>
                                      <p:tavLst>
                                        <p:tav tm="0">
                                          <p:val>
                                            <p:fltVal val="0"/>
                                          </p:val>
                                        </p:tav>
                                        <p:tav tm="100000">
                                          <p:val>
                                            <p:strVal val="#ppt_w"/>
                                          </p:val>
                                        </p:tav>
                                      </p:tavLst>
                                    </p:anim>
                                    <p:anim calcmode="lin" valueType="num">
                                      <p:cBhvr>
                                        <p:cTn id="110" dur="500" fill="hold"/>
                                        <p:tgtEl>
                                          <p:spTgt spid="57"/>
                                        </p:tgtEl>
                                        <p:attrNameLst>
                                          <p:attrName>ppt_h</p:attrName>
                                        </p:attrNameLst>
                                      </p:cBhvr>
                                      <p:tavLst>
                                        <p:tav tm="0">
                                          <p:val>
                                            <p:fltVal val="0"/>
                                          </p:val>
                                        </p:tav>
                                        <p:tav tm="100000">
                                          <p:val>
                                            <p:strVal val="#ppt_h"/>
                                          </p:val>
                                        </p:tav>
                                      </p:tavLst>
                                    </p:anim>
                                    <p:animEffect transition="in" filter="fade">
                                      <p:cBhvr>
                                        <p:cTn id="111" dur="500"/>
                                        <p:tgtEl>
                                          <p:spTgt spid="57"/>
                                        </p:tgtEl>
                                      </p:cBhvr>
                                    </p:animEffect>
                                    <p:anim calcmode="lin" valueType="num">
                                      <p:cBhvr>
                                        <p:cTn id="112" dur="500" fill="hold"/>
                                        <p:tgtEl>
                                          <p:spTgt spid="57"/>
                                        </p:tgtEl>
                                        <p:attrNameLst>
                                          <p:attrName>ppt_x</p:attrName>
                                        </p:attrNameLst>
                                      </p:cBhvr>
                                      <p:tavLst>
                                        <p:tav tm="0">
                                          <p:val>
                                            <p:fltVal val="0.5"/>
                                          </p:val>
                                        </p:tav>
                                        <p:tav tm="100000">
                                          <p:val>
                                            <p:strVal val="#ppt_x"/>
                                          </p:val>
                                        </p:tav>
                                      </p:tavLst>
                                    </p:anim>
                                    <p:anim calcmode="lin" valueType="num">
                                      <p:cBhvr>
                                        <p:cTn id="113" dur="500" fill="hold"/>
                                        <p:tgtEl>
                                          <p:spTgt spid="57"/>
                                        </p:tgtEl>
                                        <p:attrNameLst>
                                          <p:attrName>ppt_y</p:attrName>
                                        </p:attrNameLst>
                                      </p:cBhvr>
                                      <p:tavLst>
                                        <p:tav tm="0">
                                          <p:val>
                                            <p:fltVal val="0.5"/>
                                          </p:val>
                                        </p:tav>
                                        <p:tav tm="100000">
                                          <p:val>
                                            <p:strVal val="#ppt_y"/>
                                          </p:val>
                                        </p:tav>
                                      </p:tavLst>
                                    </p:anim>
                                  </p:childTnLst>
                                </p:cTn>
                              </p:par>
                            </p:childTnLst>
                          </p:cTn>
                        </p:par>
                        <p:par>
                          <p:cTn id="114" fill="hold">
                            <p:stCondLst>
                              <p:cond delay="10000"/>
                            </p:stCondLst>
                            <p:childTnLst>
                              <p:par>
                                <p:cTn id="115" presetID="22" presetClass="entr" presetSubtype="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Effect transition="in" filter="wipe(left)">
                                      <p:cBhvr>
                                        <p:cTn id="117" dur="500"/>
                                        <p:tgtEl>
                                          <p:spTgt spid="56"/>
                                        </p:tgtEl>
                                      </p:cBhvr>
                                    </p:animEffect>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68"/>
                                        </p:tgtEl>
                                        <p:attrNameLst>
                                          <p:attrName>style.visibility</p:attrName>
                                        </p:attrNameLst>
                                      </p:cBhvr>
                                      <p:to>
                                        <p:strVal val="visible"/>
                                      </p:to>
                                    </p:set>
                                    <p:animEffect transition="in" filter="wipe(down)">
                                      <p:cBhvr>
                                        <p:cTn id="121" dur="500"/>
                                        <p:tgtEl>
                                          <p:spTgt spid="68"/>
                                        </p:tgtEl>
                                      </p:cBhvr>
                                    </p:animEffect>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 calcmode="lin" valueType="num">
                                      <p:cBhvr>
                                        <p:cTn id="125" dur="500" fill="hold"/>
                                        <p:tgtEl>
                                          <p:spTgt spid="129"/>
                                        </p:tgtEl>
                                        <p:attrNameLst>
                                          <p:attrName>ppt_w</p:attrName>
                                        </p:attrNameLst>
                                      </p:cBhvr>
                                      <p:tavLst>
                                        <p:tav tm="0">
                                          <p:val>
                                            <p:fltVal val="0"/>
                                          </p:val>
                                        </p:tav>
                                        <p:tav tm="100000">
                                          <p:val>
                                            <p:strVal val="#ppt_w"/>
                                          </p:val>
                                        </p:tav>
                                      </p:tavLst>
                                    </p:anim>
                                    <p:anim calcmode="lin" valueType="num">
                                      <p:cBhvr>
                                        <p:cTn id="126" dur="500" fill="hold"/>
                                        <p:tgtEl>
                                          <p:spTgt spid="129"/>
                                        </p:tgtEl>
                                        <p:attrNameLst>
                                          <p:attrName>ppt_h</p:attrName>
                                        </p:attrNameLst>
                                      </p:cBhvr>
                                      <p:tavLst>
                                        <p:tav tm="0">
                                          <p:val>
                                            <p:fltVal val="0"/>
                                          </p:val>
                                        </p:tav>
                                        <p:tav tm="100000">
                                          <p:val>
                                            <p:strVal val="#ppt_h"/>
                                          </p:val>
                                        </p:tav>
                                      </p:tavLst>
                                    </p:anim>
                                    <p:animEffect transition="in" filter="fade">
                                      <p:cBhvr>
                                        <p:cTn id="127" dur="500"/>
                                        <p:tgtEl>
                                          <p:spTgt spid="129"/>
                                        </p:tgtEl>
                                      </p:cBhvr>
                                    </p:animEffect>
                                  </p:childTnLst>
                                </p:cTn>
                              </p:par>
                            </p:childTnLst>
                          </p:cTn>
                        </p:par>
                        <p:par>
                          <p:cTn id="128" fill="hold">
                            <p:stCondLst>
                              <p:cond delay="11500"/>
                            </p:stCondLst>
                            <p:childTnLst>
                              <p:par>
                                <p:cTn id="129" presetID="53" presetClass="entr" presetSubtype="528" fill="hold" nodeType="afterEffect">
                                  <p:stCondLst>
                                    <p:cond delay="0"/>
                                  </p:stCondLst>
                                  <p:childTnLst>
                                    <p:set>
                                      <p:cBhvr>
                                        <p:cTn id="130" dur="1" fill="hold">
                                          <p:stCondLst>
                                            <p:cond delay="0"/>
                                          </p:stCondLst>
                                        </p:cTn>
                                        <p:tgtEl>
                                          <p:spTgt spid="65"/>
                                        </p:tgtEl>
                                        <p:attrNameLst>
                                          <p:attrName>style.visibility</p:attrName>
                                        </p:attrNameLst>
                                      </p:cBhvr>
                                      <p:to>
                                        <p:strVal val="visible"/>
                                      </p:to>
                                    </p:set>
                                    <p:anim calcmode="lin" valueType="num">
                                      <p:cBhvr>
                                        <p:cTn id="131" dur="500" fill="hold"/>
                                        <p:tgtEl>
                                          <p:spTgt spid="65"/>
                                        </p:tgtEl>
                                        <p:attrNameLst>
                                          <p:attrName>ppt_w</p:attrName>
                                        </p:attrNameLst>
                                      </p:cBhvr>
                                      <p:tavLst>
                                        <p:tav tm="0">
                                          <p:val>
                                            <p:fltVal val="0"/>
                                          </p:val>
                                        </p:tav>
                                        <p:tav tm="100000">
                                          <p:val>
                                            <p:strVal val="#ppt_w"/>
                                          </p:val>
                                        </p:tav>
                                      </p:tavLst>
                                    </p:anim>
                                    <p:anim calcmode="lin" valueType="num">
                                      <p:cBhvr>
                                        <p:cTn id="132" dur="500" fill="hold"/>
                                        <p:tgtEl>
                                          <p:spTgt spid="65"/>
                                        </p:tgtEl>
                                        <p:attrNameLst>
                                          <p:attrName>ppt_h</p:attrName>
                                        </p:attrNameLst>
                                      </p:cBhvr>
                                      <p:tavLst>
                                        <p:tav tm="0">
                                          <p:val>
                                            <p:fltVal val="0"/>
                                          </p:val>
                                        </p:tav>
                                        <p:tav tm="100000">
                                          <p:val>
                                            <p:strVal val="#ppt_h"/>
                                          </p:val>
                                        </p:tav>
                                      </p:tavLst>
                                    </p:anim>
                                    <p:animEffect transition="in" filter="fade">
                                      <p:cBhvr>
                                        <p:cTn id="133" dur="500"/>
                                        <p:tgtEl>
                                          <p:spTgt spid="65"/>
                                        </p:tgtEl>
                                      </p:cBhvr>
                                    </p:animEffect>
                                    <p:anim calcmode="lin" valueType="num">
                                      <p:cBhvr>
                                        <p:cTn id="134" dur="500" fill="hold"/>
                                        <p:tgtEl>
                                          <p:spTgt spid="65"/>
                                        </p:tgtEl>
                                        <p:attrNameLst>
                                          <p:attrName>ppt_x</p:attrName>
                                        </p:attrNameLst>
                                      </p:cBhvr>
                                      <p:tavLst>
                                        <p:tav tm="0">
                                          <p:val>
                                            <p:fltVal val="0.5"/>
                                          </p:val>
                                        </p:tav>
                                        <p:tav tm="100000">
                                          <p:val>
                                            <p:strVal val="#ppt_x"/>
                                          </p:val>
                                        </p:tav>
                                      </p:tavLst>
                                    </p:anim>
                                    <p:anim calcmode="lin" valueType="num">
                                      <p:cBhvr>
                                        <p:cTn id="135" dur="500" fill="hold"/>
                                        <p:tgtEl>
                                          <p:spTgt spid="65"/>
                                        </p:tgtEl>
                                        <p:attrNameLst>
                                          <p:attrName>ppt_y</p:attrName>
                                        </p:attrNameLst>
                                      </p:cBhvr>
                                      <p:tavLst>
                                        <p:tav tm="0">
                                          <p:val>
                                            <p:fltVal val="0.5"/>
                                          </p:val>
                                        </p:tav>
                                        <p:tav tm="100000">
                                          <p:val>
                                            <p:strVal val="#ppt_y"/>
                                          </p:val>
                                        </p:tav>
                                      </p:tavLst>
                                    </p:anim>
                                  </p:childTnLst>
                                </p:cTn>
                              </p:par>
                            </p:childTnLst>
                          </p:cTn>
                        </p:par>
                        <p:par>
                          <p:cTn id="136" fill="hold">
                            <p:stCondLst>
                              <p:cond delay="12000"/>
                            </p:stCondLst>
                            <p:childTnLst>
                              <p:par>
                                <p:cTn id="137" presetID="22" presetClass="entr" presetSubtype="8" fill="hold" grpId="0" nodeType="afterEffect">
                                  <p:stCondLst>
                                    <p:cond delay="0"/>
                                  </p:stCondLst>
                                  <p:childTnLst>
                                    <p:set>
                                      <p:cBhvr>
                                        <p:cTn id="138" dur="1" fill="hold">
                                          <p:stCondLst>
                                            <p:cond delay="0"/>
                                          </p:stCondLst>
                                        </p:cTn>
                                        <p:tgtEl>
                                          <p:spTgt spid="64"/>
                                        </p:tgtEl>
                                        <p:attrNameLst>
                                          <p:attrName>style.visibility</p:attrName>
                                        </p:attrNameLst>
                                      </p:cBhvr>
                                      <p:to>
                                        <p:strVal val="visible"/>
                                      </p:to>
                                    </p:set>
                                    <p:animEffect transition="in" filter="wipe(left)">
                                      <p:cBhvr>
                                        <p:cTn id="139" dur="500"/>
                                        <p:tgtEl>
                                          <p:spTgt spid="64"/>
                                        </p:tgtEl>
                                      </p:cBhvr>
                                    </p:animEffect>
                                  </p:childTnLst>
                                </p:cTn>
                              </p:par>
                            </p:childTnLst>
                          </p:cTn>
                        </p:par>
                        <p:par>
                          <p:cTn id="140" fill="hold">
                            <p:stCondLst>
                              <p:cond delay="12500"/>
                            </p:stCondLst>
                            <p:childTnLst>
                              <p:par>
                                <p:cTn id="141" presetID="22" presetClass="entr" presetSubtype="4" fill="hold" grpId="0" nodeType="afterEffect">
                                  <p:stCondLst>
                                    <p:cond delay="0"/>
                                  </p:stCondLst>
                                  <p:childTnLst>
                                    <p:set>
                                      <p:cBhvr>
                                        <p:cTn id="142" dur="1" fill="hold">
                                          <p:stCondLst>
                                            <p:cond delay="0"/>
                                          </p:stCondLst>
                                        </p:cTn>
                                        <p:tgtEl>
                                          <p:spTgt spid="74"/>
                                        </p:tgtEl>
                                        <p:attrNameLst>
                                          <p:attrName>style.visibility</p:attrName>
                                        </p:attrNameLst>
                                      </p:cBhvr>
                                      <p:to>
                                        <p:strVal val="visible"/>
                                      </p:to>
                                    </p:set>
                                    <p:animEffect transition="in" filter="wipe(down)">
                                      <p:cBhvr>
                                        <p:cTn id="143" dur="500"/>
                                        <p:tgtEl>
                                          <p:spTgt spid="74"/>
                                        </p:tgtEl>
                                      </p:cBhvr>
                                    </p:animEffect>
                                  </p:childTnLst>
                                </p:cTn>
                              </p:par>
                            </p:childTnLst>
                          </p:cTn>
                        </p:par>
                        <p:par>
                          <p:cTn id="144" fill="hold">
                            <p:stCondLst>
                              <p:cond delay="13000"/>
                            </p:stCondLst>
                            <p:childTnLst>
                              <p:par>
                                <p:cTn id="145" presetID="53" presetClass="entr" presetSubtype="16" fill="hold" grpId="0" nodeType="afterEffect">
                                  <p:stCondLst>
                                    <p:cond delay="0"/>
                                  </p:stCondLst>
                                  <p:childTnLst>
                                    <p:set>
                                      <p:cBhvr>
                                        <p:cTn id="146" dur="1" fill="hold">
                                          <p:stCondLst>
                                            <p:cond delay="0"/>
                                          </p:stCondLst>
                                        </p:cTn>
                                        <p:tgtEl>
                                          <p:spTgt spid="125"/>
                                        </p:tgtEl>
                                        <p:attrNameLst>
                                          <p:attrName>style.visibility</p:attrName>
                                        </p:attrNameLst>
                                      </p:cBhvr>
                                      <p:to>
                                        <p:strVal val="visible"/>
                                      </p:to>
                                    </p:set>
                                    <p:anim calcmode="lin" valueType="num">
                                      <p:cBhvr>
                                        <p:cTn id="147" dur="500" fill="hold"/>
                                        <p:tgtEl>
                                          <p:spTgt spid="125"/>
                                        </p:tgtEl>
                                        <p:attrNameLst>
                                          <p:attrName>ppt_w</p:attrName>
                                        </p:attrNameLst>
                                      </p:cBhvr>
                                      <p:tavLst>
                                        <p:tav tm="0">
                                          <p:val>
                                            <p:fltVal val="0"/>
                                          </p:val>
                                        </p:tav>
                                        <p:tav tm="100000">
                                          <p:val>
                                            <p:strVal val="#ppt_w"/>
                                          </p:val>
                                        </p:tav>
                                      </p:tavLst>
                                    </p:anim>
                                    <p:anim calcmode="lin" valueType="num">
                                      <p:cBhvr>
                                        <p:cTn id="148" dur="500" fill="hold"/>
                                        <p:tgtEl>
                                          <p:spTgt spid="125"/>
                                        </p:tgtEl>
                                        <p:attrNameLst>
                                          <p:attrName>ppt_h</p:attrName>
                                        </p:attrNameLst>
                                      </p:cBhvr>
                                      <p:tavLst>
                                        <p:tav tm="0">
                                          <p:val>
                                            <p:fltVal val="0"/>
                                          </p:val>
                                        </p:tav>
                                        <p:tav tm="100000">
                                          <p:val>
                                            <p:strVal val="#ppt_h"/>
                                          </p:val>
                                        </p:tav>
                                      </p:tavLst>
                                    </p:anim>
                                    <p:animEffect transition="in" filter="fade">
                                      <p:cBhvr>
                                        <p:cTn id="149" dur="500"/>
                                        <p:tgtEl>
                                          <p:spTgt spid="125"/>
                                        </p:tgtEl>
                                      </p:cBhvr>
                                    </p:animEffect>
                                  </p:childTnLst>
                                </p:cTn>
                              </p:par>
                            </p:childTnLst>
                          </p:cTn>
                        </p:par>
                        <p:par>
                          <p:cTn id="150" fill="hold">
                            <p:stCondLst>
                              <p:cond delay="13500"/>
                            </p:stCondLst>
                            <p:childTnLst>
                              <p:par>
                                <p:cTn id="151" presetID="53" presetClass="entr" presetSubtype="52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 calcmode="lin" valueType="num">
                                      <p:cBhvr>
                                        <p:cTn id="153" dur="500" fill="hold"/>
                                        <p:tgtEl>
                                          <p:spTgt spid="61"/>
                                        </p:tgtEl>
                                        <p:attrNameLst>
                                          <p:attrName>ppt_w</p:attrName>
                                        </p:attrNameLst>
                                      </p:cBhvr>
                                      <p:tavLst>
                                        <p:tav tm="0">
                                          <p:val>
                                            <p:fltVal val="0"/>
                                          </p:val>
                                        </p:tav>
                                        <p:tav tm="100000">
                                          <p:val>
                                            <p:strVal val="#ppt_w"/>
                                          </p:val>
                                        </p:tav>
                                      </p:tavLst>
                                    </p:anim>
                                    <p:anim calcmode="lin" valueType="num">
                                      <p:cBhvr>
                                        <p:cTn id="154" dur="500" fill="hold"/>
                                        <p:tgtEl>
                                          <p:spTgt spid="61"/>
                                        </p:tgtEl>
                                        <p:attrNameLst>
                                          <p:attrName>ppt_h</p:attrName>
                                        </p:attrNameLst>
                                      </p:cBhvr>
                                      <p:tavLst>
                                        <p:tav tm="0">
                                          <p:val>
                                            <p:fltVal val="0"/>
                                          </p:val>
                                        </p:tav>
                                        <p:tav tm="100000">
                                          <p:val>
                                            <p:strVal val="#ppt_h"/>
                                          </p:val>
                                        </p:tav>
                                      </p:tavLst>
                                    </p:anim>
                                    <p:animEffect transition="in" filter="fade">
                                      <p:cBhvr>
                                        <p:cTn id="155" dur="500"/>
                                        <p:tgtEl>
                                          <p:spTgt spid="61"/>
                                        </p:tgtEl>
                                      </p:cBhvr>
                                    </p:animEffect>
                                    <p:anim calcmode="lin" valueType="num">
                                      <p:cBhvr>
                                        <p:cTn id="156" dur="500" fill="hold"/>
                                        <p:tgtEl>
                                          <p:spTgt spid="61"/>
                                        </p:tgtEl>
                                        <p:attrNameLst>
                                          <p:attrName>ppt_x</p:attrName>
                                        </p:attrNameLst>
                                      </p:cBhvr>
                                      <p:tavLst>
                                        <p:tav tm="0">
                                          <p:val>
                                            <p:fltVal val="0.5"/>
                                          </p:val>
                                        </p:tav>
                                        <p:tav tm="100000">
                                          <p:val>
                                            <p:strVal val="#ppt_x"/>
                                          </p:val>
                                        </p:tav>
                                      </p:tavLst>
                                    </p:anim>
                                    <p:anim calcmode="lin" valueType="num">
                                      <p:cBhvr>
                                        <p:cTn id="157" dur="500" fill="hold"/>
                                        <p:tgtEl>
                                          <p:spTgt spid="61"/>
                                        </p:tgtEl>
                                        <p:attrNameLst>
                                          <p:attrName>ppt_y</p:attrName>
                                        </p:attrNameLst>
                                      </p:cBhvr>
                                      <p:tavLst>
                                        <p:tav tm="0">
                                          <p:val>
                                            <p:fltVal val="0.5"/>
                                          </p:val>
                                        </p:tav>
                                        <p:tav tm="100000">
                                          <p:val>
                                            <p:strVal val="#ppt_y"/>
                                          </p:val>
                                        </p:tav>
                                      </p:tavLst>
                                    </p:anim>
                                  </p:childTnLst>
                                </p:cTn>
                              </p:par>
                            </p:childTnLst>
                          </p:cTn>
                        </p:par>
                        <p:par>
                          <p:cTn id="158" fill="hold">
                            <p:stCondLst>
                              <p:cond delay="14000"/>
                            </p:stCondLst>
                            <p:childTnLst>
                              <p:par>
                                <p:cTn id="159" presetID="22" presetClass="entr" presetSubtype="8" fill="hold" grpId="0" nodeType="afterEffect">
                                  <p:stCondLst>
                                    <p:cond delay="0"/>
                                  </p:stCondLst>
                                  <p:childTnLst>
                                    <p:set>
                                      <p:cBhvr>
                                        <p:cTn id="160" dur="1" fill="hold">
                                          <p:stCondLst>
                                            <p:cond delay="0"/>
                                          </p:stCondLst>
                                        </p:cTn>
                                        <p:tgtEl>
                                          <p:spTgt spid="60"/>
                                        </p:tgtEl>
                                        <p:attrNameLst>
                                          <p:attrName>style.visibility</p:attrName>
                                        </p:attrNameLst>
                                      </p:cBhvr>
                                      <p:to>
                                        <p:strVal val="visible"/>
                                      </p:to>
                                    </p:set>
                                    <p:animEffect transition="in" filter="wipe(left)">
                                      <p:cBhvr>
                                        <p:cTn id="161"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0" grpId="0" animBg="1"/>
      <p:bldP spid="74" grpId="0" animBg="1"/>
      <p:bldP spid="125" grpId="0"/>
      <p:bldP spid="73" grpId="0" animBg="1"/>
      <p:bldP spid="126" grpId="0"/>
      <p:bldP spid="72" grpId="0" animBg="1"/>
      <p:bldP spid="127" grpId="0"/>
      <p:bldP spid="71" grpId="0" animBg="1"/>
      <p:bldP spid="128" grpId="0"/>
      <p:bldP spid="129" grpId="0"/>
      <p:bldP spid="130" grpId="0"/>
      <p:bldP spid="131" grpId="0"/>
      <p:bldP spid="37" grpId="0"/>
      <p:bldP spid="44" grpId="0"/>
      <p:bldP spid="48" grpId="0"/>
      <p:bldP spid="52" grpId="0"/>
      <p:bldP spid="56" grpId="0"/>
      <p:bldP spid="60" grpId="0"/>
      <p:bldP spid="6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44D7F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239B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173736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pic>
        <p:nvPicPr>
          <p:cNvPr id="8" name="Picture 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11659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37203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60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55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61790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36B8E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239BD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157EBF"/>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227369" y="1136203"/>
            <a:ext cx="2757726" cy="1771694"/>
            <a:chOff x="1861999" y="3095482"/>
            <a:chExt cx="4564985" cy="1063999"/>
          </a:xfrm>
        </p:grpSpPr>
        <p:sp>
          <p:nvSpPr>
            <p:cNvPr id="31"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942964" y="3095482"/>
              <a:ext cx="3027293" cy="203320"/>
            </a:xfrm>
            <a:prstGeom prst="rect">
              <a:avLst/>
            </a:prstGeom>
            <a:solidFill>
              <a:srgbClr val="36B8E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9499" y="4783279"/>
            <a:ext cx="2757726" cy="1771694"/>
            <a:chOff x="1861999" y="3095482"/>
            <a:chExt cx="4564985" cy="1063999"/>
          </a:xfrm>
        </p:grpSpPr>
        <p:sp>
          <p:nvSpPr>
            <p:cNvPr id="38"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942964" y="3095482"/>
              <a:ext cx="3027293" cy="203320"/>
            </a:xfrm>
            <a:prstGeom prst="rect">
              <a:avLst/>
            </a:prstGeom>
            <a:solidFill>
              <a:srgbClr val="239BD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337354" y="916872"/>
            <a:ext cx="2757726" cy="1771694"/>
            <a:chOff x="1861999" y="3095482"/>
            <a:chExt cx="4564985" cy="1063999"/>
          </a:xfrm>
        </p:grpSpPr>
        <p:sp>
          <p:nvSpPr>
            <p:cNvPr id="43"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95482"/>
              <a:ext cx="3027293" cy="203320"/>
            </a:xfrm>
            <a:prstGeom prst="rect">
              <a:avLst/>
            </a:prstGeom>
            <a:solidFill>
              <a:srgbClr val="157E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457339" y="4783279"/>
            <a:ext cx="2757726" cy="1771694"/>
            <a:chOff x="1861999" y="3095482"/>
            <a:chExt cx="4564985" cy="1063999"/>
          </a:xfrm>
        </p:grpSpPr>
        <p:sp>
          <p:nvSpPr>
            <p:cNvPr id="49"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95482"/>
              <a:ext cx="3027293" cy="203320"/>
            </a:xfrm>
            <a:prstGeom prst="rect">
              <a:avLst/>
            </a:prstGeom>
            <a:solidFill>
              <a:srgbClr val="0967B9"/>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0967B9"/>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52" name="Picture 5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38246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750"/>
                                        <p:tgtEl>
                                          <p:spTgt spid="40"/>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25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75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25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75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25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75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25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25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75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25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75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4150785" y="1819988"/>
            <a:ext cx="1805516" cy="1543049"/>
          </a:xfrm>
          <a:custGeom>
            <a:avLst/>
            <a:gdLst>
              <a:gd name="T0" fmla="*/ 136 w 306"/>
              <a:gd name="T1" fmla="*/ 262 h 262"/>
              <a:gd name="T2" fmla="*/ 0 w 306"/>
              <a:gd name="T3" fmla="*/ 178 h 262"/>
              <a:gd name="T4" fmla="*/ 296 w 306"/>
              <a:gd name="T5" fmla="*/ 0 h 262"/>
              <a:gd name="T6" fmla="*/ 306 w 306"/>
              <a:gd name="T7" fmla="*/ 160 h 262"/>
              <a:gd name="T8" fmla="*/ 136 w 306"/>
              <a:gd name="T9" fmla="*/ 262 h 262"/>
            </a:gdLst>
            <a:ahLst/>
            <a:cxnLst>
              <a:cxn ang="0">
                <a:pos x="T0" y="T1"/>
              </a:cxn>
              <a:cxn ang="0">
                <a:pos x="T2" y="T3"/>
              </a:cxn>
              <a:cxn ang="0">
                <a:pos x="T4" y="T5"/>
              </a:cxn>
              <a:cxn ang="0">
                <a:pos x="T6" y="T7"/>
              </a:cxn>
              <a:cxn ang="0">
                <a:pos x="T8" y="T9"/>
              </a:cxn>
            </a:cxnLst>
            <a:rect l="0" t="0" r="r" b="b"/>
            <a:pathLst>
              <a:path w="306" h="262">
                <a:moveTo>
                  <a:pt x="136" y="262"/>
                </a:moveTo>
                <a:cubicBezTo>
                  <a:pt x="0" y="178"/>
                  <a:pt x="0" y="178"/>
                  <a:pt x="0" y="178"/>
                </a:cubicBezTo>
                <a:cubicBezTo>
                  <a:pt x="64" y="74"/>
                  <a:pt x="174" y="7"/>
                  <a:pt x="296" y="0"/>
                </a:cubicBezTo>
                <a:cubicBezTo>
                  <a:pt x="306" y="160"/>
                  <a:pt x="306" y="160"/>
                  <a:pt x="306" y="160"/>
                </a:cubicBezTo>
                <a:cubicBezTo>
                  <a:pt x="234" y="164"/>
                  <a:pt x="172" y="204"/>
                  <a:pt x="136" y="262"/>
                </a:cubicBezTo>
                <a:close/>
              </a:path>
            </a:pathLst>
          </a:custGeom>
          <a:solidFill>
            <a:srgbClr val="44D7FB"/>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0"/>
          <p:cNvSpPr>
            <a:spLocks/>
          </p:cNvSpPr>
          <p:nvPr/>
        </p:nvSpPr>
        <p:spPr bwMode="auto">
          <a:xfrm>
            <a:off x="7158568" y="3005321"/>
            <a:ext cx="1172633" cy="2038349"/>
          </a:xfrm>
          <a:custGeom>
            <a:avLst/>
            <a:gdLst>
              <a:gd name="T0" fmla="*/ 0 w 199"/>
              <a:gd name="T1" fmla="*/ 74 h 346"/>
              <a:gd name="T2" fmla="*/ 142 w 199"/>
              <a:gd name="T3" fmla="*/ 0 h 346"/>
              <a:gd name="T4" fmla="*/ 142 w 199"/>
              <a:gd name="T5" fmla="*/ 346 h 346"/>
              <a:gd name="T6" fmla="*/ 0 w 199"/>
              <a:gd name="T7" fmla="*/ 272 h 346"/>
              <a:gd name="T8" fmla="*/ 24 w 199"/>
              <a:gd name="T9" fmla="*/ 173 h 346"/>
              <a:gd name="T10" fmla="*/ 0 w 199"/>
              <a:gd name="T11" fmla="*/ 74 h 346"/>
            </a:gdLst>
            <a:ahLst/>
            <a:cxnLst>
              <a:cxn ang="0">
                <a:pos x="T0" y="T1"/>
              </a:cxn>
              <a:cxn ang="0">
                <a:pos x="T2" y="T3"/>
              </a:cxn>
              <a:cxn ang="0">
                <a:pos x="T4" y="T5"/>
              </a:cxn>
              <a:cxn ang="0">
                <a:pos x="T6" y="T7"/>
              </a:cxn>
              <a:cxn ang="0">
                <a:pos x="T8" y="T9"/>
              </a:cxn>
              <a:cxn ang="0">
                <a:pos x="T10" y="T11"/>
              </a:cxn>
            </a:cxnLst>
            <a:rect l="0" t="0" r="r" b="b"/>
            <a:pathLst>
              <a:path w="199" h="346">
                <a:moveTo>
                  <a:pt x="0" y="74"/>
                </a:moveTo>
                <a:cubicBezTo>
                  <a:pt x="142" y="0"/>
                  <a:pt x="142" y="0"/>
                  <a:pt x="142" y="0"/>
                </a:cubicBezTo>
                <a:cubicBezTo>
                  <a:pt x="199" y="108"/>
                  <a:pt x="199" y="238"/>
                  <a:pt x="142" y="346"/>
                </a:cubicBezTo>
                <a:cubicBezTo>
                  <a:pt x="0" y="272"/>
                  <a:pt x="0" y="272"/>
                  <a:pt x="0" y="272"/>
                </a:cubicBezTo>
                <a:cubicBezTo>
                  <a:pt x="16" y="243"/>
                  <a:pt x="24" y="209"/>
                  <a:pt x="24" y="173"/>
                </a:cubicBezTo>
                <a:cubicBezTo>
                  <a:pt x="24" y="137"/>
                  <a:pt x="16" y="104"/>
                  <a:pt x="0" y="74"/>
                </a:cubicBezTo>
                <a:close/>
              </a:path>
            </a:pathLst>
          </a:custGeom>
          <a:solidFill>
            <a:srgbClr val="157EBF"/>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9"/>
          <p:cNvSpPr>
            <a:spLocks/>
          </p:cNvSpPr>
          <p:nvPr/>
        </p:nvSpPr>
        <p:spPr bwMode="auto">
          <a:xfrm>
            <a:off x="6115051" y="4683839"/>
            <a:ext cx="1809749" cy="1545167"/>
          </a:xfrm>
          <a:custGeom>
            <a:avLst/>
            <a:gdLst>
              <a:gd name="T0" fmla="*/ 170 w 307"/>
              <a:gd name="T1" fmla="*/ 0 h 262"/>
              <a:gd name="T2" fmla="*/ 307 w 307"/>
              <a:gd name="T3" fmla="*/ 84 h 262"/>
              <a:gd name="T4" fmla="*/ 10 w 307"/>
              <a:gd name="T5" fmla="*/ 262 h 262"/>
              <a:gd name="T6" fmla="*/ 0 w 307"/>
              <a:gd name="T7" fmla="*/ 103 h 262"/>
              <a:gd name="T8" fmla="*/ 170 w 307"/>
              <a:gd name="T9" fmla="*/ 0 h 262"/>
            </a:gdLst>
            <a:ahLst/>
            <a:cxnLst>
              <a:cxn ang="0">
                <a:pos x="T0" y="T1"/>
              </a:cxn>
              <a:cxn ang="0">
                <a:pos x="T2" y="T3"/>
              </a:cxn>
              <a:cxn ang="0">
                <a:pos x="T4" y="T5"/>
              </a:cxn>
              <a:cxn ang="0">
                <a:pos x="T6" y="T7"/>
              </a:cxn>
              <a:cxn ang="0">
                <a:pos x="T8" y="T9"/>
              </a:cxn>
            </a:cxnLst>
            <a:rect l="0" t="0" r="r" b="b"/>
            <a:pathLst>
              <a:path w="307" h="262">
                <a:moveTo>
                  <a:pt x="170" y="0"/>
                </a:moveTo>
                <a:cubicBezTo>
                  <a:pt x="307" y="84"/>
                  <a:pt x="307" y="84"/>
                  <a:pt x="307" y="84"/>
                </a:cubicBezTo>
                <a:cubicBezTo>
                  <a:pt x="243" y="188"/>
                  <a:pt x="132" y="255"/>
                  <a:pt x="10" y="262"/>
                </a:cubicBezTo>
                <a:cubicBezTo>
                  <a:pt x="0" y="103"/>
                  <a:pt x="0" y="103"/>
                  <a:pt x="0" y="103"/>
                </a:cubicBezTo>
                <a:cubicBezTo>
                  <a:pt x="72" y="98"/>
                  <a:pt x="135" y="58"/>
                  <a:pt x="170" y="0"/>
                </a:cubicBezTo>
                <a:close/>
              </a:path>
            </a:pathLst>
          </a:custGeom>
          <a:solidFill>
            <a:srgbClr val="0050AA"/>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1"/>
          <p:cNvSpPr>
            <a:spLocks/>
          </p:cNvSpPr>
          <p:nvPr/>
        </p:nvSpPr>
        <p:spPr bwMode="auto">
          <a:xfrm>
            <a:off x="6102351" y="1819987"/>
            <a:ext cx="1809749" cy="1532467"/>
          </a:xfrm>
          <a:custGeom>
            <a:avLst/>
            <a:gdLst>
              <a:gd name="T0" fmla="*/ 0 w 307"/>
              <a:gd name="T1" fmla="*/ 160 h 260"/>
              <a:gd name="T2" fmla="*/ 8 w 307"/>
              <a:gd name="T3" fmla="*/ 0 h 260"/>
              <a:gd name="T4" fmla="*/ 307 w 307"/>
              <a:gd name="T5" fmla="*/ 175 h 260"/>
              <a:gd name="T6" fmla="*/ 171 w 307"/>
              <a:gd name="T7" fmla="*/ 260 h 260"/>
              <a:gd name="T8" fmla="*/ 0 w 307"/>
              <a:gd name="T9" fmla="*/ 160 h 260"/>
            </a:gdLst>
            <a:ahLst/>
            <a:cxnLst>
              <a:cxn ang="0">
                <a:pos x="T0" y="T1"/>
              </a:cxn>
              <a:cxn ang="0">
                <a:pos x="T2" y="T3"/>
              </a:cxn>
              <a:cxn ang="0">
                <a:pos x="T4" y="T5"/>
              </a:cxn>
              <a:cxn ang="0">
                <a:pos x="T6" y="T7"/>
              </a:cxn>
              <a:cxn ang="0">
                <a:pos x="T8" y="T9"/>
              </a:cxn>
            </a:cxnLst>
            <a:rect l="0" t="0" r="r" b="b"/>
            <a:pathLst>
              <a:path w="307" h="260">
                <a:moveTo>
                  <a:pt x="0" y="160"/>
                </a:moveTo>
                <a:cubicBezTo>
                  <a:pt x="8" y="0"/>
                  <a:pt x="8" y="0"/>
                  <a:pt x="8" y="0"/>
                </a:cubicBezTo>
                <a:cubicBezTo>
                  <a:pt x="131" y="6"/>
                  <a:pt x="242" y="72"/>
                  <a:pt x="307" y="175"/>
                </a:cubicBezTo>
                <a:cubicBezTo>
                  <a:pt x="171" y="260"/>
                  <a:pt x="171" y="260"/>
                  <a:pt x="171" y="260"/>
                </a:cubicBezTo>
                <a:cubicBezTo>
                  <a:pt x="135" y="203"/>
                  <a:pt x="72" y="164"/>
                  <a:pt x="0" y="160"/>
                </a:cubicBezTo>
                <a:close/>
              </a:path>
            </a:pathLst>
          </a:custGeom>
          <a:solidFill>
            <a:srgbClr val="36B8E3"/>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8"/>
          <p:cNvSpPr>
            <a:spLocks/>
          </p:cNvSpPr>
          <p:nvPr/>
        </p:nvSpPr>
        <p:spPr bwMode="auto">
          <a:xfrm>
            <a:off x="4193118" y="4719821"/>
            <a:ext cx="1809749" cy="1515533"/>
          </a:xfrm>
          <a:custGeom>
            <a:avLst/>
            <a:gdLst>
              <a:gd name="T0" fmla="*/ 307 w 307"/>
              <a:gd name="T1" fmla="*/ 97 h 257"/>
              <a:gd name="T2" fmla="*/ 302 w 307"/>
              <a:gd name="T3" fmla="*/ 257 h 257"/>
              <a:gd name="T4" fmla="*/ 0 w 307"/>
              <a:gd name="T5" fmla="*/ 89 h 257"/>
              <a:gd name="T6" fmla="*/ 133 w 307"/>
              <a:gd name="T7" fmla="*/ 0 h 257"/>
              <a:gd name="T8" fmla="*/ 307 w 307"/>
              <a:gd name="T9" fmla="*/ 97 h 257"/>
            </a:gdLst>
            <a:ahLst/>
            <a:cxnLst>
              <a:cxn ang="0">
                <a:pos x="T0" y="T1"/>
              </a:cxn>
              <a:cxn ang="0">
                <a:pos x="T2" y="T3"/>
              </a:cxn>
              <a:cxn ang="0">
                <a:pos x="T4" y="T5"/>
              </a:cxn>
              <a:cxn ang="0">
                <a:pos x="T6" y="T7"/>
              </a:cxn>
              <a:cxn ang="0">
                <a:pos x="T8" y="T9"/>
              </a:cxn>
            </a:cxnLst>
            <a:rect l="0" t="0" r="r" b="b"/>
            <a:pathLst>
              <a:path w="307" h="257">
                <a:moveTo>
                  <a:pt x="307" y="97"/>
                </a:moveTo>
                <a:cubicBezTo>
                  <a:pt x="302" y="257"/>
                  <a:pt x="302" y="257"/>
                  <a:pt x="302" y="257"/>
                </a:cubicBezTo>
                <a:cubicBezTo>
                  <a:pt x="180" y="254"/>
                  <a:pt x="67" y="191"/>
                  <a:pt x="0" y="89"/>
                </a:cubicBezTo>
                <a:cubicBezTo>
                  <a:pt x="133" y="0"/>
                  <a:pt x="133" y="0"/>
                  <a:pt x="133" y="0"/>
                </a:cubicBezTo>
                <a:cubicBezTo>
                  <a:pt x="171" y="57"/>
                  <a:pt x="234" y="95"/>
                  <a:pt x="307" y="97"/>
                </a:cubicBezTo>
                <a:close/>
              </a:path>
            </a:pathLst>
          </a:custGeom>
          <a:solidFill>
            <a:srgbClr val="0967B9"/>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7"/>
          <p:cNvSpPr>
            <a:spLocks/>
          </p:cNvSpPr>
          <p:nvPr/>
        </p:nvSpPr>
        <p:spPr bwMode="auto">
          <a:xfrm>
            <a:off x="3738035" y="3028605"/>
            <a:ext cx="1178983" cy="2038349"/>
          </a:xfrm>
          <a:custGeom>
            <a:avLst/>
            <a:gdLst>
              <a:gd name="T0" fmla="*/ 200 w 200"/>
              <a:gd name="T1" fmla="*/ 270 h 346"/>
              <a:gd name="T2" fmla="*/ 59 w 200"/>
              <a:gd name="T3" fmla="*/ 346 h 346"/>
              <a:gd name="T4" fmla="*/ 55 w 200"/>
              <a:gd name="T5" fmla="*/ 0 h 346"/>
              <a:gd name="T6" fmla="*/ 198 w 200"/>
              <a:gd name="T7" fmla="*/ 72 h 346"/>
              <a:gd name="T8" fmla="*/ 175 w 200"/>
              <a:gd name="T9" fmla="*/ 169 h 346"/>
              <a:gd name="T10" fmla="*/ 200 w 200"/>
              <a:gd name="T11" fmla="*/ 270 h 346"/>
            </a:gdLst>
            <a:ahLst/>
            <a:cxnLst>
              <a:cxn ang="0">
                <a:pos x="T0" y="T1"/>
              </a:cxn>
              <a:cxn ang="0">
                <a:pos x="T2" y="T3"/>
              </a:cxn>
              <a:cxn ang="0">
                <a:pos x="T4" y="T5"/>
              </a:cxn>
              <a:cxn ang="0">
                <a:pos x="T6" y="T7"/>
              </a:cxn>
              <a:cxn ang="0">
                <a:pos x="T8" y="T9"/>
              </a:cxn>
              <a:cxn ang="0">
                <a:pos x="T10" y="T11"/>
              </a:cxn>
            </a:cxnLst>
            <a:rect l="0" t="0" r="r" b="b"/>
            <a:pathLst>
              <a:path w="200" h="346">
                <a:moveTo>
                  <a:pt x="200" y="270"/>
                </a:moveTo>
                <a:cubicBezTo>
                  <a:pt x="59" y="346"/>
                  <a:pt x="59" y="346"/>
                  <a:pt x="59" y="346"/>
                </a:cubicBezTo>
                <a:cubicBezTo>
                  <a:pt x="1" y="238"/>
                  <a:pt x="0" y="109"/>
                  <a:pt x="55" y="0"/>
                </a:cubicBezTo>
                <a:cubicBezTo>
                  <a:pt x="198" y="72"/>
                  <a:pt x="198" y="72"/>
                  <a:pt x="198" y="72"/>
                </a:cubicBezTo>
                <a:cubicBezTo>
                  <a:pt x="183" y="101"/>
                  <a:pt x="175" y="134"/>
                  <a:pt x="175" y="169"/>
                </a:cubicBezTo>
                <a:cubicBezTo>
                  <a:pt x="175" y="206"/>
                  <a:pt x="184" y="240"/>
                  <a:pt x="200" y="270"/>
                </a:cubicBezTo>
                <a:close/>
              </a:path>
            </a:pathLst>
          </a:custGeom>
          <a:solidFill>
            <a:srgbClr val="239BD3"/>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Oval 6"/>
          <p:cNvSpPr>
            <a:spLocks noChangeArrowheads="1"/>
          </p:cNvSpPr>
          <p:nvPr/>
        </p:nvSpPr>
        <p:spPr bwMode="auto">
          <a:xfrm>
            <a:off x="4889501" y="2872200"/>
            <a:ext cx="2292349" cy="2294467"/>
          </a:xfrm>
          <a:prstGeom prst="ellipse">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Rectangle 53"/>
          <p:cNvSpPr/>
          <p:nvPr/>
        </p:nvSpPr>
        <p:spPr>
          <a:xfrm>
            <a:off x="5538533" y="3932994"/>
            <a:ext cx="915635" cy="646331"/>
          </a:xfrm>
          <a:prstGeom prst="rect">
            <a:avLst/>
          </a:prstGeom>
          <a:noFill/>
        </p:spPr>
        <p:txBody>
          <a:bodyPr wrap="none">
            <a:spAutoFit/>
          </a:bodyPr>
          <a:lstStyle/>
          <a:p>
            <a:pPr algn="ctr" defTabSz="1450940"/>
            <a:r>
              <a:rPr lang="en-US" b="1" dirty="0">
                <a:solidFill>
                  <a:srgbClr val="0967B9"/>
                </a:solidFill>
                <a:latin typeface="Candara" panose="020E0502030303020204" pitchFamily="34" charset="0"/>
                <a:ea typeface="Open Sans" pitchFamily="34" charset="0"/>
                <a:cs typeface="Open Sans" pitchFamily="34" charset="0"/>
              </a:rPr>
              <a:t>LOREM</a:t>
            </a:r>
          </a:p>
          <a:p>
            <a:pPr algn="ctr" defTabSz="1450940"/>
            <a:r>
              <a:rPr lang="en-US" b="1" dirty="0">
                <a:solidFill>
                  <a:srgbClr val="0967B9"/>
                </a:solidFill>
                <a:latin typeface="Candara" panose="020E0502030303020204" pitchFamily="34" charset="0"/>
                <a:ea typeface="Open Sans" pitchFamily="34" charset="0"/>
                <a:cs typeface="Open Sans" pitchFamily="34" charset="0"/>
              </a:rPr>
              <a:t>IPSUM</a:t>
            </a:r>
          </a:p>
        </p:txBody>
      </p:sp>
      <p:grpSp>
        <p:nvGrpSpPr>
          <p:cNvPr id="31" name="Group 30"/>
          <p:cNvGrpSpPr/>
          <p:nvPr/>
        </p:nvGrpSpPr>
        <p:grpSpPr>
          <a:xfrm>
            <a:off x="3341511" y="258228"/>
            <a:ext cx="5508978" cy="954108"/>
            <a:chOff x="3341511" y="258228"/>
            <a:chExt cx="5508978" cy="954108"/>
          </a:xfrm>
        </p:grpSpPr>
        <p:sp>
          <p:nvSpPr>
            <p:cNvPr id="32" name="TextBox 31"/>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4" name="TextBox 33"/>
          <p:cNvSpPr txBox="1"/>
          <p:nvPr/>
        </p:nvSpPr>
        <p:spPr>
          <a:xfrm>
            <a:off x="8519641" y="1852845"/>
            <a:ext cx="3672357"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5" name="TextBox 34"/>
          <p:cNvSpPr txBox="1"/>
          <p:nvPr/>
        </p:nvSpPr>
        <p:spPr>
          <a:xfrm>
            <a:off x="8519643" y="3286352"/>
            <a:ext cx="3672357"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6" name="TextBox 35"/>
          <p:cNvSpPr txBox="1"/>
          <p:nvPr/>
        </p:nvSpPr>
        <p:spPr>
          <a:xfrm>
            <a:off x="8519642" y="4716845"/>
            <a:ext cx="3672357" cy="1114151"/>
          </a:xfrm>
          <a:prstGeom prst="rect">
            <a:avLst/>
          </a:prstGeom>
          <a:noFill/>
        </p:spPr>
        <p:txBody>
          <a:bodyPr wrap="square" rtlCol="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115389" y="1914454"/>
            <a:ext cx="3672357" cy="1114151"/>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115391" y="3347961"/>
            <a:ext cx="3672357"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115390" y="4778454"/>
            <a:ext cx="3672357"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40" name="Group 39"/>
          <p:cNvGrpSpPr/>
          <p:nvPr/>
        </p:nvGrpSpPr>
        <p:grpSpPr>
          <a:xfrm>
            <a:off x="5615305" y="3429548"/>
            <a:ext cx="827985" cy="524391"/>
            <a:chOff x="3175000" y="3792538"/>
            <a:chExt cx="190500" cy="120650"/>
          </a:xfrm>
          <a:solidFill>
            <a:srgbClr val="0967B9"/>
          </a:solidFill>
        </p:grpSpPr>
        <p:sp>
          <p:nvSpPr>
            <p:cNvPr id="41"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47"/>
          <p:cNvGrpSpPr>
            <a:grpSpLocks noChangeAspect="1"/>
          </p:cNvGrpSpPr>
          <p:nvPr/>
        </p:nvGrpSpPr>
        <p:grpSpPr>
          <a:xfrm>
            <a:off x="6545982" y="2305986"/>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4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202"/>
          <p:cNvSpPr>
            <a:spLocks noEditPoints="1"/>
          </p:cNvSpPr>
          <p:nvPr/>
        </p:nvSpPr>
        <p:spPr bwMode="auto">
          <a:xfrm>
            <a:off x="4975958" y="527103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5" name="Freeform 135"/>
          <p:cNvSpPr>
            <a:spLocks noEditPoints="1"/>
          </p:cNvSpPr>
          <p:nvPr/>
        </p:nvSpPr>
        <p:spPr bwMode="auto">
          <a:xfrm>
            <a:off x="4846184" y="232804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a:grpSpLocks noChangeAspect="1"/>
          </p:cNvGrpSpPr>
          <p:nvPr/>
        </p:nvGrpSpPr>
        <p:grpSpPr>
          <a:xfrm>
            <a:off x="4072326" y="3820268"/>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7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5" name="Freeform 42"/>
          <p:cNvSpPr>
            <a:spLocks noChangeAspect="1" noEditPoints="1"/>
          </p:cNvSpPr>
          <p:nvPr/>
        </p:nvSpPr>
        <p:spPr bwMode="auto">
          <a:xfrm>
            <a:off x="7490003" y="3857885"/>
            <a:ext cx="531159" cy="45720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85"/>
          <p:cNvSpPr>
            <a:spLocks noEditPoints="1"/>
          </p:cNvSpPr>
          <p:nvPr/>
        </p:nvSpPr>
        <p:spPr bwMode="auto">
          <a:xfrm>
            <a:off x="6702143" y="5229135"/>
            <a:ext cx="401263" cy="468701"/>
          </a:xfrm>
          <a:custGeom>
            <a:avLst/>
            <a:gdLst/>
            <a:ahLst/>
            <a:cxnLst>
              <a:cxn ang="0">
                <a:pos x="55" y="9"/>
              </a:cxn>
              <a:cxn ang="0">
                <a:pos x="55" y="14"/>
              </a:cxn>
              <a:cxn ang="0">
                <a:pos x="27" y="23"/>
              </a:cxn>
              <a:cxn ang="0">
                <a:pos x="0" y="14"/>
              </a:cxn>
              <a:cxn ang="0">
                <a:pos x="0" y="9"/>
              </a:cxn>
              <a:cxn ang="0">
                <a:pos x="27" y="0"/>
              </a:cxn>
              <a:cxn ang="0">
                <a:pos x="55" y="9"/>
              </a:cxn>
              <a:cxn ang="0">
                <a:pos x="55" y="21"/>
              </a:cxn>
              <a:cxn ang="0">
                <a:pos x="55" y="27"/>
              </a:cxn>
              <a:cxn ang="0">
                <a:pos x="27" y="37"/>
              </a:cxn>
              <a:cxn ang="0">
                <a:pos x="0" y="27"/>
              </a:cxn>
              <a:cxn ang="0">
                <a:pos x="0" y="21"/>
              </a:cxn>
              <a:cxn ang="0">
                <a:pos x="27" y="27"/>
              </a:cxn>
              <a:cxn ang="0">
                <a:pos x="55" y="21"/>
              </a:cxn>
              <a:cxn ang="0">
                <a:pos x="55" y="35"/>
              </a:cxn>
              <a:cxn ang="0">
                <a:pos x="55" y="41"/>
              </a:cxn>
              <a:cxn ang="0">
                <a:pos x="27" y="50"/>
              </a:cxn>
              <a:cxn ang="0">
                <a:pos x="0" y="41"/>
              </a:cxn>
              <a:cxn ang="0">
                <a:pos x="0" y="35"/>
              </a:cxn>
              <a:cxn ang="0">
                <a:pos x="27" y="41"/>
              </a:cxn>
              <a:cxn ang="0">
                <a:pos x="55" y="35"/>
              </a:cxn>
              <a:cxn ang="0">
                <a:pos x="55" y="49"/>
              </a:cxn>
              <a:cxn ang="0">
                <a:pos x="55" y="55"/>
              </a:cxn>
              <a:cxn ang="0">
                <a:pos x="27" y="64"/>
              </a:cxn>
              <a:cxn ang="0">
                <a:pos x="0" y="55"/>
              </a:cxn>
              <a:cxn ang="0">
                <a:pos x="0" y="49"/>
              </a:cxn>
              <a:cxn ang="0">
                <a:pos x="27" y="55"/>
              </a:cxn>
              <a:cxn ang="0">
                <a:pos x="55" y="49"/>
              </a:cxn>
            </a:cxnLst>
            <a:rect l="0" t="0" r="r" b="b"/>
            <a:pathLst>
              <a:path w="55" h="64">
                <a:moveTo>
                  <a:pt x="55" y="9"/>
                </a:moveTo>
                <a:cubicBezTo>
                  <a:pt x="55" y="14"/>
                  <a:pt x="55" y="14"/>
                  <a:pt x="55" y="14"/>
                </a:cubicBezTo>
                <a:cubicBezTo>
                  <a:pt x="55" y="19"/>
                  <a:pt x="42" y="23"/>
                  <a:pt x="27" y="23"/>
                </a:cubicBezTo>
                <a:cubicBezTo>
                  <a:pt x="12" y="23"/>
                  <a:pt x="0" y="19"/>
                  <a:pt x="0" y="14"/>
                </a:cubicBezTo>
                <a:cubicBezTo>
                  <a:pt x="0" y="9"/>
                  <a:pt x="0" y="9"/>
                  <a:pt x="0" y="9"/>
                </a:cubicBezTo>
                <a:cubicBezTo>
                  <a:pt x="0" y="4"/>
                  <a:pt x="12" y="0"/>
                  <a:pt x="27" y="0"/>
                </a:cubicBezTo>
                <a:cubicBezTo>
                  <a:pt x="42" y="0"/>
                  <a:pt x="55" y="4"/>
                  <a:pt x="55" y="9"/>
                </a:cubicBezTo>
                <a:close/>
                <a:moveTo>
                  <a:pt x="55" y="21"/>
                </a:moveTo>
                <a:cubicBezTo>
                  <a:pt x="55" y="27"/>
                  <a:pt x="55" y="27"/>
                  <a:pt x="55" y="27"/>
                </a:cubicBezTo>
                <a:cubicBezTo>
                  <a:pt x="55" y="32"/>
                  <a:pt x="42" y="37"/>
                  <a:pt x="27" y="37"/>
                </a:cubicBezTo>
                <a:cubicBezTo>
                  <a:pt x="12" y="37"/>
                  <a:pt x="0" y="32"/>
                  <a:pt x="0" y="27"/>
                </a:cubicBezTo>
                <a:cubicBezTo>
                  <a:pt x="0" y="21"/>
                  <a:pt x="0" y="21"/>
                  <a:pt x="0" y="21"/>
                </a:cubicBezTo>
                <a:cubicBezTo>
                  <a:pt x="6" y="25"/>
                  <a:pt x="16" y="27"/>
                  <a:pt x="27" y="27"/>
                </a:cubicBezTo>
                <a:cubicBezTo>
                  <a:pt x="38" y="27"/>
                  <a:pt x="49" y="25"/>
                  <a:pt x="55" y="21"/>
                </a:cubicBezTo>
                <a:close/>
                <a:moveTo>
                  <a:pt x="55" y="35"/>
                </a:moveTo>
                <a:cubicBezTo>
                  <a:pt x="55" y="41"/>
                  <a:pt x="55" y="41"/>
                  <a:pt x="55" y="41"/>
                </a:cubicBezTo>
                <a:cubicBezTo>
                  <a:pt x="55" y="46"/>
                  <a:pt x="42" y="50"/>
                  <a:pt x="27" y="50"/>
                </a:cubicBezTo>
                <a:cubicBezTo>
                  <a:pt x="12" y="50"/>
                  <a:pt x="0" y="46"/>
                  <a:pt x="0" y="41"/>
                </a:cubicBezTo>
                <a:cubicBezTo>
                  <a:pt x="0" y="35"/>
                  <a:pt x="0" y="35"/>
                  <a:pt x="0" y="35"/>
                </a:cubicBezTo>
                <a:cubicBezTo>
                  <a:pt x="6" y="39"/>
                  <a:pt x="16" y="41"/>
                  <a:pt x="27" y="41"/>
                </a:cubicBezTo>
                <a:cubicBezTo>
                  <a:pt x="38" y="41"/>
                  <a:pt x="49" y="39"/>
                  <a:pt x="55" y="35"/>
                </a:cubicBezTo>
                <a:close/>
                <a:moveTo>
                  <a:pt x="55" y="49"/>
                </a:moveTo>
                <a:cubicBezTo>
                  <a:pt x="55" y="55"/>
                  <a:pt x="55" y="55"/>
                  <a:pt x="55" y="55"/>
                </a:cubicBezTo>
                <a:cubicBezTo>
                  <a:pt x="55" y="60"/>
                  <a:pt x="42" y="64"/>
                  <a:pt x="27" y="64"/>
                </a:cubicBezTo>
                <a:cubicBezTo>
                  <a:pt x="12" y="64"/>
                  <a:pt x="0" y="60"/>
                  <a:pt x="0" y="55"/>
                </a:cubicBezTo>
                <a:cubicBezTo>
                  <a:pt x="0" y="49"/>
                  <a:pt x="0" y="49"/>
                  <a:pt x="0" y="49"/>
                </a:cubicBezTo>
                <a:cubicBezTo>
                  <a:pt x="6" y="53"/>
                  <a:pt x="16" y="55"/>
                  <a:pt x="27" y="55"/>
                </a:cubicBezTo>
                <a:cubicBezTo>
                  <a:pt x="38" y="55"/>
                  <a:pt x="49" y="53"/>
                  <a:pt x="55" y="4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52" name="Picture 5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783195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750"/>
                                        <p:tgtEl>
                                          <p:spTgt spid="3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250"/>
                            </p:stCondLst>
                            <p:childTnLst>
                              <p:par>
                                <p:cTn id="15" presetID="23" presetClass="entr" presetSubtype="16" fill="hold" nodeType="after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p:cTn id="17" dur="500" fill="hold"/>
                                        <p:tgtEl>
                                          <p:spTgt spid="40"/>
                                        </p:tgtEl>
                                        <p:attrNameLst>
                                          <p:attrName>ppt_w</p:attrName>
                                        </p:attrNameLst>
                                      </p:cBhvr>
                                      <p:tavLst>
                                        <p:tav tm="0">
                                          <p:val>
                                            <p:fltVal val="0"/>
                                          </p:val>
                                        </p:tav>
                                        <p:tav tm="100000">
                                          <p:val>
                                            <p:strVal val="#ppt_w"/>
                                          </p:val>
                                        </p:tav>
                                      </p:tavLst>
                                    </p:anim>
                                    <p:anim calcmode="lin" valueType="num">
                                      <p:cBhvr>
                                        <p:cTn id="18" dur="500" fill="hold"/>
                                        <p:tgtEl>
                                          <p:spTgt spid="40"/>
                                        </p:tgtEl>
                                        <p:attrNameLst>
                                          <p:attrName>ppt_h</p:attrName>
                                        </p:attrNameLst>
                                      </p:cBhvr>
                                      <p:tavLst>
                                        <p:tav tm="0">
                                          <p:val>
                                            <p:fltVal val="0"/>
                                          </p:val>
                                        </p:tav>
                                        <p:tav tm="100000">
                                          <p:val>
                                            <p:strVal val="#ppt_h"/>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p:cTn id="22" dur="500" fill="hold"/>
                                        <p:tgtEl>
                                          <p:spTgt spid="54"/>
                                        </p:tgtEl>
                                        <p:attrNameLst>
                                          <p:attrName>ppt_w</p:attrName>
                                        </p:attrNameLst>
                                      </p:cBhvr>
                                      <p:tavLst>
                                        <p:tav tm="0">
                                          <p:val>
                                            <p:fltVal val="0"/>
                                          </p:val>
                                        </p:tav>
                                        <p:tav tm="100000">
                                          <p:val>
                                            <p:strVal val="#ppt_w"/>
                                          </p:val>
                                        </p:tav>
                                      </p:tavLst>
                                    </p:anim>
                                    <p:anim calcmode="lin" valueType="num">
                                      <p:cBhvr>
                                        <p:cTn id="23" dur="500" fill="hold"/>
                                        <p:tgtEl>
                                          <p:spTgt spid="54"/>
                                        </p:tgtEl>
                                        <p:attrNameLst>
                                          <p:attrName>ppt_h</p:attrName>
                                        </p:attrNameLst>
                                      </p:cBhvr>
                                      <p:tavLst>
                                        <p:tav tm="0">
                                          <p:val>
                                            <p:fltVal val="0"/>
                                          </p:val>
                                        </p:tav>
                                        <p:tav tm="100000">
                                          <p:val>
                                            <p:strVal val="#ppt_h"/>
                                          </p:val>
                                        </p:tav>
                                      </p:tavLst>
                                    </p:anim>
                                    <p:animEffect transition="in" filter="fade">
                                      <p:cBhvr>
                                        <p:cTn id="24" dur="500"/>
                                        <p:tgtEl>
                                          <p:spTgt spid="54"/>
                                        </p:tgtEl>
                                      </p:cBhvr>
                                    </p:animEffect>
                                  </p:childTnLst>
                                </p:cTn>
                              </p:par>
                            </p:childTnLst>
                          </p:cTn>
                        </p:par>
                        <p:par>
                          <p:cTn id="25" fill="hold">
                            <p:stCondLst>
                              <p:cond delay="2250"/>
                            </p:stCondLst>
                            <p:childTnLst>
                              <p:par>
                                <p:cTn id="26" presetID="2" presetClass="entr" presetSubtype="4"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ppt_x"/>
                                          </p:val>
                                        </p:tav>
                                        <p:tav tm="100000">
                                          <p:val>
                                            <p:strVal val="#ppt_x"/>
                                          </p:val>
                                        </p:tav>
                                      </p:tavLst>
                                    </p:anim>
                                    <p:anim calcmode="lin" valueType="num">
                                      <p:cBhvr additive="base">
                                        <p:cTn id="29" dur="500" fill="hold"/>
                                        <p:tgtEl>
                                          <p:spTgt spid="13"/>
                                        </p:tgtEl>
                                        <p:attrNameLst>
                                          <p:attrName>ppt_y</p:attrName>
                                        </p:attrNameLst>
                                      </p:cBhvr>
                                      <p:tavLst>
                                        <p:tav tm="0">
                                          <p:val>
                                            <p:strVal val="1+#ppt_h/2"/>
                                          </p:val>
                                        </p:tav>
                                        <p:tav tm="100000">
                                          <p:val>
                                            <p:strVal val="#ppt_y"/>
                                          </p:val>
                                        </p:tav>
                                      </p:tavLst>
                                    </p:anim>
                                  </p:childTnLst>
                                </p:cTn>
                              </p:par>
                            </p:childTnLst>
                          </p:cTn>
                        </p:par>
                        <p:par>
                          <p:cTn id="30" fill="hold">
                            <p:stCondLst>
                              <p:cond delay="2750"/>
                            </p:stCondLst>
                            <p:childTnLst>
                              <p:par>
                                <p:cTn id="31" presetID="53" presetClass="entr" presetSubtype="16" fill="hold" grpId="0" nodeType="afterEffect">
                                  <p:stCondLst>
                                    <p:cond delay="0"/>
                                  </p:stCondLst>
                                  <p:childTnLst>
                                    <p:set>
                                      <p:cBhvr>
                                        <p:cTn id="32" dur="1" fill="hold">
                                          <p:stCondLst>
                                            <p:cond delay="0"/>
                                          </p:stCondLst>
                                        </p:cTn>
                                        <p:tgtEl>
                                          <p:spTgt spid="75"/>
                                        </p:tgtEl>
                                        <p:attrNameLst>
                                          <p:attrName>style.visibility</p:attrName>
                                        </p:attrNameLst>
                                      </p:cBhvr>
                                      <p:to>
                                        <p:strVal val="visible"/>
                                      </p:to>
                                    </p:set>
                                    <p:anim calcmode="lin" valueType="num">
                                      <p:cBhvr>
                                        <p:cTn id="33" dur="500" fill="hold"/>
                                        <p:tgtEl>
                                          <p:spTgt spid="75"/>
                                        </p:tgtEl>
                                        <p:attrNameLst>
                                          <p:attrName>ppt_w</p:attrName>
                                        </p:attrNameLst>
                                      </p:cBhvr>
                                      <p:tavLst>
                                        <p:tav tm="0">
                                          <p:val>
                                            <p:fltVal val="0"/>
                                          </p:val>
                                        </p:tav>
                                        <p:tav tm="100000">
                                          <p:val>
                                            <p:strVal val="#ppt_w"/>
                                          </p:val>
                                        </p:tav>
                                      </p:tavLst>
                                    </p:anim>
                                    <p:anim calcmode="lin" valueType="num">
                                      <p:cBhvr>
                                        <p:cTn id="34" dur="500" fill="hold"/>
                                        <p:tgtEl>
                                          <p:spTgt spid="75"/>
                                        </p:tgtEl>
                                        <p:attrNameLst>
                                          <p:attrName>ppt_h</p:attrName>
                                        </p:attrNameLst>
                                      </p:cBhvr>
                                      <p:tavLst>
                                        <p:tav tm="0">
                                          <p:val>
                                            <p:fltVal val="0"/>
                                          </p:val>
                                        </p:tav>
                                        <p:tav tm="100000">
                                          <p:val>
                                            <p:strVal val="#ppt_h"/>
                                          </p:val>
                                        </p:tav>
                                      </p:tavLst>
                                    </p:anim>
                                    <p:animEffect transition="in" filter="fade">
                                      <p:cBhvr>
                                        <p:cTn id="35" dur="500"/>
                                        <p:tgtEl>
                                          <p:spTgt spid="7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 calcmode="lin" valueType="num">
                                      <p:cBhvr>
                                        <p:cTn id="39" dur="500" fill="hold"/>
                                        <p:tgtEl>
                                          <p:spTgt spid="37"/>
                                        </p:tgtEl>
                                        <p:attrNameLst>
                                          <p:attrName>ppt_w</p:attrName>
                                        </p:attrNameLst>
                                      </p:cBhvr>
                                      <p:tavLst>
                                        <p:tav tm="0">
                                          <p:val>
                                            <p:fltVal val="0"/>
                                          </p:val>
                                        </p:tav>
                                        <p:tav tm="100000">
                                          <p:val>
                                            <p:strVal val="#ppt_w"/>
                                          </p:val>
                                        </p:tav>
                                      </p:tavLst>
                                    </p:anim>
                                    <p:anim calcmode="lin" valueType="num">
                                      <p:cBhvr>
                                        <p:cTn id="40" dur="500" fill="hold"/>
                                        <p:tgtEl>
                                          <p:spTgt spid="37"/>
                                        </p:tgtEl>
                                        <p:attrNameLst>
                                          <p:attrName>ppt_h</p:attrName>
                                        </p:attrNameLst>
                                      </p:cBhvr>
                                      <p:tavLst>
                                        <p:tav tm="0">
                                          <p:val>
                                            <p:fltVal val="0"/>
                                          </p:val>
                                        </p:tav>
                                        <p:tav tm="100000">
                                          <p:val>
                                            <p:strVal val="#ppt_h"/>
                                          </p:val>
                                        </p:tav>
                                      </p:tavLst>
                                    </p:anim>
                                    <p:animEffect transition="in" filter="fade">
                                      <p:cBhvr>
                                        <p:cTn id="41" dur="500"/>
                                        <p:tgtEl>
                                          <p:spTgt spid="37"/>
                                        </p:tgtEl>
                                      </p:cBhvr>
                                    </p:animEffect>
                                    <p:anim calcmode="lin" valueType="num">
                                      <p:cBhvr>
                                        <p:cTn id="42" dur="500" fill="hold"/>
                                        <p:tgtEl>
                                          <p:spTgt spid="37"/>
                                        </p:tgtEl>
                                        <p:attrNameLst>
                                          <p:attrName>ppt_x</p:attrName>
                                        </p:attrNameLst>
                                      </p:cBhvr>
                                      <p:tavLst>
                                        <p:tav tm="0">
                                          <p:val>
                                            <p:fltVal val="0.5"/>
                                          </p:val>
                                        </p:tav>
                                        <p:tav tm="100000">
                                          <p:val>
                                            <p:strVal val="#ppt_x"/>
                                          </p:val>
                                        </p:tav>
                                      </p:tavLst>
                                    </p:anim>
                                    <p:anim calcmode="lin" valueType="num">
                                      <p:cBhvr>
                                        <p:cTn id="43" dur="500" fill="hold"/>
                                        <p:tgtEl>
                                          <p:spTgt spid="37"/>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4"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34"/>
                                        </p:tgtEl>
                                        <p:attrNameLst>
                                          <p:attrName>style.visibility</p:attrName>
                                        </p:attrNameLst>
                                      </p:cBhvr>
                                      <p:to>
                                        <p:strVal val="visible"/>
                                      </p:to>
                                    </p:set>
                                    <p:anim calcmode="lin" valueType="num">
                                      <p:cBhvr>
                                        <p:cTn id="57" dur="500" fill="hold"/>
                                        <p:tgtEl>
                                          <p:spTgt spid="34"/>
                                        </p:tgtEl>
                                        <p:attrNameLst>
                                          <p:attrName>ppt_w</p:attrName>
                                        </p:attrNameLst>
                                      </p:cBhvr>
                                      <p:tavLst>
                                        <p:tav tm="0">
                                          <p:val>
                                            <p:fltVal val="0"/>
                                          </p:val>
                                        </p:tav>
                                        <p:tav tm="100000">
                                          <p:val>
                                            <p:strVal val="#ppt_w"/>
                                          </p:val>
                                        </p:tav>
                                      </p:tavLst>
                                    </p:anim>
                                    <p:anim calcmode="lin" valueType="num">
                                      <p:cBhvr>
                                        <p:cTn id="58" dur="500" fill="hold"/>
                                        <p:tgtEl>
                                          <p:spTgt spid="34"/>
                                        </p:tgtEl>
                                        <p:attrNameLst>
                                          <p:attrName>ppt_h</p:attrName>
                                        </p:attrNameLst>
                                      </p:cBhvr>
                                      <p:tavLst>
                                        <p:tav tm="0">
                                          <p:val>
                                            <p:fltVal val="0"/>
                                          </p:val>
                                        </p:tav>
                                        <p:tav tm="100000">
                                          <p:val>
                                            <p:strVal val="#ppt_h"/>
                                          </p:val>
                                        </p:tav>
                                      </p:tavLst>
                                    </p:anim>
                                    <p:animEffect transition="in" filter="fade">
                                      <p:cBhvr>
                                        <p:cTn id="59" dur="500"/>
                                        <p:tgtEl>
                                          <p:spTgt spid="34"/>
                                        </p:tgtEl>
                                      </p:cBhvr>
                                    </p:animEffect>
                                    <p:anim calcmode="lin" valueType="num">
                                      <p:cBhvr>
                                        <p:cTn id="60" dur="500" fill="hold"/>
                                        <p:tgtEl>
                                          <p:spTgt spid="34"/>
                                        </p:tgtEl>
                                        <p:attrNameLst>
                                          <p:attrName>ppt_x</p:attrName>
                                        </p:attrNameLst>
                                      </p:cBhvr>
                                      <p:tavLst>
                                        <p:tav tm="0">
                                          <p:val>
                                            <p:fltVal val="0.5"/>
                                          </p:val>
                                        </p:tav>
                                        <p:tav tm="100000">
                                          <p:val>
                                            <p:strVal val="#ppt_x"/>
                                          </p:val>
                                        </p:tav>
                                      </p:tavLst>
                                    </p:anim>
                                    <p:anim calcmode="lin" valueType="num">
                                      <p:cBhvr>
                                        <p:cTn id="61" dur="500" fill="hold"/>
                                        <p:tgtEl>
                                          <p:spTgt spid="34"/>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4" fill="hold" grpId="0" nodeType="afterEffect">
                                  <p:stCondLst>
                                    <p:cond delay="0"/>
                                  </p:stCondLst>
                                  <p:childTnLst>
                                    <p:set>
                                      <p:cBhvr>
                                        <p:cTn id="64" dur="1" fill="hold">
                                          <p:stCondLst>
                                            <p:cond delay="0"/>
                                          </p:stCondLst>
                                        </p:cTn>
                                        <p:tgtEl>
                                          <p:spTgt spid="8"/>
                                        </p:tgtEl>
                                        <p:attrNameLst>
                                          <p:attrName>style.visibility</p:attrName>
                                        </p:attrNameLst>
                                      </p:cBhvr>
                                      <p:to>
                                        <p:strVal val="visible"/>
                                      </p:to>
                                    </p:set>
                                    <p:anim calcmode="lin" valueType="num">
                                      <p:cBhvr additive="base">
                                        <p:cTn id="65" dur="500" fill="hold"/>
                                        <p:tgtEl>
                                          <p:spTgt spid="8"/>
                                        </p:tgtEl>
                                        <p:attrNameLst>
                                          <p:attrName>ppt_x</p:attrName>
                                        </p:attrNameLst>
                                      </p:cBhvr>
                                      <p:tavLst>
                                        <p:tav tm="0">
                                          <p:val>
                                            <p:strVal val="#ppt_x"/>
                                          </p:val>
                                        </p:tav>
                                        <p:tav tm="100000">
                                          <p:val>
                                            <p:strVal val="#ppt_x"/>
                                          </p:val>
                                        </p:tav>
                                      </p:tavLst>
                                    </p:anim>
                                    <p:anim calcmode="lin" valueType="num">
                                      <p:cBhvr additive="base">
                                        <p:cTn id="66" dur="500" fill="hold"/>
                                        <p:tgtEl>
                                          <p:spTgt spid="8"/>
                                        </p:tgtEl>
                                        <p:attrNameLst>
                                          <p:attrName>ppt_y</p:attrName>
                                        </p:attrNameLst>
                                      </p:cBhvr>
                                      <p:tavLst>
                                        <p:tav tm="0">
                                          <p:val>
                                            <p:strVal val="1+#ppt_h/2"/>
                                          </p:val>
                                        </p:tav>
                                        <p:tav tm="100000">
                                          <p:val>
                                            <p:strVal val="#ppt_y"/>
                                          </p:val>
                                        </p:tav>
                                      </p:tavLst>
                                    </p:anim>
                                  </p:childTnLst>
                                </p:cTn>
                              </p:par>
                              <p:par>
                                <p:cTn id="67" presetID="23" presetClass="entr" presetSubtype="16" fill="hold" nodeType="with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childTnLst>
                                </p:cTn>
                              </p:par>
                            </p:childTnLst>
                          </p:cTn>
                        </p:par>
                        <p:par>
                          <p:cTn id="71" fill="hold">
                            <p:stCondLst>
                              <p:cond delay="5750"/>
                            </p:stCondLst>
                            <p:childTnLst>
                              <p:par>
                                <p:cTn id="72" presetID="53" presetClass="entr" presetSubtype="528" fill="hold" grpId="0" nodeType="afterEffect">
                                  <p:stCondLst>
                                    <p:cond delay="0"/>
                                  </p:stCondLst>
                                  <p:childTnLst>
                                    <p:set>
                                      <p:cBhvr>
                                        <p:cTn id="73" dur="1" fill="hold">
                                          <p:stCondLst>
                                            <p:cond delay="0"/>
                                          </p:stCondLst>
                                        </p:cTn>
                                        <p:tgtEl>
                                          <p:spTgt spid="38"/>
                                        </p:tgtEl>
                                        <p:attrNameLst>
                                          <p:attrName>style.visibility</p:attrName>
                                        </p:attrNameLst>
                                      </p:cBhvr>
                                      <p:to>
                                        <p:strVal val="visible"/>
                                      </p:to>
                                    </p:set>
                                    <p:anim calcmode="lin" valueType="num">
                                      <p:cBhvr>
                                        <p:cTn id="74" dur="500" fill="hold"/>
                                        <p:tgtEl>
                                          <p:spTgt spid="38"/>
                                        </p:tgtEl>
                                        <p:attrNameLst>
                                          <p:attrName>ppt_w</p:attrName>
                                        </p:attrNameLst>
                                      </p:cBhvr>
                                      <p:tavLst>
                                        <p:tav tm="0">
                                          <p:val>
                                            <p:fltVal val="0"/>
                                          </p:val>
                                        </p:tav>
                                        <p:tav tm="100000">
                                          <p:val>
                                            <p:strVal val="#ppt_w"/>
                                          </p:val>
                                        </p:tav>
                                      </p:tavLst>
                                    </p:anim>
                                    <p:anim calcmode="lin" valueType="num">
                                      <p:cBhvr>
                                        <p:cTn id="75" dur="500" fill="hold"/>
                                        <p:tgtEl>
                                          <p:spTgt spid="38"/>
                                        </p:tgtEl>
                                        <p:attrNameLst>
                                          <p:attrName>ppt_h</p:attrName>
                                        </p:attrNameLst>
                                      </p:cBhvr>
                                      <p:tavLst>
                                        <p:tav tm="0">
                                          <p:val>
                                            <p:fltVal val="0"/>
                                          </p:val>
                                        </p:tav>
                                        <p:tav tm="100000">
                                          <p:val>
                                            <p:strVal val="#ppt_h"/>
                                          </p:val>
                                        </p:tav>
                                      </p:tavLst>
                                    </p:anim>
                                    <p:animEffect transition="in" filter="fade">
                                      <p:cBhvr>
                                        <p:cTn id="76" dur="500"/>
                                        <p:tgtEl>
                                          <p:spTgt spid="38"/>
                                        </p:tgtEl>
                                      </p:cBhvr>
                                    </p:animEffect>
                                    <p:anim calcmode="lin" valueType="num">
                                      <p:cBhvr>
                                        <p:cTn id="77" dur="500" fill="hold"/>
                                        <p:tgtEl>
                                          <p:spTgt spid="38"/>
                                        </p:tgtEl>
                                        <p:attrNameLst>
                                          <p:attrName>ppt_x</p:attrName>
                                        </p:attrNameLst>
                                      </p:cBhvr>
                                      <p:tavLst>
                                        <p:tav tm="0">
                                          <p:val>
                                            <p:fltVal val="0.5"/>
                                          </p:val>
                                        </p:tav>
                                        <p:tav tm="100000">
                                          <p:val>
                                            <p:strVal val="#ppt_x"/>
                                          </p:val>
                                        </p:tav>
                                      </p:tavLst>
                                    </p:anim>
                                    <p:anim calcmode="lin" valueType="num">
                                      <p:cBhvr>
                                        <p:cTn id="78" dur="500" fill="hold"/>
                                        <p:tgtEl>
                                          <p:spTgt spid="38"/>
                                        </p:tgtEl>
                                        <p:attrNameLst>
                                          <p:attrName>ppt_y</p:attrName>
                                        </p:attrNameLst>
                                      </p:cBhvr>
                                      <p:tavLst>
                                        <p:tav tm="0">
                                          <p:val>
                                            <p:fltVal val="0.5"/>
                                          </p:val>
                                        </p:tav>
                                        <p:tav tm="100000">
                                          <p:val>
                                            <p:strVal val="#ppt_y"/>
                                          </p:val>
                                        </p:tav>
                                      </p:tavLst>
                                    </p:anim>
                                  </p:childTnLst>
                                </p:cTn>
                              </p:par>
                            </p:childTnLst>
                          </p:cTn>
                        </p:par>
                        <p:par>
                          <p:cTn id="79" fill="hold">
                            <p:stCondLst>
                              <p:cond delay="6250"/>
                            </p:stCondLst>
                            <p:childTnLst>
                              <p:par>
                                <p:cTn id="80" presetID="2" presetClass="entr" presetSubtype="4" fill="hold" grpId="0"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additive="base">
                                        <p:cTn id="82" dur="500" fill="hold"/>
                                        <p:tgtEl>
                                          <p:spTgt spid="11"/>
                                        </p:tgtEl>
                                        <p:attrNameLst>
                                          <p:attrName>ppt_x</p:attrName>
                                        </p:attrNameLst>
                                      </p:cBhvr>
                                      <p:tavLst>
                                        <p:tav tm="0">
                                          <p:val>
                                            <p:strVal val="#ppt_x"/>
                                          </p:val>
                                        </p:tav>
                                        <p:tav tm="100000">
                                          <p:val>
                                            <p:strVal val="#ppt_x"/>
                                          </p:val>
                                        </p:tav>
                                      </p:tavLst>
                                    </p:anim>
                                    <p:anim calcmode="lin" valueType="num">
                                      <p:cBhvr additive="base">
                                        <p:cTn id="83" dur="500" fill="hold"/>
                                        <p:tgtEl>
                                          <p:spTgt spid="11"/>
                                        </p:tgtEl>
                                        <p:attrNameLst>
                                          <p:attrName>ppt_y</p:attrName>
                                        </p:attrNameLst>
                                      </p:cBhvr>
                                      <p:tavLst>
                                        <p:tav tm="0">
                                          <p:val>
                                            <p:strVal val="1+#ppt_h/2"/>
                                          </p:val>
                                        </p:tav>
                                        <p:tav tm="100000">
                                          <p:val>
                                            <p:strVal val="#ppt_y"/>
                                          </p:val>
                                        </p:tav>
                                      </p:tavLst>
                                    </p:anim>
                                  </p:childTnLst>
                                </p:cTn>
                              </p:par>
                            </p:childTnLst>
                          </p:cTn>
                        </p:par>
                        <p:par>
                          <p:cTn id="84" fill="hold">
                            <p:stCondLst>
                              <p:cond delay="6750"/>
                            </p:stCondLst>
                            <p:childTnLst>
                              <p:par>
                                <p:cTn id="85" presetID="53" presetClass="entr" presetSubtype="0"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childTnLst>
                                </p:cTn>
                              </p:par>
                            </p:childTnLst>
                          </p:cTn>
                        </p:par>
                        <p:par>
                          <p:cTn id="90" fill="hold">
                            <p:stCondLst>
                              <p:cond delay="725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par>
                          <p:cTn id="98" fill="hold">
                            <p:stCondLst>
                              <p:cond delay="7750"/>
                            </p:stCondLst>
                            <p:childTnLst>
                              <p:par>
                                <p:cTn id="99" presetID="2" presetClass="entr" presetSubtype="4" fill="hold" grpId="0" nodeType="afterEffect">
                                  <p:stCondLst>
                                    <p:cond delay="0"/>
                                  </p:stCondLst>
                                  <p:childTnLst>
                                    <p:set>
                                      <p:cBhvr>
                                        <p:cTn id="100" dur="1" fill="hold">
                                          <p:stCondLst>
                                            <p:cond delay="0"/>
                                          </p:stCondLst>
                                        </p:cTn>
                                        <p:tgtEl>
                                          <p:spTgt spid="9"/>
                                        </p:tgtEl>
                                        <p:attrNameLst>
                                          <p:attrName>style.visibility</p:attrName>
                                        </p:attrNameLst>
                                      </p:cBhvr>
                                      <p:to>
                                        <p:strVal val="visible"/>
                                      </p:to>
                                    </p:set>
                                    <p:anim calcmode="lin" valueType="num">
                                      <p:cBhvr additive="base">
                                        <p:cTn id="101" dur="500" fill="hold"/>
                                        <p:tgtEl>
                                          <p:spTgt spid="9"/>
                                        </p:tgtEl>
                                        <p:attrNameLst>
                                          <p:attrName>ppt_x</p:attrName>
                                        </p:attrNameLst>
                                      </p:cBhvr>
                                      <p:tavLst>
                                        <p:tav tm="0">
                                          <p:val>
                                            <p:strVal val="#ppt_x"/>
                                          </p:val>
                                        </p:tav>
                                        <p:tav tm="100000">
                                          <p:val>
                                            <p:strVal val="#ppt_x"/>
                                          </p:val>
                                        </p:tav>
                                      </p:tavLst>
                                    </p:anim>
                                    <p:anim calcmode="lin" valueType="num">
                                      <p:cBhvr additive="base">
                                        <p:cTn id="102" dur="500" fill="hold"/>
                                        <p:tgtEl>
                                          <p:spTgt spid="9"/>
                                        </p:tgtEl>
                                        <p:attrNameLst>
                                          <p:attrName>ppt_y</p:attrName>
                                        </p:attrNameLst>
                                      </p:cBhvr>
                                      <p:tavLst>
                                        <p:tav tm="0">
                                          <p:val>
                                            <p:strVal val="1+#ppt_h/2"/>
                                          </p:val>
                                        </p:tav>
                                        <p:tav tm="100000">
                                          <p:val>
                                            <p:strVal val="#ppt_y"/>
                                          </p:val>
                                        </p:tav>
                                      </p:tavLst>
                                    </p:anim>
                                  </p:childTnLst>
                                </p:cTn>
                              </p:par>
                            </p:childTnLst>
                          </p:cTn>
                        </p:par>
                        <p:par>
                          <p:cTn id="103" fill="hold">
                            <p:stCondLst>
                              <p:cond delay="8250"/>
                            </p:stCondLst>
                            <p:childTnLst>
                              <p:par>
                                <p:cTn id="104" presetID="53" presetClass="entr" presetSubtype="16" fill="hold" grpId="0" nodeType="afterEffect">
                                  <p:stCondLst>
                                    <p:cond delay="0"/>
                                  </p:stCondLst>
                                  <p:childTnLst>
                                    <p:set>
                                      <p:cBhvr>
                                        <p:cTn id="105" dur="1" fill="hold">
                                          <p:stCondLst>
                                            <p:cond delay="0"/>
                                          </p:stCondLst>
                                        </p:cTn>
                                        <p:tgtEl>
                                          <p:spTgt spid="74"/>
                                        </p:tgtEl>
                                        <p:attrNameLst>
                                          <p:attrName>style.visibility</p:attrName>
                                        </p:attrNameLst>
                                      </p:cBhvr>
                                      <p:to>
                                        <p:strVal val="visible"/>
                                      </p:to>
                                    </p:set>
                                    <p:anim calcmode="lin" valueType="num">
                                      <p:cBhvr>
                                        <p:cTn id="106" dur="500" fill="hold"/>
                                        <p:tgtEl>
                                          <p:spTgt spid="74"/>
                                        </p:tgtEl>
                                        <p:attrNameLst>
                                          <p:attrName>ppt_w</p:attrName>
                                        </p:attrNameLst>
                                      </p:cBhvr>
                                      <p:tavLst>
                                        <p:tav tm="0">
                                          <p:val>
                                            <p:fltVal val="0"/>
                                          </p:val>
                                        </p:tav>
                                        <p:tav tm="100000">
                                          <p:val>
                                            <p:strVal val="#ppt_w"/>
                                          </p:val>
                                        </p:tav>
                                      </p:tavLst>
                                    </p:anim>
                                    <p:anim calcmode="lin" valueType="num">
                                      <p:cBhvr>
                                        <p:cTn id="107" dur="500" fill="hold"/>
                                        <p:tgtEl>
                                          <p:spTgt spid="74"/>
                                        </p:tgtEl>
                                        <p:attrNameLst>
                                          <p:attrName>ppt_h</p:attrName>
                                        </p:attrNameLst>
                                      </p:cBhvr>
                                      <p:tavLst>
                                        <p:tav tm="0">
                                          <p:val>
                                            <p:fltVal val="0"/>
                                          </p:val>
                                        </p:tav>
                                        <p:tav tm="100000">
                                          <p:val>
                                            <p:strVal val="#ppt_h"/>
                                          </p:val>
                                        </p:tav>
                                      </p:tavLst>
                                    </p:anim>
                                    <p:animEffect transition="in" filter="fade">
                                      <p:cBhvr>
                                        <p:cTn id="108" dur="500"/>
                                        <p:tgtEl>
                                          <p:spTgt spid="74"/>
                                        </p:tgtEl>
                                      </p:cBhvr>
                                    </p:animEffect>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39"/>
                                        </p:tgtEl>
                                        <p:attrNameLst>
                                          <p:attrName>style.visibility</p:attrName>
                                        </p:attrNameLst>
                                      </p:cBhvr>
                                      <p:to>
                                        <p:strVal val="visible"/>
                                      </p:to>
                                    </p:set>
                                    <p:anim calcmode="lin" valueType="num">
                                      <p:cBhvr>
                                        <p:cTn id="112" dur="500" fill="hold"/>
                                        <p:tgtEl>
                                          <p:spTgt spid="39"/>
                                        </p:tgtEl>
                                        <p:attrNameLst>
                                          <p:attrName>ppt_w</p:attrName>
                                        </p:attrNameLst>
                                      </p:cBhvr>
                                      <p:tavLst>
                                        <p:tav tm="0">
                                          <p:val>
                                            <p:fltVal val="0"/>
                                          </p:val>
                                        </p:tav>
                                        <p:tav tm="100000">
                                          <p:val>
                                            <p:strVal val="#ppt_w"/>
                                          </p:val>
                                        </p:tav>
                                      </p:tavLst>
                                    </p:anim>
                                    <p:anim calcmode="lin" valueType="num">
                                      <p:cBhvr>
                                        <p:cTn id="113" dur="500" fill="hold"/>
                                        <p:tgtEl>
                                          <p:spTgt spid="39"/>
                                        </p:tgtEl>
                                        <p:attrNameLst>
                                          <p:attrName>ppt_h</p:attrName>
                                        </p:attrNameLst>
                                      </p:cBhvr>
                                      <p:tavLst>
                                        <p:tav tm="0">
                                          <p:val>
                                            <p:fltVal val="0"/>
                                          </p:val>
                                        </p:tav>
                                        <p:tav tm="100000">
                                          <p:val>
                                            <p:strVal val="#ppt_h"/>
                                          </p:val>
                                        </p:tav>
                                      </p:tavLst>
                                    </p:anim>
                                    <p:animEffect transition="in" filter="fade">
                                      <p:cBhvr>
                                        <p:cTn id="114" dur="500"/>
                                        <p:tgtEl>
                                          <p:spTgt spid="39"/>
                                        </p:tgtEl>
                                      </p:cBhvr>
                                    </p:animEffect>
                                    <p:anim calcmode="lin" valueType="num">
                                      <p:cBhvr>
                                        <p:cTn id="115" dur="500" fill="hold"/>
                                        <p:tgtEl>
                                          <p:spTgt spid="39"/>
                                        </p:tgtEl>
                                        <p:attrNameLst>
                                          <p:attrName>ppt_x</p:attrName>
                                        </p:attrNameLst>
                                      </p:cBhvr>
                                      <p:tavLst>
                                        <p:tav tm="0">
                                          <p:val>
                                            <p:fltVal val="0.5"/>
                                          </p:val>
                                        </p:tav>
                                        <p:tav tm="100000">
                                          <p:val>
                                            <p:strVal val="#ppt_x"/>
                                          </p:val>
                                        </p:tav>
                                      </p:tavLst>
                                    </p:anim>
                                    <p:anim calcmode="lin" valueType="num">
                                      <p:cBhvr>
                                        <p:cTn id="116" dur="500" fill="hold"/>
                                        <p:tgtEl>
                                          <p:spTgt spid="39"/>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2" presetClass="entr" presetSubtype="4" fill="hold" grpId="0" nodeType="afterEffect">
                                  <p:stCondLst>
                                    <p:cond delay="0"/>
                                  </p:stCondLst>
                                  <p:childTnLst>
                                    <p:set>
                                      <p:cBhvr>
                                        <p:cTn id="119" dur="1" fill="hold">
                                          <p:stCondLst>
                                            <p:cond delay="0"/>
                                          </p:stCondLst>
                                        </p:cTn>
                                        <p:tgtEl>
                                          <p:spTgt spid="10"/>
                                        </p:tgtEl>
                                        <p:attrNameLst>
                                          <p:attrName>style.visibility</p:attrName>
                                        </p:attrNameLst>
                                      </p:cBhvr>
                                      <p:to>
                                        <p:strVal val="visible"/>
                                      </p:to>
                                    </p:set>
                                    <p:anim calcmode="lin" valueType="num">
                                      <p:cBhvr additive="base">
                                        <p:cTn id="120" dur="500" fill="hold"/>
                                        <p:tgtEl>
                                          <p:spTgt spid="10"/>
                                        </p:tgtEl>
                                        <p:attrNameLst>
                                          <p:attrName>ppt_x</p:attrName>
                                        </p:attrNameLst>
                                      </p:cBhvr>
                                      <p:tavLst>
                                        <p:tav tm="0">
                                          <p:val>
                                            <p:strVal val="#ppt_x"/>
                                          </p:val>
                                        </p:tav>
                                        <p:tav tm="100000">
                                          <p:val>
                                            <p:strVal val="#ppt_x"/>
                                          </p:val>
                                        </p:tav>
                                      </p:tavLst>
                                    </p:anim>
                                    <p:anim calcmode="lin" valueType="num">
                                      <p:cBhvr additive="base">
                                        <p:cTn id="121" dur="500" fill="hold"/>
                                        <p:tgtEl>
                                          <p:spTgt spid="10"/>
                                        </p:tgtEl>
                                        <p:attrNameLst>
                                          <p:attrName>ppt_y</p:attrName>
                                        </p:attrNameLst>
                                      </p:cBhvr>
                                      <p:tavLst>
                                        <p:tav tm="0">
                                          <p:val>
                                            <p:strVal val="1+#ppt_h/2"/>
                                          </p:val>
                                        </p:tav>
                                        <p:tav tm="100000">
                                          <p:val>
                                            <p:strVal val="#ppt_y"/>
                                          </p:val>
                                        </p:tav>
                                      </p:tavLst>
                                    </p:anim>
                                  </p:childTnLst>
                                </p:cTn>
                              </p:par>
                            </p:childTnLst>
                          </p:cTn>
                        </p:par>
                        <p:par>
                          <p:cTn id="122" fill="hold">
                            <p:stCondLst>
                              <p:cond delay="9750"/>
                            </p:stCondLst>
                            <p:childTnLst>
                              <p:par>
                                <p:cTn id="123" presetID="53" presetClass="entr" presetSubtype="0" fill="hold" grpId="0" nodeType="afterEffect">
                                  <p:stCondLst>
                                    <p:cond delay="0"/>
                                  </p:stCondLst>
                                  <p:childTnLst>
                                    <p:set>
                                      <p:cBhvr>
                                        <p:cTn id="124" dur="1" fill="hold">
                                          <p:stCondLst>
                                            <p:cond delay="0"/>
                                          </p:stCondLst>
                                        </p:cTn>
                                        <p:tgtEl>
                                          <p:spTgt spid="86"/>
                                        </p:tgtEl>
                                        <p:attrNameLst>
                                          <p:attrName>style.visibility</p:attrName>
                                        </p:attrNameLst>
                                      </p:cBhvr>
                                      <p:to>
                                        <p:strVal val="visible"/>
                                      </p:to>
                                    </p:set>
                                    <p:anim calcmode="lin" valueType="num">
                                      <p:cBhvr>
                                        <p:cTn id="125" dur="500" fill="hold"/>
                                        <p:tgtEl>
                                          <p:spTgt spid="86"/>
                                        </p:tgtEl>
                                        <p:attrNameLst>
                                          <p:attrName>ppt_w</p:attrName>
                                        </p:attrNameLst>
                                      </p:cBhvr>
                                      <p:tavLst>
                                        <p:tav tm="0">
                                          <p:val>
                                            <p:fltVal val="0"/>
                                          </p:val>
                                        </p:tav>
                                        <p:tav tm="100000">
                                          <p:val>
                                            <p:strVal val="#ppt_w"/>
                                          </p:val>
                                        </p:tav>
                                      </p:tavLst>
                                    </p:anim>
                                    <p:anim calcmode="lin" valueType="num">
                                      <p:cBhvr>
                                        <p:cTn id="126" dur="500" fill="hold"/>
                                        <p:tgtEl>
                                          <p:spTgt spid="86"/>
                                        </p:tgtEl>
                                        <p:attrNameLst>
                                          <p:attrName>ppt_h</p:attrName>
                                        </p:attrNameLst>
                                      </p:cBhvr>
                                      <p:tavLst>
                                        <p:tav tm="0">
                                          <p:val>
                                            <p:fltVal val="0"/>
                                          </p:val>
                                        </p:tav>
                                        <p:tav tm="100000">
                                          <p:val>
                                            <p:strVal val="#ppt_h"/>
                                          </p:val>
                                        </p:tav>
                                      </p:tavLst>
                                    </p:anim>
                                    <p:animEffect transition="in" filter="fade">
                                      <p:cBhvr>
                                        <p:cTn id="127" dur="500"/>
                                        <p:tgtEl>
                                          <p:spTgt spid="86"/>
                                        </p:tgtEl>
                                      </p:cBhvr>
                                    </p:animEffect>
                                  </p:childTnLst>
                                </p:cTn>
                              </p:par>
                            </p:childTnLst>
                          </p:cTn>
                        </p:par>
                        <p:par>
                          <p:cTn id="128" fill="hold">
                            <p:stCondLst>
                              <p:cond delay="10250"/>
                            </p:stCondLst>
                            <p:childTnLst>
                              <p:par>
                                <p:cTn id="129" presetID="53" presetClass="entr" presetSubtype="528" fill="hold" grpId="0" nodeType="afterEffect">
                                  <p:stCondLst>
                                    <p:cond delay="0"/>
                                  </p:stCondLst>
                                  <p:childTnLst>
                                    <p:set>
                                      <p:cBhvr>
                                        <p:cTn id="130" dur="1" fill="hold">
                                          <p:stCondLst>
                                            <p:cond delay="0"/>
                                          </p:stCondLst>
                                        </p:cTn>
                                        <p:tgtEl>
                                          <p:spTgt spid="36"/>
                                        </p:tgtEl>
                                        <p:attrNameLst>
                                          <p:attrName>style.visibility</p:attrName>
                                        </p:attrNameLst>
                                      </p:cBhvr>
                                      <p:to>
                                        <p:strVal val="visible"/>
                                      </p:to>
                                    </p:set>
                                    <p:anim calcmode="lin" valueType="num">
                                      <p:cBhvr>
                                        <p:cTn id="131" dur="500" fill="hold"/>
                                        <p:tgtEl>
                                          <p:spTgt spid="36"/>
                                        </p:tgtEl>
                                        <p:attrNameLst>
                                          <p:attrName>ppt_w</p:attrName>
                                        </p:attrNameLst>
                                      </p:cBhvr>
                                      <p:tavLst>
                                        <p:tav tm="0">
                                          <p:val>
                                            <p:fltVal val="0"/>
                                          </p:val>
                                        </p:tav>
                                        <p:tav tm="100000">
                                          <p:val>
                                            <p:strVal val="#ppt_w"/>
                                          </p:val>
                                        </p:tav>
                                      </p:tavLst>
                                    </p:anim>
                                    <p:anim calcmode="lin" valueType="num">
                                      <p:cBhvr>
                                        <p:cTn id="132" dur="500" fill="hold"/>
                                        <p:tgtEl>
                                          <p:spTgt spid="36"/>
                                        </p:tgtEl>
                                        <p:attrNameLst>
                                          <p:attrName>ppt_h</p:attrName>
                                        </p:attrNameLst>
                                      </p:cBhvr>
                                      <p:tavLst>
                                        <p:tav tm="0">
                                          <p:val>
                                            <p:fltVal val="0"/>
                                          </p:val>
                                        </p:tav>
                                        <p:tav tm="100000">
                                          <p:val>
                                            <p:strVal val="#ppt_h"/>
                                          </p:val>
                                        </p:tav>
                                      </p:tavLst>
                                    </p:anim>
                                    <p:animEffect transition="in" filter="fade">
                                      <p:cBhvr>
                                        <p:cTn id="133" dur="500"/>
                                        <p:tgtEl>
                                          <p:spTgt spid="36"/>
                                        </p:tgtEl>
                                      </p:cBhvr>
                                    </p:animEffect>
                                    <p:anim calcmode="lin" valueType="num">
                                      <p:cBhvr>
                                        <p:cTn id="134" dur="500" fill="hold"/>
                                        <p:tgtEl>
                                          <p:spTgt spid="36"/>
                                        </p:tgtEl>
                                        <p:attrNameLst>
                                          <p:attrName>ppt_x</p:attrName>
                                        </p:attrNameLst>
                                      </p:cBhvr>
                                      <p:tavLst>
                                        <p:tav tm="0">
                                          <p:val>
                                            <p:fltVal val="0.5"/>
                                          </p:val>
                                        </p:tav>
                                        <p:tav tm="100000">
                                          <p:val>
                                            <p:strVal val="#ppt_x"/>
                                          </p:val>
                                        </p:tav>
                                      </p:tavLst>
                                    </p:anim>
                                    <p:anim calcmode="lin" valueType="num">
                                      <p:cBhvr>
                                        <p:cTn id="135" dur="500" fill="hold"/>
                                        <p:tgtEl>
                                          <p:spTgt spid="3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animBg="1"/>
      <p:bldP spid="10" grpId="0" animBg="1"/>
      <p:bldP spid="12" grpId="0" animBg="1"/>
      <p:bldP spid="9" grpId="0" animBg="1"/>
      <p:bldP spid="8" grpId="0" animBg="1"/>
      <p:bldP spid="7" grpId="0" animBg="1"/>
      <p:bldP spid="54" grpId="0"/>
      <p:bldP spid="34" grpId="0"/>
      <p:bldP spid="35" grpId="0"/>
      <p:bldP spid="36" grpId="0"/>
      <p:bldP spid="37" grpId="0"/>
      <p:bldP spid="38" grpId="0"/>
      <p:bldP spid="39" grpId="0"/>
      <p:bldP spid="74" grpId="0" animBg="1"/>
      <p:bldP spid="75" grpId="0" animBg="1"/>
      <p:bldP spid="85" grpId="0" animBg="1"/>
      <p:bldP spid="8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9979027" y="1820333"/>
            <a:ext cx="599017" cy="2273300"/>
            <a:chOff x="10063693" y="2048934"/>
            <a:chExt cx="599017" cy="2273300"/>
          </a:xfrm>
          <a:solidFill>
            <a:srgbClr val="0967B9"/>
          </a:solidFill>
          <a:effectLst>
            <a:outerShdw blurRad="50800" dist="38100" dir="18900000" algn="bl" rotWithShape="0">
              <a:prstClr val="black">
                <a:alpha val="40000"/>
              </a:prstClr>
            </a:outerShdw>
          </a:effectLst>
        </p:grpSpPr>
        <p:sp>
          <p:nvSpPr>
            <p:cNvPr id="6" name="Freeform 6"/>
            <p:cNvSpPr>
              <a:spLocks noEditPoints="1"/>
            </p:cNvSpPr>
            <p:nvPr/>
          </p:nvSpPr>
          <p:spPr bwMode="auto">
            <a:xfrm>
              <a:off x="10063693" y="2048934"/>
              <a:ext cx="599017" cy="2273300"/>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7"/>
            <p:cNvSpPr>
              <a:spLocks/>
            </p:cNvSpPr>
            <p:nvPr/>
          </p:nvSpPr>
          <p:spPr bwMode="auto">
            <a:xfrm>
              <a:off x="10194926" y="4032250"/>
              <a:ext cx="332317" cy="205317"/>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8"/>
            <p:cNvSpPr>
              <a:spLocks/>
            </p:cNvSpPr>
            <p:nvPr/>
          </p:nvSpPr>
          <p:spPr bwMode="auto">
            <a:xfrm>
              <a:off x="10194926" y="3831167"/>
              <a:ext cx="332317" cy="201084"/>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9"/>
            <p:cNvSpPr>
              <a:spLocks/>
            </p:cNvSpPr>
            <p:nvPr/>
          </p:nvSpPr>
          <p:spPr bwMode="auto">
            <a:xfrm>
              <a:off x="10194926" y="3630083"/>
              <a:ext cx="332317" cy="201084"/>
            </a:xfrm>
            <a:custGeom>
              <a:avLst/>
              <a:gdLst>
                <a:gd name="T0" fmla="*/ 0 w 135"/>
                <a:gd name="T1" fmla="*/ 81 h 81"/>
                <a:gd name="T2" fmla="*/ 0 w 135"/>
                <a:gd name="T3" fmla="*/ 0 h 81"/>
                <a:gd name="T4" fmla="*/ 134 w 135"/>
                <a:gd name="T5" fmla="*/ 0 h 81"/>
                <a:gd name="T6" fmla="*/ 135 w 135"/>
                <a:gd name="T7" fmla="*/ 81 h 81"/>
                <a:gd name="T8" fmla="*/ 0 w 135"/>
                <a:gd name="T9" fmla="*/ 81 h 81"/>
              </a:gdLst>
              <a:ahLst/>
              <a:cxnLst>
                <a:cxn ang="0">
                  <a:pos x="T0" y="T1"/>
                </a:cxn>
                <a:cxn ang="0">
                  <a:pos x="T2" y="T3"/>
                </a:cxn>
                <a:cxn ang="0">
                  <a:pos x="T4" y="T5"/>
                </a:cxn>
                <a:cxn ang="0">
                  <a:pos x="T6" y="T7"/>
                </a:cxn>
                <a:cxn ang="0">
                  <a:pos x="T8" y="T9"/>
                </a:cxn>
              </a:cxnLst>
              <a:rect l="0" t="0" r="r" b="b"/>
              <a:pathLst>
                <a:path w="135" h="81">
                  <a:moveTo>
                    <a:pt x="0" y="81"/>
                  </a:moveTo>
                  <a:cubicBezTo>
                    <a:pt x="0" y="54"/>
                    <a:pt x="0" y="27"/>
                    <a:pt x="0" y="0"/>
                  </a:cubicBezTo>
                  <a:cubicBezTo>
                    <a:pt x="134" y="0"/>
                    <a:pt x="134" y="0"/>
                    <a:pt x="134" y="0"/>
                  </a:cubicBezTo>
                  <a:cubicBezTo>
                    <a:pt x="135" y="81"/>
                    <a:pt x="135" y="81"/>
                    <a:pt x="135"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10"/>
            <p:cNvSpPr>
              <a:spLocks/>
            </p:cNvSpPr>
            <p:nvPr/>
          </p:nvSpPr>
          <p:spPr bwMode="auto">
            <a:xfrm>
              <a:off x="10197042" y="3429001"/>
              <a:ext cx="328084" cy="201084"/>
            </a:xfrm>
            <a:custGeom>
              <a:avLst/>
              <a:gdLst>
                <a:gd name="T0" fmla="*/ 0 w 133"/>
                <a:gd name="T1" fmla="*/ 82 h 82"/>
                <a:gd name="T2" fmla="*/ 0 w 133"/>
                <a:gd name="T3" fmla="*/ 0 h 82"/>
                <a:gd name="T4" fmla="*/ 133 w 133"/>
                <a:gd name="T5" fmla="*/ 0 h 82"/>
                <a:gd name="T6" fmla="*/ 133 w 133"/>
                <a:gd name="T7" fmla="*/ 79 h 82"/>
                <a:gd name="T8" fmla="*/ 133 w 133"/>
                <a:gd name="T9" fmla="*/ 82 h 82"/>
                <a:gd name="T10" fmla="*/ 0 w 133"/>
                <a:gd name="T11" fmla="*/ 82 h 82"/>
              </a:gdLst>
              <a:ahLst/>
              <a:cxnLst>
                <a:cxn ang="0">
                  <a:pos x="T0" y="T1"/>
                </a:cxn>
                <a:cxn ang="0">
                  <a:pos x="T2" y="T3"/>
                </a:cxn>
                <a:cxn ang="0">
                  <a:pos x="T4" y="T5"/>
                </a:cxn>
                <a:cxn ang="0">
                  <a:pos x="T6" y="T7"/>
                </a:cxn>
                <a:cxn ang="0">
                  <a:pos x="T8" y="T9"/>
                </a:cxn>
                <a:cxn ang="0">
                  <a:pos x="T10" y="T11"/>
                </a:cxn>
              </a:cxnLst>
              <a:rect l="0" t="0" r="r" b="b"/>
              <a:pathLst>
                <a:path w="133" h="82">
                  <a:moveTo>
                    <a:pt x="0" y="82"/>
                  </a:moveTo>
                  <a:cubicBezTo>
                    <a:pt x="0" y="55"/>
                    <a:pt x="0" y="27"/>
                    <a:pt x="0" y="0"/>
                  </a:cubicBezTo>
                  <a:cubicBezTo>
                    <a:pt x="133" y="0"/>
                    <a:pt x="133" y="0"/>
                    <a:pt x="133" y="0"/>
                  </a:cubicBezTo>
                  <a:cubicBezTo>
                    <a:pt x="133" y="27"/>
                    <a:pt x="133" y="53"/>
                    <a:pt x="133" y="79"/>
                  </a:cubicBezTo>
                  <a:cubicBezTo>
                    <a:pt x="133" y="82"/>
                    <a:pt x="133" y="82"/>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1"/>
            <p:cNvSpPr>
              <a:spLocks/>
            </p:cNvSpPr>
            <p:nvPr/>
          </p:nvSpPr>
          <p:spPr bwMode="auto">
            <a:xfrm>
              <a:off x="10197042" y="3230034"/>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0"/>
                    <a:pt x="0" y="0"/>
                    <a:pt x="0" y="0"/>
                  </a:cubicBezTo>
                  <a:cubicBezTo>
                    <a:pt x="133" y="0"/>
                    <a:pt x="133" y="0"/>
                    <a:pt x="133" y="0"/>
                  </a:cubicBezTo>
                  <a:cubicBezTo>
                    <a:pt x="133" y="27"/>
                    <a:pt x="133" y="54"/>
                    <a:pt x="13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2"/>
            <p:cNvSpPr>
              <a:spLocks/>
            </p:cNvSpPr>
            <p:nvPr/>
          </p:nvSpPr>
          <p:spPr bwMode="auto">
            <a:xfrm>
              <a:off x="10197042" y="3026834"/>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7"/>
                    <a:pt x="133" y="54"/>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3"/>
            <p:cNvSpPr>
              <a:spLocks/>
            </p:cNvSpPr>
            <p:nvPr/>
          </p:nvSpPr>
          <p:spPr bwMode="auto">
            <a:xfrm>
              <a:off x="10197042" y="2825750"/>
              <a:ext cx="328084" cy="201084"/>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4"/>
            <p:cNvSpPr>
              <a:spLocks/>
            </p:cNvSpPr>
            <p:nvPr/>
          </p:nvSpPr>
          <p:spPr bwMode="auto">
            <a:xfrm>
              <a:off x="10197042" y="2626783"/>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5"/>
            <p:cNvSpPr>
              <a:spLocks/>
            </p:cNvSpPr>
            <p:nvPr/>
          </p:nvSpPr>
          <p:spPr bwMode="auto">
            <a:xfrm>
              <a:off x="10197042" y="2423583"/>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6"/>
            <p:cNvSpPr>
              <a:spLocks/>
            </p:cNvSpPr>
            <p:nvPr/>
          </p:nvSpPr>
          <p:spPr bwMode="auto">
            <a:xfrm>
              <a:off x="10197042" y="2224617"/>
              <a:ext cx="328084" cy="198967"/>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 name="Group 2"/>
          <p:cNvGrpSpPr/>
          <p:nvPr/>
        </p:nvGrpSpPr>
        <p:grpSpPr>
          <a:xfrm>
            <a:off x="6599967" y="1837266"/>
            <a:ext cx="1667933" cy="2256367"/>
            <a:chOff x="6786034" y="2065867"/>
            <a:chExt cx="1667933" cy="2256367"/>
          </a:xfrm>
          <a:solidFill>
            <a:srgbClr val="157EBF"/>
          </a:solidFill>
          <a:effectLst>
            <a:outerShdw blurRad="50800" dist="38100" dir="18900000" algn="bl" rotWithShape="0">
              <a:prstClr val="black">
                <a:alpha val="40000"/>
              </a:prstClr>
            </a:outerShdw>
          </a:effectLst>
        </p:grpSpPr>
        <p:sp>
          <p:nvSpPr>
            <p:cNvPr id="17" name="Freeform 17"/>
            <p:cNvSpPr>
              <a:spLocks/>
            </p:cNvSpPr>
            <p:nvPr/>
          </p:nvSpPr>
          <p:spPr bwMode="auto">
            <a:xfrm>
              <a:off x="7052734" y="4028018"/>
              <a:ext cx="1140884" cy="198967"/>
            </a:xfrm>
            <a:custGeom>
              <a:avLst/>
              <a:gdLst>
                <a:gd name="T0" fmla="*/ 347 w 463"/>
                <a:gd name="T1" fmla="*/ 81 h 81"/>
                <a:gd name="T2" fmla="*/ 319 w 463"/>
                <a:gd name="T3" fmla="*/ 81 h 81"/>
                <a:gd name="T4" fmla="*/ 316 w 463"/>
                <a:gd name="T5" fmla="*/ 81 h 81"/>
                <a:gd name="T6" fmla="*/ 306 w 463"/>
                <a:gd name="T7" fmla="*/ 81 h 81"/>
                <a:gd name="T8" fmla="*/ 297 w 463"/>
                <a:gd name="T9" fmla="*/ 81 h 81"/>
                <a:gd name="T10" fmla="*/ 288 w 463"/>
                <a:gd name="T11" fmla="*/ 81 h 81"/>
                <a:gd name="T12" fmla="*/ 279 w 463"/>
                <a:gd name="T13" fmla="*/ 81 h 81"/>
                <a:gd name="T14" fmla="*/ 270 w 463"/>
                <a:gd name="T15" fmla="*/ 81 h 81"/>
                <a:gd name="T16" fmla="*/ 262 w 463"/>
                <a:gd name="T17" fmla="*/ 81 h 81"/>
                <a:gd name="T18" fmla="*/ 254 w 463"/>
                <a:gd name="T19" fmla="*/ 81 h 81"/>
                <a:gd name="T20" fmla="*/ 247 w 463"/>
                <a:gd name="T21" fmla="*/ 81 h 81"/>
                <a:gd name="T22" fmla="*/ 239 w 463"/>
                <a:gd name="T23" fmla="*/ 81 h 81"/>
                <a:gd name="T24" fmla="*/ 232 w 463"/>
                <a:gd name="T25" fmla="*/ 81 h 81"/>
                <a:gd name="T26" fmla="*/ 226 w 463"/>
                <a:gd name="T27" fmla="*/ 81 h 81"/>
                <a:gd name="T28" fmla="*/ 219 w 463"/>
                <a:gd name="T29" fmla="*/ 81 h 81"/>
                <a:gd name="T30" fmla="*/ 213 w 463"/>
                <a:gd name="T31" fmla="*/ 81 h 81"/>
                <a:gd name="T32" fmla="*/ 207 w 463"/>
                <a:gd name="T33" fmla="*/ 81 h 81"/>
                <a:gd name="T34" fmla="*/ 201 w 463"/>
                <a:gd name="T35" fmla="*/ 81 h 81"/>
                <a:gd name="T36" fmla="*/ 196 w 463"/>
                <a:gd name="T37" fmla="*/ 81 h 81"/>
                <a:gd name="T38" fmla="*/ 190 w 463"/>
                <a:gd name="T39" fmla="*/ 81 h 81"/>
                <a:gd name="T40" fmla="*/ 185 w 463"/>
                <a:gd name="T41" fmla="*/ 81 h 81"/>
                <a:gd name="T42" fmla="*/ 181 w 463"/>
                <a:gd name="T43" fmla="*/ 81 h 81"/>
                <a:gd name="T44" fmla="*/ 176 w 463"/>
                <a:gd name="T45" fmla="*/ 81 h 81"/>
                <a:gd name="T46" fmla="*/ 172 w 463"/>
                <a:gd name="T47" fmla="*/ 81 h 81"/>
                <a:gd name="T48" fmla="*/ 167 w 463"/>
                <a:gd name="T49" fmla="*/ 81 h 81"/>
                <a:gd name="T50" fmla="*/ 164 w 463"/>
                <a:gd name="T51" fmla="*/ 81 h 81"/>
                <a:gd name="T52" fmla="*/ 160 w 463"/>
                <a:gd name="T53" fmla="*/ 81 h 81"/>
                <a:gd name="T54" fmla="*/ 156 w 463"/>
                <a:gd name="T55" fmla="*/ 81 h 81"/>
                <a:gd name="T56" fmla="*/ 153 w 463"/>
                <a:gd name="T57" fmla="*/ 81 h 81"/>
                <a:gd name="T58" fmla="*/ 150 w 463"/>
                <a:gd name="T59" fmla="*/ 81 h 81"/>
                <a:gd name="T60" fmla="*/ 147 w 463"/>
                <a:gd name="T61" fmla="*/ 81 h 81"/>
                <a:gd name="T62" fmla="*/ 144 w 463"/>
                <a:gd name="T63" fmla="*/ 81 h 81"/>
                <a:gd name="T64" fmla="*/ 141 w 463"/>
                <a:gd name="T65" fmla="*/ 81 h 81"/>
                <a:gd name="T66" fmla="*/ 139 w 463"/>
                <a:gd name="T67" fmla="*/ 81 h 81"/>
                <a:gd name="T68" fmla="*/ 137 w 463"/>
                <a:gd name="T69" fmla="*/ 81 h 81"/>
                <a:gd name="T70" fmla="*/ 134 w 463"/>
                <a:gd name="T71" fmla="*/ 81 h 81"/>
                <a:gd name="T72" fmla="*/ 134 w 463"/>
                <a:gd name="T73" fmla="*/ 81 h 81"/>
                <a:gd name="T74" fmla="*/ 115 w 463"/>
                <a:gd name="T75" fmla="*/ 81 h 81"/>
                <a:gd name="T76" fmla="*/ 36 w 463"/>
                <a:gd name="T77" fmla="*/ 38 h 81"/>
                <a:gd name="T78" fmla="*/ 36 w 463"/>
                <a:gd name="T79" fmla="*/ 38 h 81"/>
                <a:gd name="T80" fmla="*/ 36 w 463"/>
                <a:gd name="T81" fmla="*/ 38 h 81"/>
                <a:gd name="T82" fmla="*/ 0 w 463"/>
                <a:gd name="T83" fmla="*/ 0 h 81"/>
                <a:gd name="T84" fmla="*/ 463 w 463"/>
                <a:gd name="T85" fmla="*/ 0 h 81"/>
                <a:gd name="T86" fmla="*/ 403 w 463"/>
                <a:gd name="T87" fmla="*/ 56 h 81"/>
                <a:gd name="T88" fmla="*/ 403 w 463"/>
                <a:gd name="T89" fmla="*/ 56 h 81"/>
                <a:gd name="T90" fmla="*/ 403 w 463"/>
                <a:gd name="T91" fmla="*/ 56 h 81"/>
                <a:gd name="T92" fmla="*/ 348 w 463"/>
                <a:gd name="T93" fmla="*/ 81 h 81"/>
                <a:gd name="T94" fmla="*/ 347 w 463"/>
                <a:gd name="T95"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63" h="81">
                  <a:moveTo>
                    <a:pt x="347" y="81"/>
                  </a:moveTo>
                  <a:cubicBezTo>
                    <a:pt x="319" y="81"/>
                    <a:pt x="319" y="81"/>
                    <a:pt x="319" y="81"/>
                  </a:cubicBezTo>
                  <a:cubicBezTo>
                    <a:pt x="316" y="81"/>
                    <a:pt x="316" y="81"/>
                    <a:pt x="316" y="81"/>
                  </a:cubicBezTo>
                  <a:cubicBezTo>
                    <a:pt x="306" y="81"/>
                    <a:pt x="306" y="81"/>
                    <a:pt x="306" y="81"/>
                  </a:cubicBezTo>
                  <a:cubicBezTo>
                    <a:pt x="297" y="81"/>
                    <a:pt x="297" y="81"/>
                    <a:pt x="297" y="81"/>
                  </a:cubicBezTo>
                  <a:cubicBezTo>
                    <a:pt x="288" y="81"/>
                    <a:pt x="288" y="81"/>
                    <a:pt x="288" y="81"/>
                  </a:cubicBezTo>
                  <a:cubicBezTo>
                    <a:pt x="279" y="81"/>
                    <a:pt x="279" y="81"/>
                    <a:pt x="279" y="81"/>
                  </a:cubicBezTo>
                  <a:cubicBezTo>
                    <a:pt x="270" y="81"/>
                    <a:pt x="270" y="81"/>
                    <a:pt x="270" y="81"/>
                  </a:cubicBezTo>
                  <a:cubicBezTo>
                    <a:pt x="262" y="81"/>
                    <a:pt x="262" y="81"/>
                    <a:pt x="262" y="81"/>
                  </a:cubicBezTo>
                  <a:cubicBezTo>
                    <a:pt x="254" y="81"/>
                    <a:pt x="254" y="81"/>
                    <a:pt x="254" y="81"/>
                  </a:cubicBezTo>
                  <a:cubicBezTo>
                    <a:pt x="247" y="81"/>
                    <a:pt x="247" y="81"/>
                    <a:pt x="247" y="81"/>
                  </a:cubicBezTo>
                  <a:cubicBezTo>
                    <a:pt x="239" y="81"/>
                    <a:pt x="239" y="81"/>
                    <a:pt x="239" y="81"/>
                  </a:cubicBezTo>
                  <a:cubicBezTo>
                    <a:pt x="232" y="81"/>
                    <a:pt x="232" y="81"/>
                    <a:pt x="232" y="81"/>
                  </a:cubicBezTo>
                  <a:cubicBezTo>
                    <a:pt x="226" y="81"/>
                    <a:pt x="226" y="81"/>
                    <a:pt x="226" y="81"/>
                  </a:cubicBezTo>
                  <a:cubicBezTo>
                    <a:pt x="219" y="81"/>
                    <a:pt x="219" y="81"/>
                    <a:pt x="219" y="81"/>
                  </a:cubicBezTo>
                  <a:cubicBezTo>
                    <a:pt x="213" y="81"/>
                    <a:pt x="213" y="81"/>
                    <a:pt x="213" y="81"/>
                  </a:cubicBezTo>
                  <a:cubicBezTo>
                    <a:pt x="207" y="81"/>
                    <a:pt x="207" y="81"/>
                    <a:pt x="207" y="81"/>
                  </a:cubicBezTo>
                  <a:cubicBezTo>
                    <a:pt x="201" y="81"/>
                    <a:pt x="201" y="81"/>
                    <a:pt x="201" y="81"/>
                  </a:cubicBezTo>
                  <a:cubicBezTo>
                    <a:pt x="196" y="81"/>
                    <a:pt x="196" y="81"/>
                    <a:pt x="196" y="81"/>
                  </a:cubicBezTo>
                  <a:cubicBezTo>
                    <a:pt x="190" y="81"/>
                    <a:pt x="190" y="81"/>
                    <a:pt x="190" y="81"/>
                  </a:cubicBezTo>
                  <a:cubicBezTo>
                    <a:pt x="185" y="81"/>
                    <a:pt x="185" y="81"/>
                    <a:pt x="185" y="81"/>
                  </a:cubicBezTo>
                  <a:cubicBezTo>
                    <a:pt x="181" y="81"/>
                    <a:pt x="181" y="81"/>
                    <a:pt x="181" y="81"/>
                  </a:cubicBezTo>
                  <a:cubicBezTo>
                    <a:pt x="176" y="81"/>
                    <a:pt x="176" y="81"/>
                    <a:pt x="176" y="81"/>
                  </a:cubicBezTo>
                  <a:cubicBezTo>
                    <a:pt x="172" y="81"/>
                    <a:pt x="172" y="81"/>
                    <a:pt x="172" y="81"/>
                  </a:cubicBezTo>
                  <a:cubicBezTo>
                    <a:pt x="167" y="81"/>
                    <a:pt x="167" y="81"/>
                    <a:pt x="167" y="81"/>
                  </a:cubicBezTo>
                  <a:cubicBezTo>
                    <a:pt x="164" y="81"/>
                    <a:pt x="164" y="81"/>
                    <a:pt x="164" y="81"/>
                  </a:cubicBezTo>
                  <a:cubicBezTo>
                    <a:pt x="160" y="81"/>
                    <a:pt x="160" y="81"/>
                    <a:pt x="160" y="81"/>
                  </a:cubicBezTo>
                  <a:cubicBezTo>
                    <a:pt x="156" y="81"/>
                    <a:pt x="156" y="81"/>
                    <a:pt x="156" y="81"/>
                  </a:cubicBezTo>
                  <a:cubicBezTo>
                    <a:pt x="153" y="81"/>
                    <a:pt x="153" y="81"/>
                    <a:pt x="153" y="81"/>
                  </a:cubicBezTo>
                  <a:cubicBezTo>
                    <a:pt x="150" y="81"/>
                    <a:pt x="150" y="81"/>
                    <a:pt x="150" y="81"/>
                  </a:cubicBezTo>
                  <a:cubicBezTo>
                    <a:pt x="147" y="81"/>
                    <a:pt x="147" y="81"/>
                    <a:pt x="147" y="81"/>
                  </a:cubicBezTo>
                  <a:cubicBezTo>
                    <a:pt x="144" y="81"/>
                    <a:pt x="144" y="81"/>
                    <a:pt x="144" y="81"/>
                  </a:cubicBezTo>
                  <a:cubicBezTo>
                    <a:pt x="141" y="81"/>
                    <a:pt x="141" y="81"/>
                    <a:pt x="141" y="81"/>
                  </a:cubicBezTo>
                  <a:cubicBezTo>
                    <a:pt x="139" y="81"/>
                    <a:pt x="139" y="81"/>
                    <a:pt x="139" y="81"/>
                  </a:cubicBezTo>
                  <a:cubicBezTo>
                    <a:pt x="137" y="81"/>
                    <a:pt x="137" y="81"/>
                    <a:pt x="137" y="81"/>
                  </a:cubicBezTo>
                  <a:cubicBezTo>
                    <a:pt x="134" y="81"/>
                    <a:pt x="134" y="81"/>
                    <a:pt x="134" y="81"/>
                  </a:cubicBezTo>
                  <a:cubicBezTo>
                    <a:pt x="134" y="81"/>
                    <a:pt x="134" y="81"/>
                    <a:pt x="134" y="81"/>
                  </a:cubicBezTo>
                  <a:cubicBezTo>
                    <a:pt x="115" y="81"/>
                    <a:pt x="115" y="81"/>
                    <a:pt x="115" y="81"/>
                  </a:cubicBezTo>
                  <a:cubicBezTo>
                    <a:pt x="97" y="77"/>
                    <a:pt x="65" y="63"/>
                    <a:pt x="36" y="38"/>
                  </a:cubicBezTo>
                  <a:cubicBezTo>
                    <a:pt x="36" y="38"/>
                    <a:pt x="36" y="38"/>
                    <a:pt x="36" y="38"/>
                  </a:cubicBezTo>
                  <a:cubicBezTo>
                    <a:pt x="36" y="38"/>
                    <a:pt x="36" y="38"/>
                    <a:pt x="36" y="38"/>
                  </a:cubicBezTo>
                  <a:cubicBezTo>
                    <a:pt x="23" y="27"/>
                    <a:pt x="11" y="15"/>
                    <a:pt x="0" y="0"/>
                  </a:cubicBezTo>
                  <a:cubicBezTo>
                    <a:pt x="463" y="0"/>
                    <a:pt x="463" y="0"/>
                    <a:pt x="463" y="0"/>
                  </a:cubicBezTo>
                  <a:cubicBezTo>
                    <a:pt x="445" y="24"/>
                    <a:pt x="424" y="43"/>
                    <a:pt x="403" y="56"/>
                  </a:cubicBezTo>
                  <a:cubicBezTo>
                    <a:pt x="403" y="56"/>
                    <a:pt x="403" y="56"/>
                    <a:pt x="403" y="56"/>
                  </a:cubicBezTo>
                  <a:cubicBezTo>
                    <a:pt x="403" y="56"/>
                    <a:pt x="403" y="56"/>
                    <a:pt x="403" y="56"/>
                  </a:cubicBezTo>
                  <a:cubicBezTo>
                    <a:pt x="382" y="70"/>
                    <a:pt x="361" y="78"/>
                    <a:pt x="348" y="81"/>
                  </a:cubicBezTo>
                  <a:lnTo>
                    <a:pt x="34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8"/>
            <p:cNvSpPr>
              <a:spLocks/>
            </p:cNvSpPr>
            <p:nvPr/>
          </p:nvSpPr>
          <p:spPr bwMode="auto">
            <a:xfrm>
              <a:off x="6961717" y="3831167"/>
              <a:ext cx="1325033" cy="196851"/>
            </a:xfrm>
            <a:custGeom>
              <a:avLst/>
              <a:gdLst>
                <a:gd name="T0" fmla="*/ 37 w 538"/>
                <a:gd name="T1" fmla="*/ 80 h 80"/>
                <a:gd name="T2" fmla="*/ 7 w 538"/>
                <a:gd name="T3" fmla="*/ 25 h 80"/>
                <a:gd name="T4" fmla="*/ 7 w 538"/>
                <a:gd name="T5" fmla="*/ 25 h 80"/>
                <a:gd name="T6" fmla="*/ 7 w 538"/>
                <a:gd name="T7" fmla="*/ 25 h 80"/>
                <a:gd name="T8" fmla="*/ 0 w 538"/>
                <a:gd name="T9" fmla="*/ 0 h 80"/>
                <a:gd name="T10" fmla="*/ 538 w 538"/>
                <a:gd name="T11" fmla="*/ 0 h 80"/>
                <a:gd name="T12" fmla="*/ 513 w 538"/>
                <a:gd name="T13" fmla="*/ 61 h 80"/>
                <a:gd name="T14" fmla="*/ 513 w 538"/>
                <a:gd name="T15" fmla="*/ 62 h 80"/>
                <a:gd name="T16" fmla="*/ 513 w 538"/>
                <a:gd name="T17" fmla="*/ 62 h 80"/>
                <a:gd name="T18" fmla="*/ 500 w 538"/>
                <a:gd name="T19" fmla="*/ 80 h 80"/>
                <a:gd name="T20" fmla="*/ 37 w 538"/>
                <a:gd name="T21"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80">
                  <a:moveTo>
                    <a:pt x="37" y="80"/>
                  </a:moveTo>
                  <a:cubicBezTo>
                    <a:pt x="25" y="64"/>
                    <a:pt x="14" y="46"/>
                    <a:pt x="7" y="25"/>
                  </a:cubicBezTo>
                  <a:cubicBezTo>
                    <a:pt x="7" y="25"/>
                    <a:pt x="7" y="25"/>
                    <a:pt x="7" y="25"/>
                  </a:cubicBezTo>
                  <a:cubicBezTo>
                    <a:pt x="7" y="25"/>
                    <a:pt x="7" y="25"/>
                    <a:pt x="7" y="25"/>
                  </a:cubicBezTo>
                  <a:cubicBezTo>
                    <a:pt x="4" y="17"/>
                    <a:pt x="2" y="8"/>
                    <a:pt x="0" y="0"/>
                  </a:cubicBezTo>
                  <a:cubicBezTo>
                    <a:pt x="538" y="0"/>
                    <a:pt x="538" y="0"/>
                    <a:pt x="538" y="0"/>
                  </a:cubicBezTo>
                  <a:cubicBezTo>
                    <a:pt x="532" y="23"/>
                    <a:pt x="523" y="44"/>
                    <a:pt x="513" y="61"/>
                  </a:cubicBezTo>
                  <a:cubicBezTo>
                    <a:pt x="513" y="62"/>
                    <a:pt x="513" y="62"/>
                    <a:pt x="513" y="62"/>
                  </a:cubicBezTo>
                  <a:cubicBezTo>
                    <a:pt x="513" y="62"/>
                    <a:pt x="513" y="62"/>
                    <a:pt x="513" y="62"/>
                  </a:cubicBezTo>
                  <a:cubicBezTo>
                    <a:pt x="509" y="68"/>
                    <a:pt x="505" y="75"/>
                    <a:pt x="500" y="80"/>
                  </a:cubicBezTo>
                  <a:lnTo>
                    <a:pt x="37"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9"/>
            <p:cNvSpPr>
              <a:spLocks/>
            </p:cNvSpPr>
            <p:nvPr/>
          </p:nvSpPr>
          <p:spPr bwMode="auto">
            <a:xfrm>
              <a:off x="6940550" y="3632201"/>
              <a:ext cx="1363133" cy="198967"/>
            </a:xfrm>
            <a:custGeom>
              <a:avLst/>
              <a:gdLst>
                <a:gd name="T0" fmla="*/ 7 w 553"/>
                <a:gd name="T1" fmla="*/ 81 h 81"/>
                <a:gd name="T2" fmla="*/ 3 w 553"/>
                <a:gd name="T3" fmla="*/ 0 h 81"/>
                <a:gd name="T4" fmla="*/ 551 w 553"/>
                <a:gd name="T5" fmla="*/ 0 h 81"/>
                <a:gd name="T6" fmla="*/ 549 w 553"/>
                <a:gd name="T7" fmla="*/ 64 h 81"/>
                <a:gd name="T8" fmla="*/ 549 w 553"/>
                <a:gd name="T9" fmla="*/ 64 h 81"/>
                <a:gd name="T10" fmla="*/ 549 w 553"/>
                <a:gd name="T11" fmla="*/ 64 h 81"/>
                <a:gd name="T12" fmla="*/ 545 w 553"/>
                <a:gd name="T13" fmla="*/ 81 h 81"/>
                <a:gd name="T14" fmla="*/ 7 w 553"/>
                <a:gd name="T15" fmla="*/ 81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3" h="81">
                  <a:moveTo>
                    <a:pt x="7" y="81"/>
                  </a:moveTo>
                  <a:cubicBezTo>
                    <a:pt x="2" y="57"/>
                    <a:pt x="0" y="30"/>
                    <a:pt x="3" y="0"/>
                  </a:cubicBezTo>
                  <a:cubicBezTo>
                    <a:pt x="551" y="0"/>
                    <a:pt x="551" y="0"/>
                    <a:pt x="551" y="0"/>
                  </a:cubicBezTo>
                  <a:cubicBezTo>
                    <a:pt x="553" y="23"/>
                    <a:pt x="552" y="44"/>
                    <a:pt x="549" y="64"/>
                  </a:cubicBezTo>
                  <a:cubicBezTo>
                    <a:pt x="549" y="64"/>
                    <a:pt x="549" y="64"/>
                    <a:pt x="549" y="64"/>
                  </a:cubicBezTo>
                  <a:cubicBezTo>
                    <a:pt x="549" y="64"/>
                    <a:pt x="549" y="64"/>
                    <a:pt x="549" y="64"/>
                  </a:cubicBezTo>
                  <a:cubicBezTo>
                    <a:pt x="548" y="70"/>
                    <a:pt x="547" y="75"/>
                    <a:pt x="545" y="81"/>
                  </a:cubicBezTo>
                  <a:lnTo>
                    <a:pt x="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20"/>
            <p:cNvSpPr>
              <a:spLocks/>
            </p:cNvSpPr>
            <p:nvPr/>
          </p:nvSpPr>
          <p:spPr bwMode="auto">
            <a:xfrm>
              <a:off x="6949017" y="3431118"/>
              <a:ext cx="1350433" cy="201084"/>
            </a:xfrm>
            <a:custGeom>
              <a:avLst/>
              <a:gdLst>
                <a:gd name="T0" fmla="*/ 0 w 548"/>
                <a:gd name="T1" fmla="*/ 81 h 81"/>
                <a:gd name="T2" fmla="*/ 0 w 548"/>
                <a:gd name="T3" fmla="*/ 79 h 81"/>
                <a:gd name="T4" fmla="*/ 20 w 548"/>
                <a:gd name="T5" fmla="*/ 0 h 81"/>
                <a:gd name="T6" fmla="*/ 526 w 548"/>
                <a:gd name="T7" fmla="*/ 0 h 81"/>
                <a:gd name="T8" fmla="*/ 527 w 548"/>
                <a:gd name="T9" fmla="*/ 2 h 81"/>
                <a:gd name="T10" fmla="*/ 527 w 548"/>
                <a:gd name="T11" fmla="*/ 2 h 81"/>
                <a:gd name="T12" fmla="*/ 527 w 548"/>
                <a:gd name="T13" fmla="*/ 3 h 81"/>
                <a:gd name="T14" fmla="*/ 547 w 548"/>
                <a:gd name="T15" fmla="*/ 79 h 81"/>
                <a:gd name="T16" fmla="*/ 548 w 548"/>
                <a:gd name="T17" fmla="*/ 81 h 81"/>
                <a:gd name="T18" fmla="*/ 0 w 548"/>
                <a:gd name="T19"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8" h="81">
                  <a:moveTo>
                    <a:pt x="0" y="81"/>
                  </a:moveTo>
                  <a:cubicBezTo>
                    <a:pt x="0" y="79"/>
                    <a:pt x="0" y="79"/>
                    <a:pt x="0" y="79"/>
                  </a:cubicBezTo>
                  <a:cubicBezTo>
                    <a:pt x="2" y="49"/>
                    <a:pt x="10" y="23"/>
                    <a:pt x="20" y="0"/>
                  </a:cubicBezTo>
                  <a:cubicBezTo>
                    <a:pt x="526" y="0"/>
                    <a:pt x="526" y="0"/>
                    <a:pt x="526" y="0"/>
                  </a:cubicBezTo>
                  <a:cubicBezTo>
                    <a:pt x="527" y="1"/>
                    <a:pt x="527" y="2"/>
                    <a:pt x="527" y="2"/>
                  </a:cubicBezTo>
                  <a:cubicBezTo>
                    <a:pt x="527" y="2"/>
                    <a:pt x="527" y="2"/>
                    <a:pt x="527" y="2"/>
                  </a:cubicBezTo>
                  <a:cubicBezTo>
                    <a:pt x="527" y="3"/>
                    <a:pt x="527" y="3"/>
                    <a:pt x="527" y="3"/>
                  </a:cubicBezTo>
                  <a:cubicBezTo>
                    <a:pt x="538" y="25"/>
                    <a:pt x="545" y="50"/>
                    <a:pt x="547" y="79"/>
                  </a:cubicBezTo>
                  <a:cubicBezTo>
                    <a:pt x="548" y="81"/>
                    <a:pt x="548" y="81"/>
                    <a:pt x="548"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21"/>
            <p:cNvSpPr>
              <a:spLocks/>
            </p:cNvSpPr>
            <p:nvPr/>
          </p:nvSpPr>
          <p:spPr bwMode="auto">
            <a:xfrm>
              <a:off x="6997701" y="3234267"/>
              <a:ext cx="1248833" cy="196851"/>
            </a:xfrm>
            <a:custGeom>
              <a:avLst/>
              <a:gdLst>
                <a:gd name="T0" fmla="*/ 0 w 507"/>
                <a:gd name="T1" fmla="*/ 80 h 80"/>
                <a:gd name="T2" fmla="*/ 62 w 507"/>
                <a:gd name="T3" fmla="*/ 0 h 80"/>
                <a:gd name="T4" fmla="*/ 445 w 507"/>
                <a:gd name="T5" fmla="*/ 0 h 80"/>
                <a:gd name="T6" fmla="*/ 507 w 507"/>
                <a:gd name="T7" fmla="*/ 80 h 80"/>
                <a:gd name="T8" fmla="*/ 0 w 507"/>
                <a:gd name="T9" fmla="*/ 80 h 80"/>
              </a:gdLst>
              <a:ahLst/>
              <a:cxnLst>
                <a:cxn ang="0">
                  <a:pos x="T0" y="T1"/>
                </a:cxn>
                <a:cxn ang="0">
                  <a:pos x="T2" y="T3"/>
                </a:cxn>
                <a:cxn ang="0">
                  <a:pos x="T4" y="T5"/>
                </a:cxn>
                <a:cxn ang="0">
                  <a:pos x="T6" y="T7"/>
                </a:cxn>
                <a:cxn ang="0">
                  <a:pos x="T8" y="T9"/>
                </a:cxn>
              </a:cxnLst>
              <a:rect l="0" t="0" r="r" b="b"/>
              <a:pathLst>
                <a:path w="507" h="80">
                  <a:moveTo>
                    <a:pt x="0" y="80"/>
                  </a:moveTo>
                  <a:cubicBezTo>
                    <a:pt x="16" y="46"/>
                    <a:pt x="39" y="20"/>
                    <a:pt x="62" y="0"/>
                  </a:cubicBezTo>
                  <a:cubicBezTo>
                    <a:pt x="445" y="0"/>
                    <a:pt x="445" y="0"/>
                    <a:pt x="445" y="0"/>
                  </a:cubicBezTo>
                  <a:cubicBezTo>
                    <a:pt x="468" y="20"/>
                    <a:pt x="491" y="46"/>
                    <a:pt x="507" y="80"/>
                  </a:cubicBezTo>
                  <a:lnTo>
                    <a:pt x="0"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22"/>
            <p:cNvSpPr>
              <a:spLocks/>
            </p:cNvSpPr>
            <p:nvPr/>
          </p:nvSpPr>
          <p:spPr bwMode="auto">
            <a:xfrm>
              <a:off x="7150101" y="3035300"/>
              <a:ext cx="944033" cy="198967"/>
            </a:xfrm>
            <a:custGeom>
              <a:avLst/>
              <a:gdLst>
                <a:gd name="T0" fmla="*/ 0 w 383"/>
                <a:gd name="T1" fmla="*/ 81 h 81"/>
                <a:gd name="T2" fmla="*/ 97 w 383"/>
                <a:gd name="T3" fmla="*/ 25 h 81"/>
                <a:gd name="T4" fmla="*/ 117 w 383"/>
                <a:gd name="T5" fmla="*/ 17 h 81"/>
                <a:gd name="T6" fmla="*/ 117 w 383"/>
                <a:gd name="T7" fmla="*/ 0 h 81"/>
                <a:gd name="T8" fmla="*/ 267 w 383"/>
                <a:gd name="T9" fmla="*/ 0 h 81"/>
                <a:gd name="T10" fmla="*/ 267 w 383"/>
                <a:gd name="T11" fmla="*/ 19 h 81"/>
                <a:gd name="T12" fmla="*/ 286 w 383"/>
                <a:gd name="T13" fmla="*/ 25 h 81"/>
                <a:gd name="T14" fmla="*/ 383 w 383"/>
                <a:gd name="T15" fmla="*/ 81 h 81"/>
                <a:gd name="T16" fmla="*/ 0 w 383"/>
                <a:gd name="T17"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3" h="81">
                  <a:moveTo>
                    <a:pt x="0" y="81"/>
                  </a:moveTo>
                  <a:cubicBezTo>
                    <a:pt x="40" y="46"/>
                    <a:pt x="83" y="30"/>
                    <a:pt x="97" y="25"/>
                  </a:cubicBezTo>
                  <a:cubicBezTo>
                    <a:pt x="117" y="17"/>
                    <a:pt x="117" y="17"/>
                    <a:pt x="117" y="17"/>
                  </a:cubicBezTo>
                  <a:cubicBezTo>
                    <a:pt x="117" y="0"/>
                    <a:pt x="117" y="0"/>
                    <a:pt x="117" y="0"/>
                  </a:cubicBezTo>
                  <a:cubicBezTo>
                    <a:pt x="267" y="0"/>
                    <a:pt x="267" y="0"/>
                    <a:pt x="267" y="0"/>
                  </a:cubicBezTo>
                  <a:cubicBezTo>
                    <a:pt x="267" y="19"/>
                    <a:pt x="267" y="19"/>
                    <a:pt x="267" y="19"/>
                  </a:cubicBezTo>
                  <a:cubicBezTo>
                    <a:pt x="286" y="25"/>
                    <a:pt x="286" y="25"/>
                    <a:pt x="286" y="25"/>
                  </a:cubicBezTo>
                  <a:cubicBezTo>
                    <a:pt x="300" y="30"/>
                    <a:pt x="343" y="46"/>
                    <a:pt x="38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Rectangle 23"/>
            <p:cNvSpPr>
              <a:spLocks noChangeArrowheads="1"/>
            </p:cNvSpPr>
            <p:nvPr/>
          </p:nvSpPr>
          <p:spPr bwMode="auto">
            <a:xfrm>
              <a:off x="7437967" y="2836334"/>
              <a:ext cx="368300" cy="198967"/>
            </a:xfrm>
            <a:prstGeom prst="rect">
              <a:avLst/>
            </a:pr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Rectangle 24"/>
            <p:cNvSpPr>
              <a:spLocks noChangeArrowheads="1"/>
            </p:cNvSpPr>
            <p:nvPr/>
          </p:nvSpPr>
          <p:spPr bwMode="auto">
            <a:xfrm>
              <a:off x="7437967" y="2639484"/>
              <a:ext cx="368300" cy="196851"/>
            </a:xfrm>
            <a:prstGeom prst="rect">
              <a:avLst/>
            </a:pr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ectangle 25"/>
            <p:cNvSpPr>
              <a:spLocks noChangeArrowheads="1"/>
            </p:cNvSpPr>
            <p:nvPr/>
          </p:nvSpPr>
          <p:spPr bwMode="auto">
            <a:xfrm>
              <a:off x="7437967" y="2438400"/>
              <a:ext cx="368300" cy="201084"/>
            </a:xfrm>
            <a:prstGeom prst="rect">
              <a:avLst/>
            </a:pr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Rectangle 26"/>
            <p:cNvSpPr>
              <a:spLocks noChangeArrowheads="1"/>
            </p:cNvSpPr>
            <p:nvPr/>
          </p:nvSpPr>
          <p:spPr bwMode="auto">
            <a:xfrm>
              <a:off x="7437967" y="2239434"/>
              <a:ext cx="368300" cy="198967"/>
            </a:xfrm>
            <a:prstGeom prst="rect">
              <a:avLst/>
            </a:pr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7"/>
            <p:cNvSpPr>
              <a:spLocks noEditPoints="1"/>
            </p:cNvSpPr>
            <p:nvPr/>
          </p:nvSpPr>
          <p:spPr bwMode="auto">
            <a:xfrm>
              <a:off x="6786034" y="2065867"/>
              <a:ext cx="1667933" cy="2256367"/>
            </a:xfrm>
            <a:custGeom>
              <a:avLst/>
              <a:gdLst>
                <a:gd name="T0" fmla="*/ 474 w 677"/>
                <a:gd name="T1" fmla="*/ 916 h 916"/>
                <a:gd name="T2" fmla="*/ 202 w 677"/>
                <a:gd name="T3" fmla="*/ 916 h 916"/>
                <a:gd name="T4" fmla="*/ 19 w 677"/>
                <a:gd name="T5" fmla="*/ 630 h 916"/>
                <a:gd name="T6" fmla="*/ 228 w 677"/>
                <a:gd name="T7" fmla="*/ 379 h 916"/>
                <a:gd name="T8" fmla="*/ 228 w 677"/>
                <a:gd name="T9" fmla="*/ 53 h 916"/>
                <a:gd name="T10" fmla="*/ 215 w 677"/>
                <a:gd name="T11" fmla="*/ 7 h 916"/>
                <a:gd name="T12" fmla="*/ 227 w 677"/>
                <a:gd name="T13" fmla="*/ 0 h 916"/>
                <a:gd name="T14" fmla="*/ 450 w 677"/>
                <a:gd name="T15" fmla="*/ 0 h 916"/>
                <a:gd name="T16" fmla="*/ 462 w 677"/>
                <a:gd name="T17" fmla="*/ 7 h 916"/>
                <a:gd name="T18" fmla="*/ 449 w 677"/>
                <a:gd name="T19" fmla="*/ 53 h 916"/>
                <a:gd name="T20" fmla="*/ 449 w 677"/>
                <a:gd name="T21" fmla="*/ 379 h 916"/>
                <a:gd name="T22" fmla="*/ 659 w 677"/>
                <a:gd name="T23" fmla="*/ 630 h 916"/>
                <a:gd name="T24" fmla="*/ 475 w 677"/>
                <a:gd name="T25" fmla="*/ 916 h 916"/>
                <a:gd name="T26" fmla="*/ 474 w 677"/>
                <a:gd name="T27" fmla="*/ 916 h 916"/>
                <a:gd name="T28" fmla="*/ 204 w 677"/>
                <a:gd name="T29" fmla="*/ 901 h 916"/>
                <a:gd name="T30" fmla="*/ 472 w 677"/>
                <a:gd name="T31" fmla="*/ 901 h 916"/>
                <a:gd name="T32" fmla="*/ 643 w 677"/>
                <a:gd name="T33" fmla="*/ 631 h 916"/>
                <a:gd name="T34" fmla="*/ 439 w 677"/>
                <a:gd name="T35" fmla="*/ 392 h 916"/>
                <a:gd name="T36" fmla="*/ 433 w 677"/>
                <a:gd name="T37" fmla="*/ 391 h 916"/>
                <a:gd name="T38" fmla="*/ 433 w 677"/>
                <a:gd name="T39" fmla="*/ 49 h 916"/>
                <a:gd name="T40" fmla="*/ 434 w 677"/>
                <a:gd name="T41" fmla="*/ 47 h 916"/>
                <a:gd name="T42" fmla="*/ 449 w 677"/>
                <a:gd name="T43" fmla="*/ 16 h 916"/>
                <a:gd name="T44" fmla="*/ 445 w 677"/>
                <a:gd name="T45" fmla="*/ 16 h 916"/>
                <a:gd name="T46" fmla="*/ 229 w 677"/>
                <a:gd name="T47" fmla="*/ 16 h 916"/>
                <a:gd name="T48" fmla="*/ 243 w 677"/>
                <a:gd name="T49" fmla="*/ 47 h 916"/>
                <a:gd name="T50" fmla="*/ 244 w 677"/>
                <a:gd name="T51" fmla="*/ 49 h 916"/>
                <a:gd name="T52" fmla="*/ 244 w 677"/>
                <a:gd name="T53" fmla="*/ 391 h 916"/>
                <a:gd name="T54" fmla="*/ 238 w 677"/>
                <a:gd name="T55" fmla="*/ 392 h 916"/>
                <a:gd name="T56" fmla="*/ 34 w 677"/>
                <a:gd name="T57" fmla="*/ 631 h 916"/>
                <a:gd name="T58" fmla="*/ 204 w 677"/>
                <a:gd name="T59" fmla="*/ 901 h 9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77" h="916">
                  <a:moveTo>
                    <a:pt x="474" y="916"/>
                  </a:moveTo>
                  <a:cubicBezTo>
                    <a:pt x="202" y="916"/>
                    <a:pt x="202" y="916"/>
                    <a:pt x="202" y="916"/>
                  </a:cubicBezTo>
                  <a:cubicBezTo>
                    <a:pt x="148" y="903"/>
                    <a:pt x="0" y="823"/>
                    <a:pt x="19" y="630"/>
                  </a:cubicBezTo>
                  <a:cubicBezTo>
                    <a:pt x="34" y="453"/>
                    <a:pt x="195" y="390"/>
                    <a:pt x="228" y="379"/>
                  </a:cubicBezTo>
                  <a:cubicBezTo>
                    <a:pt x="228" y="53"/>
                    <a:pt x="228" y="53"/>
                    <a:pt x="228" y="53"/>
                  </a:cubicBezTo>
                  <a:cubicBezTo>
                    <a:pt x="220" y="40"/>
                    <a:pt x="209" y="18"/>
                    <a:pt x="215" y="7"/>
                  </a:cubicBezTo>
                  <a:cubicBezTo>
                    <a:pt x="216" y="5"/>
                    <a:pt x="220" y="0"/>
                    <a:pt x="227" y="0"/>
                  </a:cubicBezTo>
                  <a:cubicBezTo>
                    <a:pt x="450" y="0"/>
                    <a:pt x="450" y="0"/>
                    <a:pt x="450" y="0"/>
                  </a:cubicBezTo>
                  <a:cubicBezTo>
                    <a:pt x="457" y="0"/>
                    <a:pt x="461" y="5"/>
                    <a:pt x="462" y="7"/>
                  </a:cubicBezTo>
                  <a:cubicBezTo>
                    <a:pt x="468" y="18"/>
                    <a:pt x="457" y="40"/>
                    <a:pt x="449" y="53"/>
                  </a:cubicBezTo>
                  <a:cubicBezTo>
                    <a:pt x="449" y="379"/>
                    <a:pt x="449" y="379"/>
                    <a:pt x="449" y="379"/>
                  </a:cubicBezTo>
                  <a:cubicBezTo>
                    <a:pt x="482" y="390"/>
                    <a:pt x="643" y="453"/>
                    <a:pt x="659" y="630"/>
                  </a:cubicBezTo>
                  <a:cubicBezTo>
                    <a:pt x="677" y="823"/>
                    <a:pt x="528" y="903"/>
                    <a:pt x="475" y="916"/>
                  </a:cubicBezTo>
                  <a:lnTo>
                    <a:pt x="474" y="916"/>
                  </a:lnTo>
                  <a:close/>
                  <a:moveTo>
                    <a:pt x="204" y="901"/>
                  </a:moveTo>
                  <a:cubicBezTo>
                    <a:pt x="472" y="901"/>
                    <a:pt x="472" y="901"/>
                    <a:pt x="472" y="901"/>
                  </a:cubicBezTo>
                  <a:cubicBezTo>
                    <a:pt x="522" y="888"/>
                    <a:pt x="661" y="813"/>
                    <a:pt x="643" y="631"/>
                  </a:cubicBezTo>
                  <a:cubicBezTo>
                    <a:pt x="626" y="446"/>
                    <a:pt x="441" y="393"/>
                    <a:pt x="439" y="392"/>
                  </a:cubicBezTo>
                  <a:cubicBezTo>
                    <a:pt x="433" y="391"/>
                    <a:pt x="433" y="391"/>
                    <a:pt x="433" y="391"/>
                  </a:cubicBezTo>
                  <a:cubicBezTo>
                    <a:pt x="433" y="49"/>
                    <a:pt x="433" y="49"/>
                    <a:pt x="433" y="49"/>
                  </a:cubicBezTo>
                  <a:cubicBezTo>
                    <a:pt x="434" y="47"/>
                    <a:pt x="434" y="47"/>
                    <a:pt x="434" y="47"/>
                  </a:cubicBezTo>
                  <a:cubicBezTo>
                    <a:pt x="441" y="35"/>
                    <a:pt x="447" y="22"/>
                    <a:pt x="449" y="16"/>
                  </a:cubicBezTo>
                  <a:cubicBezTo>
                    <a:pt x="445" y="16"/>
                    <a:pt x="445" y="16"/>
                    <a:pt x="445" y="16"/>
                  </a:cubicBezTo>
                  <a:cubicBezTo>
                    <a:pt x="229" y="16"/>
                    <a:pt x="229" y="16"/>
                    <a:pt x="229" y="16"/>
                  </a:cubicBezTo>
                  <a:cubicBezTo>
                    <a:pt x="229" y="22"/>
                    <a:pt x="235" y="35"/>
                    <a:pt x="243" y="47"/>
                  </a:cubicBezTo>
                  <a:cubicBezTo>
                    <a:pt x="244" y="49"/>
                    <a:pt x="244" y="49"/>
                    <a:pt x="244" y="49"/>
                  </a:cubicBezTo>
                  <a:cubicBezTo>
                    <a:pt x="244" y="391"/>
                    <a:pt x="244" y="391"/>
                    <a:pt x="244" y="391"/>
                  </a:cubicBezTo>
                  <a:cubicBezTo>
                    <a:pt x="238" y="392"/>
                    <a:pt x="238" y="392"/>
                    <a:pt x="238" y="392"/>
                  </a:cubicBezTo>
                  <a:cubicBezTo>
                    <a:pt x="235" y="393"/>
                    <a:pt x="51" y="446"/>
                    <a:pt x="34" y="631"/>
                  </a:cubicBezTo>
                  <a:cubicBezTo>
                    <a:pt x="18" y="813"/>
                    <a:pt x="155" y="888"/>
                    <a:pt x="204" y="901"/>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 name="Group 31"/>
          <p:cNvGrpSpPr/>
          <p:nvPr/>
        </p:nvGrpSpPr>
        <p:grpSpPr>
          <a:xfrm>
            <a:off x="997372" y="1900765"/>
            <a:ext cx="1894417" cy="2192867"/>
            <a:chOff x="1186393" y="2129366"/>
            <a:chExt cx="1894417" cy="2192867"/>
          </a:xfrm>
          <a:solidFill>
            <a:srgbClr val="36B8E3"/>
          </a:solidFill>
          <a:effectLst>
            <a:outerShdw blurRad="50800" dist="38100" dir="18900000" algn="bl" rotWithShape="0">
              <a:prstClr val="black">
                <a:alpha val="40000"/>
              </a:prstClr>
            </a:outerShdw>
          </a:effectLst>
        </p:grpSpPr>
        <p:sp>
          <p:nvSpPr>
            <p:cNvPr id="28" name="Freeform 28"/>
            <p:cNvSpPr>
              <a:spLocks noEditPoints="1"/>
            </p:cNvSpPr>
            <p:nvPr/>
          </p:nvSpPr>
          <p:spPr bwMode="auto">
            <a:xfrm>
              <a:off x="1347260" y="4011082"/>
              <a:ext cx="1579033" cy="198967"/>
            </a:xfrm>
            <a:custGeom>
              <a:avLst/>
              <a:gdLst>
                <a:gd name="T0" fmla="*/ 577 w 641"/>
                <a:gd name="T1" fmla="*/ 81 h 81"/>
                <a:gd name="T2" fmla="*/ 63 w 641"/>
                <a:gd name="T3" fmla="*/ 81 h 81"/>
                <a:gd name="T4" fmla="*/ 0 w 641"/>
                <a:gd name="T5" fmla="*/ 30 h 81"/>
                <a:gd name="T6" fmla="*/ 4 w 641"/>
                <a:gd name="T7" fmla="*/ 0 h 81"/>
                <a:gd name="T8" fmla="*/ 636 w 641"/>
                <a:gd name="T9" fmla="*/ 0 h 81"/>
                <a:gd name="T10" fmla="*/ 641 w 641"/>
                <a:gd name="T11" fmla="*/ 30 h 81"/>
                <a:gd name="T12" fmla="*/ 577 w 641"/>
                <a:gd name="T13" fmla="*/ 81 h 81"/>
                <a:gd name="T14" fmla="*/ 31 w 641"/>
                <a:gd name="T15" fmla="*/ 61 h 81"/>
                <a:gd name="T16" fmla="*/ 18 w 641"/>
                <a:gd name="T17" fmla="*/ 49 h 81"/>
                <a:gd name="T18" fmla="*/ 31 w 641"/>
                <a:gd name="T19" fmla="*/ 6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1" h="81">
                  <a:moveTo>
                    <a:pt x="577" y="81"/>
                  </a:moveTo>
                  <a:cubicBezTo>
                    <a:pt x="63" y="81"/>
                    <a:pt x="63" y="81"/>
                    <a:pt x="63" y="81"/>
                  </a:cubicBezTo>
                  <a:cubicBezTo>
                    <a:pt x="26" y="81"/>
                    <a:pt x="0" y="60"/>
                    <a:pt x="0" y="30"/>
                  </a:cubicBezTo>
                  <a:cubicBezTo>
                    <a:pt x="0" y="18"/>
                    <a:pt x="2" y="8"/>
                    <a:pt x="4" y="0"/>
                  </a:cubicBezTo>
                  <a:cubicBezTo>
                    <a:pt x="636" y="0"/>
                    <a:pt x="636" y="0"/>
                    <a:pt x="636" y="0"/>
                  </a:cubicBezTo>
                  <a:cubicBezTo>
                    <a:pt x="638" y="8"/>
                    <a:pt x="641" y="18"/>
                    <a:pt x="641" y="30"/>
                  </a:cubicBezTo>
                  <a:cubicBezTo>
                    <a:pt x="641" y="60"/>
                    <a:pt x="614" y="81"/>
                    <a:pt x="577" y="81"/>
                  </a:cubicBezTo>
                  <a:close/>
                  <a:moveTo>
                    <a:pt x="31" y="61"/>
                  </a:moveTo>
                  <a:cubicBezTo>
                    <a:pt x="18" y="49"/>
                    <a:pt x="18" y="49"/>
                    <a:pt x="18" y="49"/>
                  </a:cubicBezTo>
                  <a:cubicBezTo>
                    <a:pt x="21" y="54"/>
                    <a:pt x="26" y="58"/>
                    <a:pt x="31"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9"/>
            <p:cNvSpPr>
              <a:spLocks/>
            </p:cNvSpPr>
            <p:nvPr/>
          </p:nvSpPr>
          <p:spPr bwMode="auto">
            <a:xfrm>
              <a:off x="1359960" y="3816349"/>
              <a:ext cx="1553633" cy="198967"/>
            </a:xfrm>
            <a:custGeom>
              <a:avLst/>
              <a:gdLst>
                <a:gd name="T0" fmla="*/ 0 w 631"/>
                <a:gd name="T1" fmla="*/ 81 h 81"/>
                <a:gd name="T2" fmla="*/ 8 w 631"/>
                <a:gd name="T3" fmla="*/ 63 h 81"/>
                <a:gd name="T4" fmla="*/ 44 w 631"/>
                <a:gd name="T5" fmla="*/ 0 h 81"/>
                <a:gd name="T6" fmla="*/ 586 w 631"/>
                <a:gd name="T7" fmla="*/ 0 h 81"/>
                <a:gd name="T8" fmla="*/ 623 w 631"/>
                <a:gd name="T9" fmla="*/ 63 h 81"/>
                <a:gd name="T10" fmla="*/ 631 w 631"/>
                <a:gd name="T11" fmla="*/ 81 h 81"/>
                <a:gd name="T12" fmla="*/ 0 w 631"/>
                <a:gd name="T13" fmla="*/ 81 h 81"/>
              </a:gdLst>
              <a:ahLst/>
              <a:cxnLst>
                <a:cxn ang="0">
                  <a:pos x="T0" y="T1"/>
                </a:cxn>
                <a:cxn ang="0">
                  <a:pos x="T2" y="T3"/>
                </a:cxn>
                <a:cxn ang="0">
                  <a:pos x="T4" y="T5"/>
                </a:cxn>
                <a:cxn ang="0">
                  <a:pos x="T6" y="T7"/>
                </a:cxn>
                <a:cxn ang="0">
                  <a:pos x="T8" y="T9"/>
                </a:cxn>
                <a:cxn ang="0">
                  <a:pos x="T10" y="T11"/>
                </a:cxn>
                <a:cxn ang="0">
                  <a:pos x="T12" y="T13"/>
                </a:cxn>
              </a:cxnLst>
              <a:rect l="0" t="0" r="r" b="b"/>
              <a:pathLst>
                <a:path w="631" h="81">
                  <a:moveTo>
                    <a:pt x="0" y="81"/>
                  </a:moveTo>
                  <a:cubicBezTo>
                    <a:pt x="3" y="71"/>
                    <a:pt x="7" y="65"/>
                    <a:pt x="8" y="63"/>
                  </a:cubicBezTo>
                  <a:cubicBezTo>
                    <a:pt x="20" y="42"/>
                    <a:pt x="32" y="21"/>
                    <a:pt x="44" y="0"/>
                  </a:cubicBezTo>
                  <a:cubicBezTo>
                    <a:pt x="586" y="0"/>
                    <a:pt x="586" y="0"/>
                    <a:pt x="586" y="0"/>
                  </a:cubicBezTo>
                  <a:cubicBezTo>
                    <a:pt x="598" y="21"/>
                    <a:pt x="611" y="42"/>
                    <a:pt x="623" y="63"/>
                  </a:cubicBezTo>
                  <a:cubicBezTo>
                    <a:pt x="624" y="65"/>
                    <a:pt x="627" y="71"/>
                    <a:pt x="631"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30"/>
            <p:cNvSpPr>
              <a:spLocks/>
            </p:cNvSpPr>
            <p:nvPr/>
          </p:nvSpPr>
          <p:spPr bwMode="auto">
            <a:xfrm>
              <a:off x="1467909" y="3619500"/>
              <a:ext cx="1335617" cy="198967"/>
            </a:xfrm>
            <a:custGeom>
              <a:avLst/>
              <a:gdLst>
                <a:gd name="T0" fmla="*/ 0 w 542"/>
                <a:gd name="T1" fmla="*/ 81 h 81"/>
                <a:gd name="T2" fmla="*/ 47 w 542"/>
                <a:gd name="T3" fmla="*/ 0 h 81"/>
                <a:gd name="T4" fmla="*/ 495 w 542"/>
                <a:gd name="T5" fmla="*/ 0 h 81"/>
                <a:gd name="T6" fmla="*/ 542 w 542"/>
                <a:gd name="T7" fmla="*/ 81 h 81"/>
                <a:gd name="T8" fmla="*/ 0 w 542"/>
                <a:gd name="T9" fmla="*/ 81 h 81"/>
              </a:gdLst>
              <a:ahLst/>
              <a:cxnLst>
                <a:cxn ang="0">
                  <a:pos x="T0" y="T1"/>
                </a:cxn>
                <a:cxn ang="0">
                  <a:pos x="T2" y="T3"/>
                </a:cxn>
                <a:cxn ang="0">
                  <a:pos x="T4" y="T5"/>
                </a:cxn>
                <a:cxn ang="0">
                  <a:pos x="T6" y="T7"/>
                </a:cxn>
                <a:cxn ang="0">
                  <a:pos x="T8" y="T9"/>
                </a:cxn>
              </a:cxnLst>
              <a:rect l="0" t="0" r="r" b="b"/>
              <a:pathLst>
                <a:path w="542" h="81">
                  <a:moveTo>
                    <a:pt x="0" y="81"/>
                  </a:moveTo>
                  <a:cubicBezTo>
                    <a:pt x="16" y="54"/>
                    <a:pt x="31" y="27"/>
                    <a:pt x="47" y="0"/>
                  </a:cubicBezTo>
                  <a:cubicBezTo>
                    <a:pt x="495" y="0"/>
                    <a:pt x="495" y="0"/>
                    <a:pt x="495" y="0"/>
                  </a:cubicBezTo>
                  <a:cubicBezTo>
                    <a:pt x="542" y="81"/>
                    <a:pt x="542" y="81"/>
                    <a:pt x="542"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a:off x="1582209" y="3422649"/>
              <a:ext cx="1104900" cy="196851"/>
            </a:xfrm>
            <a:custGeom>
              <a:avLst/>
              <a:gdLst>
                <a:gd name="T0" fmla="*/ 0 w 448"/>
                <a:gd name="T1" fmla="*/ 80 h 80"/>
                <a:gd name="T2" fmla="*/ 46 w 448"/>
                <a:gd name="T3" fmla="*/ 0 h 80"/>
                <a:gd name="T4" fmla="*/ 401 w 448"/>
                <a:gd name="T5" fmla="*/ 0 h 80"/>
                <a:gd name="T6" fmla="*/ 448 w 448"/>
                <a:gd name="T7" fmla="*/ 80 h 80"/>
                <a:gd name="T8" fmla="*/ 0 w 448"/>
                <a:gd name="T9" fmla="*/ 80 h 80"/>
              </a:gdLst>
              <a:ahLst/>
              <a:cxnLst>
                <a:cxn ang="0">
                  <a:pos x="T0" y="T1"/>
                </a:cxn>
                <a:cxn ang="0">
                  <a:pos x="T2" y="T3"/>
                </a:cxn>
                <a:cxn ang="0">
                  <a:pos x="T4" y="T5"/>
                </a:cxn>
                <a:cxn ang="0">
                  <a:pos x="T6" y="T7"/>
                </a:cxn>
                <a:cxn ang="0">
                  <a:pos x="T8" y="T9"/>
                </a:cxn>
              </a:cxnLst>
              <a:rect l="0" t="0" r="r" b="b"/>
              <a:pathLst>
                <a:path w="448" h="80">
                  <a:moveTo>
                    <a:pt x="0" y="80"/>
                  </a:moveTo>
                  <a:cubicBezTo>
                    <a:pt x="16" y="53"/>
                    <a:pt x="31" y="27"/>
                    <a:pt x="46" y="0"/>
                  </a:cubicBezTo>
                  <a:cubicBezTo>
                    <a:pt x="401" y="0"/>
                    <a:pt x="401" y="0"/>
                    <a:pt x="401" y="0"/>
                  </a:cubicBezTo>
                  <a:cubicBezTo>
                    <a:pt x="448" y="80"/>
                    <a:pt x="448" y="80"/>
                    <a:pt x="448" y="80"/>
                  </a:cubicBezTo>
                  <a:lnTo>
                    <a:pt x="0" y="8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0" name="Freeform 32"/>
            <p:cNvSpPr>
              <a:spLocks/>
            </p:cNvSpPr>
            <p:nvPr/>
          </p:nvSpPr>
          <p:spPr bwMode="auto">
            <a:xfrm>
              <a:off x="1698626" y="3223682"/>
              <a:ext cx="872067" cy="198967"/>
            </a:xfrm>
            <a:custGeom>
              <a:avLst/>
              <a:gdLst>
                <a:gd name="T0" fmla="*/ 0 w 354"/>
                <a:gd name="T1" fmla="*/ 81 h 81"/>
                <a:gd name="T2" fmla="*/ 46 w 354"/>
                <a:gd name="T3" fmla="*/ 0 h 81"/>
                <a:gd name="T4" fmla="*/ 307 w 354"/>
                <a:gd name="T5" fmla="*/ 0 h 81"/>
                <a:gd name="T6" fmla="*/ 354 w 354"/>
                <a:gd name="T7" fmla="*/ 81 h 81"/>
                <a:gd name="T8" fmla="*/ 0 w 354"/>
                <a:gd name="T9" fmla="*/ 81 h 81"/>
              </a:gdLst>
              <a:ahLst/>
              <a:cxnLst>
                <a:cxn ang="0">
                  <a:pos x="T0" y="T1"/>
                </a:cxn>
                <a:cxn ang="0">
                  <a:pos x="T2" y="T3"/>
                </a:cxn>
                <a:cxn ang="0">
                  <a:pos x="T4" y="T5"/>
                </a:cxn>
                <a:cxn ang="0">
                  <a:pos x="T6" y="T7"/>
                </a:cxn>
                <a:cxn ang="0">
                  <a:pos x="T8" y="T9"/>
                </a:cxn>
              </a:cxnLst>
              <a:rect l="0" t="0" r="r" b="b"/>
              <a:pathLst>
                <a:path w="354" h="81">
                  <a:moveTo>
                    <a:pt x="0" y="81"/>
                  </a:moveTo>
                  <a:cubicBezTo>
                    <a:pt x="15" y="54"/>
                    <a:pt x="31" y="27"/>
                    <a:pt x="46" y="0"/>
                  </a:cubicBezTo>
                  <a:cubicBezTo>
                    <a:pt x="307" y="0"/>
                    <a:pt x="307" y="0"/>
                    <a:pt x="307" y="0"/>
                  </a:cubicBezTo>
                  <a:cubicBezTo>
                    <a:pt x="354" y="81"/>
                    <a:pt x="354" y="81"/>
                    <a:pt x="354"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1" name="Freeform 33"/>
            <p:cNvSpPr>
              <a:spLocks/>
            </p:cNvSpPr>
            <p:nvPr/>
          </p:nvSpPr>
          <p:spPr bwMode="auto">
            <a:xfrm>
              <a:off x="1815042" y="2976033"/>
              <a:ext cx="643467" cy="247651"/>
            </a:xfrm>
            <a:custGeom>
              <a:avLst/>
              <a:gdLst>
                <a:gd name="T0" fmla="*/ 0 w 261"/>
                <a:gd name="T1" fmla="*/ 100 h 100"/>
                <a:gd name="T2" fmla="*/ 58 w 261"/>
                <a:gd name="T3" fmla="*/ 0 h 100"/>
                <a:gd name="T4" fmla="*/ 63 w 261"/>
                <a:gd name="T5" fmla="*/ 0 h 100"/>
                <a:gd name="T6" fmla="*/ 68 w 261"/>
                <a:gd name="T7" fmla="*/ 0 h 100"/>
                <a:gd name="T8" fmla="*/ 68 w 261"/>
                <a:gd name="T9" fmla="*/ 0 h 100"/>
                <a:gd name="T10" fmla="*/ 75 w 261"/>
                <a:gd name="T11" fmla="*/ 0 h 100"/>
                <a:gd name="T12" fmla="*/ 192 w 261"/>
                <a:gd name="T13" fmla="*/ 0 h 100"/>
                <a:gd name="T14" fmla="*/ 192 w 261"/>
                <a:gd name="T15" fmla="*/ 0 h 100"/>
                <a:gd name="T16" fmla="*/ 202 w 261"/>
                <a:gd name="T17" fmla="*/ 0 h 100"/>
                <a:gd name="T18" fmla="*/ 261 w 261"/>
                <a:gd name="T19" fmla="*/ 100 h 100"/>
                <a:gd name="T20" fmla="*/ 0 w 261"/>
                <a:gd name="T21"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1" h="100">
                  <a:moveTo>
                    <a:pt x="0" y="100"/>
                  </a:moveTo>
                  <a:cubicBezTo>
                    <a:pt x="19" y="66"/>
                    <a:pt x="38" y="33"/>
                    <a:pt x="58" y="0"/>
                  </a:cubicBezTo>
                  <a:cubicBezTo>
                    <a:pt x="63" y="0"/>
                    <a:pt x="63" y="0"/>
                    <a:pt x="63" y="0"/>
                  </a:cubicBezTo>
                  <a:cubicBezTo>
                    <a:pt x="68" y="0"/>
                    <a:pt x="68" y="0"/>
                    <a:pt x="68" y="0"/>
                  </a:cubicBezTo>
                  <a:cubicBezTo>
                    <a:pt x="68" y="0"/>
                    <a:pt x="68" y="0"/>
                    <a:pt x="68" y="0"/>
                  </a:cubicBezTo>
                  <a:cubicBezTo>
                    <a:pt x="75" y="0"/>
                    <a:pt x="75" y="0"/>
                    <a:pt x="75" y="0"/>
                  </a:cubicBezTo>
                  <a:cubicBezTo>
                    <a:pt x="192" y="0"/>
                    <a:pt x="192" y="0"/>
                    <a:pt x="192" y="0"/>
                  </a:cubicBezTo>
                  <a:cubicBezTo>
                    <a:pt x="192" y="0"/>
                    <a:pt x="192" y="0"/>
                    <a:pt x="192" y="0"/>
                  </a:cubicBezTo>
                  <a:cubicBezTo>
                    <a:pt x="202" y="0"/>
                    <a:pt x="202" y="0"/>
                    <a:pt x="202" y="0"/>
                  </a:cubicBezTo>
                  <a:cubicBezTo>
                    <a:pt x="222" y="33"/>
                    <a:pt x="241" y="67"/>
                    <a:pt x="261" y="100"/>
                  </a:cubicBezTo>
                  <a:lnTo>
                    <a:pt x="0" y="10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3" name="Freeform 34"/>
            <p:cNvSpPr>
              <a:spLocks noEditPoints="1"/>
            </p:cNvSpPr>
            <p:nvPr/>
          </p:nvSpPr>
          <p:spPr bwMode="auto">
            <a:xfrm>
              <a:off x="1186393" y="2129366"/>
              <a:ext cx="1894417" cy="2192867"/>
            </a:xfrm>
            <a:custGeom>
              <a:avLst/>
              <a:gdLst>
                <a:gd name="T0" fmla="*/ 693 w 769"/>
                <a:gd name="T1" fmla="*/ 890 h 890"/>
                <a:gd name="T2" fmla="*/ 76 w 769"/>
                <a:gd name="T3" fmla="*/ 890 h 890"/>
                <a:gd name="T4" fmla="*/ 0 w 769"/>
                <a:gd name="T5" fmla="*/ 829 h 890"/>
                <a:gd name="T6" fmla="*/ 15 w 769"/>
                <a:gd name="T7" fmla="*/ 772 h 890"/>
                <a:gd name="T8" fmla="*/ 267 w 769"/>
                <a:gd name="T9" fmla="*/ 341 h 890"/>
                <a:gd name="T10" fmla="*/ 267 w 769"/>
                <a:gd name="T11" fmla="*/ 61 h 890"/>
                <a:gd name="T12" fmla="*/ 240 w 769"/>
                <a:gd name="T13" fmla="*/ 12 h 890"/>
                <a:gd name="T14" fmla="*/ 259 w 769"/>
                <a:gd name="T15" fmla="*/ 1 h 890"/>
                <a:gd name="T16" fmla="*/ 263 w 769"/>
                <a:gd name="T17" fmla="*/ 1 h 890"/>
                <a:gd name="T18" fmla="*/ 274 w 769"/>
                <a:gd name="T19" fmla="*/ 0 h 890"/>
                <a:gd name="T20" fmla="*/ 290 w 769"/>
                <a:gd name="T21" fmla="*/ 1 h 890"/>
                <a:gd name="T22" fmla="*/ 479 w 769"/>
                <a:gd name="T23" fmla="*/ 1 h 890"/>
                <a:gd name="T24" fmla="*/ 494 w 769"/>
                <a:gd name="T25" fmla="*/ 0 h 890"/>
                <a:gd name="T26" fmla="*/ 506 w 769"/>
                <a:gd name="T27" fmla="*/ 1 h 890"/>
                <a:gd name="T28" fmla="*/ 508 w 769"/>
                <a:gd name="T29" fmla="*/ 1 h 890"/>
                <a:gd name="T30" fmla="*/ 529 w 769"/>
                <a:gd name="T31" fmla="*/ 12 h 890"/>
                <a:gd name="T32" fmla="*/ 501 w 769"/>
                <a:gd name="T33" fmla="*/ 61 h 890"/>
                <a:gd name="T34" fmla="*/ 501 w 769"/>
                <a:gd name="T35" fmla="*/ 341 h 890"/>
                <a:gd name="T36" fmla="*/ 754 w 769"/>
                <a:gd name="T37" fmla="*/ 772 h 890"/>
                <a:gd name="T38" fmla="*/ 769 w 769"/>
                <a:gd name="T39" fmla="*/ 829 h 890"/>
                <a:gd name="T40" fmla="*/ 693 w 769"/>
                <a:gd name="T41" fmla="*/ 890 h 890"/>
                <a:gd name="T42" fmla="*/ 255 w 769"/>
                <a:gd name="T43" fmla="*/ 18 h 890"/>
                <a:gd name="T44" fmla="*/ 281 w 769"/>
                <a:gd name="T45" fmla="*/ 52 h 890"/>
                <a:gd name="T46" fmla="*/ 282 w 769"/>
                <a:gd name="T47" fmla="*/ 55 h 890"/>
                <a:gd name="T48" fmla="*/ 282 w 769"/>
                <a:gd name="T49" fmla="*/ 345 h 890"/>
                <a:gd name="T50" fmla="*/ 28 w 769"/>
                <a:gd name="T51" fmla="*/ 781 h 890"/>
                <a:gd name="T52" fmla="*/ 15 w 769"/>
                <a:gd name="T53" fmla="*/ 829 h 890"/>
                <a:gd name="T54" fmla="*/ 76 w 769"/>
                <a:gd name="T55" fmla="*/ 874 h 890"/>
                <a:gd name="T56" fmla="*/ 693 w 769"/>
                <a:gd name="T57" fmla="*/ 874 h 890"/>
                <a:gd name="T58" fmla="*/ 754 w 769"/>
                <a:gd name="T59" fmla="*/ 829 h 890"/>
                <a:gd name="T60" fmla="*/ 741 w 769"/>
                <a:gd name="T61" fmla="*/ 781 h 890"/>
                <a:gd name="T62" fmla="*/ 739 w 769"/>
                <a:gd name="T63" fmla="*/ 780 h 890"/>
                <a:gd name="T64" fmla="*/ 486 w 769"/>
                <a:gd name="T65" fmla="*/ 345 h 890"/>
                <a:gd name="T66" fmla="*/ 486 w 769"/>
                <a:gd name="T67" fmla="*/ 55 h 890"/>
                <a:gd name="T68" fmla="*/ 488 w 769"/>
                <a:gd name="T69" fmla="*/ 52 h 890"/>
                <a:gd name="T70" fmla="*/ 514 w 769"/>
                <a:gd name="T71" fmla="*/ 18 h 890"/>
                <a:gd name="T72" fmla="*/ 508 w 769"/>
                <a:gd name="T73" fmla="*/ 17 h 890"/>
                <a:gd name="T74" fmla="*/ 506 w 769"/>
                <a:gd name="T75" fmla="*/ 17 h 890"/>
                <a:gd name="T76" fmla="*/ 505 w 769"/>
                <a:gd name="T77" fmla="*/ 17 h 890"/>
                <a:gd name="T78" fmla="*/ 504 w 769"/>
                <a:gd name="T79" fmla="*/ 17 h 890"/>
                <a:gd name="T80" fmla="*/ 494 w 769"/>
                <a:gd name="T81" fmla="*/ 15 h 890"/>
                <a:gd name="T82" fmla="*/ 480 w 769"/>
                <a:gd name="T83" fmla="*/ 17 h 890"/>
                <a:gd name="T84" fmla="*/ 479 w 769"/>
                <a:gd name="T85" fmla="*/ 17 h 890"/>
                <a:gd name="T86" fmla="*/ 289 w 769"/>
                <a:gd name="T87" fmla="*/ 17 h 890"/>
                <a:gd name="T88" fmla="*/ 274 w 769"/>
                <a:gd name="T89" fmla="*/ 15 h 890"/>
                <a:gd name="T90" fmla="*/ 265 w 769"/>
                <a:gd name="T91" fmla="*/ 17 h 890"/>
                <a:gd name="T92" fmla="*/ 264 w 769"/>
                <a:gd name="T93" fmla="*/ 17 h 890"/>
                <a:gd name="T94" fmla="*/ 262 w 769"/>
                <a:gd name="T95" fmla="*/ 17 h 890"/>
                <a:gd name="T96" fmla="*/ 259 w 769"/>
                <a:gd name="T97" fmla="*/ 17 h 890"/>
                <a:gd name="T98" fmla="*/ 255 w 769"/>
                <a:gd name="T99" fmla="*/ 18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69" h="890">
                  <a:moveTo>
                    <a:pt x="693" y="890"/>
                  </a:moveTo>
                  <a:cubicBezTo>
                    <a:pt x="76" y="890"/>
                    <a:pt x="76" y="890"/>
                    <a:pt x="76" y="890"/>
                  </a:cubicBezTo>
                  <a:cubicBezTo>
                    <a:pt x="32" y="890"/>
                    <a:pt x="0" y="865"/>
                    <a:pt x="0" y="829"/>
                  </a:cubicBezTo>
                  <a:cubicBezTo>
                    <a:pt x="0" y="797"/>
                    <a:pt x="13" y="775"/>
                    <a:pt x="15" y="772"/>
                  </a:cubicBezTo>
                  <a:cubicBezTo>
                    <a:pt x="267" y="341"/>
                    <a:pt x="267" y="341"/>
                    <a:pt x="267" y="341"/>
                  </a:cubicBezTo>
                  <a:cubicBezTo>
                    <a:pt x="267" y="61"/>
                    <a:pt x="267" y="61"/>
                    <a:pt x="267" y="61"/>
                  </a:cubicBezTo>
                  <a:cubicBezTo>
                    <a:pt x="244" y="38"/>
                    <a:pt x="236" y="23"/>
                    <a:pt x="240" y="12"/>
                  </a:cubicBezTo>
                  <a:cubicBezTo>
                    <a:pt x="242" y="7"/>
                    <a:pt x="246" y="1"/>
                    <a:pt x="259" y="1"/>
                  </a:cubicBezTo>
                  <a:cubicBezTo>
                    <a:pt x="261" y="1"/>
                    <a:pt x="262" y="1"/>
                    <a:pt x="263" y="1"/>
                  </a:cubicBezTo>
                  <a:cubicBezTo>
                    <a:pt x="265" y="0"/>
                    <a:pt x="270" y="0"/>
                    <a:pt x="274" y="0"/>
                  </a:cubicBezTo>
                  <a:cubicBezTo>
                    <a:pt x="282" y="0"/>
                    <a:pt x="288" y="1"/>
                    <a:pt x="290" y="1"/>
                  </a:cubicBezTo>
                  <a:cubicBezTo>
                    <a:pt x="479" y="1"/>
                    <a:pt x="479" y="1"/>
                    <a:pt x="479" y="1"/>
                  </a:cubicBezTo>
                  <a:cubicBezTo>
                    <a:pt x="480" y="1"/>
                    <a:pt x="487" y="0"/>
                    <a:pt x="494" y="0"/>
                  </a:cubicBezTo>
                  <a:cubicBezTo>
                    <a:pt x="499" y="0"/>
                    <a:pt x="502" y="0"/>
                    <a:pt x="506" y="1"/>
                  </a:cubicBezTo>
                  <a:cubicBezTo>
                    <a:pt x="507" y="1"/>
                    <a:pt x="508" y="1"/>
                    <a:pt x="508" y="1"/>
                  </a:cubicBezTo>
                  <a:cubicBezTo>
                    <a:pt x="523" y="1"/>
                    <a:pt x="526" y="7"/>
                    <a:pt x="529" y="12"/>
                  </a:cubicBezTo>
                  <a:cubicBezTo>
                    <a:pt x="533" y="23"/>
                    <a:pt x="525" y="38"/>
                    <a:pt x="501" y="61"/>
                  </a:cubicBezTo>
                  <a:cubicBezTo>
                    <a:pt x="501" y="341"/>
                    <a:pt x="501" y="341"/>
                    <a:pt x="501" y="341"/>
                  </a:cubicBezTo>
                  <a:cubicBezTo>
                    <a:pt x="754" y="772"/>
                    <a:pt x="754" y="772"/>
                    <a:pt x="754" y="772"/>
                  </a:cubicBezTo>
                  <a:cubicBezTo>
                    <a:pt x="755" y="775"/>
                    <a:pt x="769" y="797"/>
                    <a:pt x="769" y="829"/>
                  </a:cubicBezTo>
                  <a:cubicBezTo>
                    <a:pt x="769" y="865"/>
                    <a:pt x="737" y="890"/>
                    <a:pt x="693" y="890"/>
                  </a:cubicBezTo>
                  <a:close/>
                  <a:moveTo>
                    <a:pt x="255" y="18"/>
                  </a:moveTo>
                  <a:cubicBezTo>
                    <a:pt x="255" y="18"/>
                    <a:pt x="253" y="26"/>
                    <a:pt x="281" y="52"/>
                  </a:cubicBezTo>
                  <a:cubicBezTo>
                    <a:pt x="282" y="55"/>
                    <a:pt x="282" y="55"/>
                    <a:pt x="282" y="55"/>
                  </a:cubicBezTo>
                  <a:cubicBezTo>
                    <a:pt x="282" y="345"/>
                    <a:pt x="282" y="345"/>
                    <a:pt x="282" y="345"/>
                  </a:cubicBezTo>
                  <a:cubicBezTo>
                    <a:pt x="28" y="781"/>
                    <a:pt x="28" y="781"/>
                    <a:pt x="28" y="781"/>
                  </a:cubicBezTo>
                  <a:cubicBezTo>
                    <a:pt x="28" y="781"/>
                    <a:pt x="15" y="800"/>
                    <a:pt x="15" y="829"/>
                  </a:cubicBezTo>
                  <a:cubicBezTo>
                    <a:pt x="15" y="860"/>
                    <a:pt x="46" y="874"/>
                    <a:pt x="76" y="874"/>
                  </a:cubicBezTo>
                  <a:cubicBezTo>
                    <a:pt x="693" y="874"/>
                    <a:pt x="693" y="874"/>
                    <a:pt x="693" y="874"/>
                  </a:cubicBezTo>
                  <a:cubicBezTo>
                    <a:pt x="721" y="874"/>
                    <a:pt x="754" y="860"/>
                    <a:pt x="754" y="829"/>
                  </a:cubicBezTo>
                  <a:cubicBezTo>
                    <a:pt x="754" y="799"/>
                    <a:pt x="741" y="781"/>
                    <a:pt x="741" y="781"/>
                  </a:cubicBezTo>
                  <a:cubicBezTo>
                    <a:pt x="739" y="780"/>
                    <a:pt x="739" y="780"/>
                    <a:pt x="739" y="780"/>
                  </a:cubicBezTo>
                  <a:cubicBezTo>
                    <a:pt x="486" y="345"/>
                    <a:pt x="486" y="345"/>
                    <a:pt x="486" y="345"/>
                  </a:cubicBezTo>
                  <a:cubicBezTo>
                    <a:pt x="486" y="55"/>
                    <a:pt x="486" y="55"/>
                    <a:pt x="486" y="55"/>
                  </a:cubicBezTo>
                  <a:cubicBezTo>
                    <a:pt x="488" y="52"/>
                    <a:pt x="488" y="52"/>
                    <a:pt x="488" y="52"/>
                  </a:cubicBezTo>
                  <a:cubicBezTo>
                    <a:pt x="515" y="25"/>
                    <a:pt x="514" y="18"/>
                    <a:pt x="514" y="18"/>
                  </a:cubicBezTo>
                  <a:cubicBezTo>
                    <a:pt x="514" y="18"/>
                    <a:pt x="512" y="17"/>
                    <a:pt x="508" y="17"/>
                  </a:cubicBezTo>
                  <a:cubicBezTo>
                    <a:pt x="507" y="17"/>
                    <a:pt x="507" y="17"/>
                    <a:pt x="506" y="17"/>
                  </a:cubicBezTo>
                  <a:cubicBezTo>
                    <a:pt x="505" y="17"/>
                    <a:pt x="505" y="17"/>
                    <a:pt x="505" y="17"/>
                  </a:cubicBezTo>
                  <a:cubicBezTo>
                    <a:pt x="504" y="17"/>
                    <a:pt x="504" y="17"/>
                    <a:pt x="504" y="17"/>
                  </a:cubicBezTo>
                  <a:cubicBezTo>
                    <a:pt x="502" y="17"/>
                    <a:pt x="499" y="15"/>
                    <a:pt x="494" y="15"/>
                  </a:cubicBezTo>
                  <a:cubicBezTo>
                    <a:pt x="487" y="15"/>
                    <a:pt x="480" y="17"/>
                    <a:pt x="480" y="17"/>
                  </a:cubicBezTo>
                  <a:cubicBezTo>
                    <a:pt x="479" y="17"/>
                    <a:pt x="479" y="17"/>
                    <a:pt x="479" y="17"/>
                  </a:cubicBezTo>
                  <a:cubicBezTo>
                    <a:pt x="289" y="17"/>
                    <a:pt x="289" y="17"/>
                    <a:pt x="289" y="17"/>
                  </a:cubicBezTo>
                  <a:cubicBezTo>
                    <a:pt x="289" y="17"/>
                    <a:pt x="282" y="15"/>
                    <a:pt x="274" y="15"/>
                  </a:cubicBezTo>
                  <a:cubicBezTo>
                    <a:pt x="269" y="15"/>
                    <a:pt x="267" y="17"/>
                    <a:pt x="265" y="17"/>
                  </a:cubicBezTo>
                  <a:cubicBezTo>
                    <a:pt x="264" y="17"/>
                    <a:pt x="264" y="17"/>
                    <a:pt x="264" y="17"/>
                  </a:cubicBezTo>
                  <a:cubicBezTo>
                    <a:pt x="262" y="17"/>
                    <a:pt x="262" y="17"/>
                    <a:pt x="262" y="17"/>
                  </a:cubicBezTo>
                  <a:cubicBezTo>
                    <a:pt x="262" y="17"/>
                    <a:pt x="261" y="17"/>
                    <a:pt x="259" y="17"/>
                  </a:cubicBezTo>
                  <a:cubicBezTo>
                    <a:pt x="257" y="17"/>
                    <a:pt x="255" y="18"/>
                    <a:pt x="255" y="18"/>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4" name="Rectangle 35"/>
            <p:cNvSpPr>
              <a:spLocks noChangeArrowheads="1"/>
            </p:cNvSpPr>
            <p:nvPr/>
          </p:nvSpPr>
          <p:spPr bwMode="auto">
            <a:xfrm>
              <a:off x="1956860" y="2808815"/>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5" name="Rectangle 36"/>
            <p:cNvSpPr>
              <a:spLocks noChangeArrowheads="1"/>
            </p:cNvSpPr>
            <p:nvPr/>
          </p:nvSpPr>
          <p:spPr bwMode="auto">
            <a:xfrm>
              <a:off x="1956860" y="2641599"/>
              <a:ext cx="357717" cy="16721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6" name="Rectangle 37"/>
            <p:cNvSpPr>
              <a:spLocks noChangeArrowheads="1"/>
            </p:cNvSpPr>
            <p:nvPr/>
          </p:nvSpPr>
          <p:spPr bwMode="auto">
            <a:xfrm>
              <a:off x="1956860" y="2472266"/>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7" name="Rectangle 38"/>
            <p:cNvSpPr>
              <a:spLocks noChangeArrowheads="1"/>
            </p:cNvSpPr>
            <p:nvPr/>
          </p:nvSpPr>
          <p:spPr bwMode="auto">
            <a:xfrm>
              <a:off x="1956860" y="2305049"/>
              <a:ext cx="357717" cy="1672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 name="Group 3"/>
          <p:cNvGrpSpPr/>
          <p:nvPr/>
        </p:nvGrpSpPr>
        <p:grpSpPr>
          <a:xfrm>
            <a:off x="3811057" y="1934632"/>
            <a:ext cx="1775884" cy="2159000"/>
            <a:chOff x="3988859" y="2163233"/>
            <a:chExt cx="1775884" cy="2159000"/>
          </a:xfrm>
          <a:solidFill>
            <a:srgbClr val="239BD3"/>
          </a:solidFill>
          <a:effectLst>
            <a:outerShdw blurRad="50800" dist="38100" dir="18900000" algn="bl" rotWithShape="0">
              <a:prstClr val="black">
                <a:alpha val="40000"/>
              </a:prstClr>
            </a:outerShdw>
          </a:effectLst>
        </p:grpSpPr>
        <p:sp>
          <p:nvSpPr>
            <p:cNvPr id="5" name="Freeform 5"/>
            <p:cNvSpPr>
              <a:spLocks noEditPoints="1"/>
            </p:cNvSpPr>
            <p:nvPr/>
          </p:nvSpPr>
          <p:spPr bwMode="auto">
            <a:xfrm>
              <a:off x="3988859" y="2163233"/>
              <a:ext cx="1775884" cy="2159000"/>
            </a:xfrm>
            <a:custGeom>
              <a:avLst/>
              <a:gdLst>
                <a:gd name="T0" fmla="*/ 611 w 721"/>
                <a:gd name="T1" fmla="*/ 876 h 876"/>
                <a:gd name="T2" fmla="*/ 176 w 721"/>
                <a:gd name="T3" fmla="*/ 876 h 876"/>
                <a:gd name="T4" fmla="*/ 114 w 721"/>
                <a:gd name="T5" fmla="*/ 852 h 876"/>
                <a:gd name="T6" fmla="*/ 114 w 721"/>
                <a:gd name="T7" fmla="*/ 851 h 876"/>
                <a:gd name="T8" fmla="*/ 114 w 721"/>
                <a:gd name="T9" fmla="*/ 238 h 876"/>
                <a:gd name="T10" fmla="*/ 112 w 721"/>
                <a:gd name="T11" fmla="*/ 167 h 876"/>
                <a:gd name="T12" fmla="*/ 8 w 721"/>
                <a:gd name="T13" fmla="*/ 8 h 876"/>
                <a:gd name="T14" fmla="*/ 116 w 721"/>
                <a:gd name="T15" fmla="*/ 0 h 876"/>
                <a:gd name="T16" fmla="*/ 397 w 721"/>
                <a:gd name="T17" fmla="*/ 1 h 876"/>
                <a:gd name="T18" fmla="*/ 701 w 721"/>
                <a:gd name="T19" fmla="*/ 1 h 876"/>
                <a:gd name="T20" fmla="*/ 705 w 721"/>
                <a:gd name="T21" fmla="*/ 1 h 876"/>
                <a:gd name="T22" fmla="*/ 717 w 721"/>
                <a:gd name="T23" fmla="*/ 8 h 876"/>
                <a:gd name="T24" fmla="*/ 706 w 721"/>
                <a:gd name="T25" fmla="*/ 40 h 876"/>
                <a:gd name="T26" fmla="*/ 697 w 721"/>
                <a:gd name="T27" fmla="*/ 55 h 876"/>
                <a:gd name="T28" fmla="*/ 673 w 721"/>
                <a:gd name="T29" fmla="*/ 124 h 876"/>
                <a:gd name="T30" fmla="*/ 673 w 721"/>
                <a:gd name="T31" fmla="*/ 853 h 876"/>
                <a:gd name="T32" fmla="*/ 672 w 721"/>
                <a:gd name="T33" fmla="*/ 854 h 876"/>
                <a:gd name="T34" fmla="*/ 611 w 721"/>
                <a:gd name="T35" fmla="*/ 876 h 876"/>
                <a:gd name="T36" fmla="*/ 130 w 721"/>
                <a:gd name="T37" fmla="*/ 850 h 876"/>
                <a:gd name="T38" fmla="*/ 176 w 721"/>
                <a:gd name="T39" fmla="*/ 860 h 876"/>
                <a:gd name="T40" fmla="*/ 611 w 721"/>
                <a:gd name="T41" fmla="*/ 860 h 876"/>
                <a:gd name="T42" fmla="*/ 657 w 721"/>
                <a:gd name="T43" fmla="*/ 847 h 876"/>
                <a:gd name="T44" fmla="*/ 657 w 721"/>
                <a:gd name="T45" fmla="*/ 124 h 876"/>
                <a:gd name="T46" fmla="*/ 684 w 721"/>
                <a:gd name="T47" fmla="*/ 46 h 876"/>
                <a:gd name="T48" fmla="*/ 694 w 721"/>
                <a:gd name="T49" fmla="*/ 32 h 876"/>
                <a:gd name="T50" fmla="*/ 701 w 721"/>
                <a:gd name="T51" fmla="*/ 17 h 876"/>
                <a:gd name="T52" fmla="*/ 397 w 721"/>
                <a:gd name="T53" fmla="*/ 17 h 876"/>
                <a:gd name="T54" fmla="*/ 116 w 721"/>
                <a:gd name="T55" fmla="*/ 15 h 876"/>
                <a:gd name="T56" fmla="*/ 24 w 721"/>
                <a:gd name="T57" fmla="*/ 16 h 876"/>
                <a:gd name="T58" fmla="*/ 125 w 721"/>
                <a:gd name="T59" fmla="*/ 158 h 876"/>
                <a:gd name="T60" fmla="*/ 127 w 721"/>
                <a:gd name="T61" fmla="*/ 160 h 876"/>
                <a:gd name="T62" fmla="*/ 127 w 721"/>
                <a:gd name="T63" fmla="*/ 164 h 876"/>
                <a:gd name="T64" fmla="*/ 130 w 721"/>
                <a:gd name="T65" fmla="*/ 238 h 876"/>
                <a:gd name="T66" fmla="*/ 130 w 721"/>
                <a:gd name="T67" fmla="*/ 850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21" h="876">
                  <a:moveTo>
                    <a:pt x="611" y="876"/>
                  </a:moveTo>
                  <a:cubicBezTo>
                    <a:pt x="176" y="876"/>
                    <a:pt x="176" y="876"/>
                    <a:pt x="176" y="876"/>
                  </a:cubicBezTo>
                  <a:cubicBezTo>
                    <a:pt x="122" y="876"/>
                    <a:pt x="116" y="856"/>
                    <a:pt x="114" y="852"/>
                  </a:cubicBezTo>
                  <a:cubicBezTo>
                    <a:pt x="114" y="851"/>
                    <a:pt x="114" y="851"/>
                    <a:pt x="114" y="851"/>
                  </a:cubicBezTo>
                  <a:cubicBezTo>
                    <a:pt x="114" y="238"/>
                    <a:pt x="114" y="238"/>
                    <a:pt x="114" y="238"/>
                  </a:cubicBezTo>
                  <a:cubicBezTo>
                    <a:pt x="114" y="198"/>
                    <a:pt x="113" y="176"/>
                    <a:pt x="112" y="167"/>
                  </a:cubicBezTo>
                  <a:cubicBezTo>
                    <a:pt x="93" y="150"/>
                    <a:pt x="0" y="59"/>
                    <a:pt x="8" y="8"/>
                  </a:cubicBezTo>
                  <a:cubicBezTo>
                    <a:pt x="11" y="0"/>
                    <a:pt x="11" y="0"/>
                    <a:pt x="116" y="0"/>
                  </a:cubicBezTo>
                  <a:cubicBezTo>
                    <a:pt x="228" y="0"/>
                    <a:pt x="395" y="1"/>
                    <a:pt x="397" y="1"/>
                  </a:cubicBezTo>
                  <a:cubicBezTo>
                    <a:pt x="701" y="1"/>
                    <a:pt x="701" y="1"/>
                    <a:pt x="701" y="1"/>
                  </a:cubicBezTo>
                  <a:cubicBezTo>
                    <a:pt x="701" y="1"/>
                    <a:pt x="703" y="1"/>
                    <a:pt x="705" y="1"/>
                  </a:cubicBezTo>
                  <a:cubicBezTo>
                    <a:pt x="710" y="1"/>
                    <a:pt x="714" y="3"/>
                    <a:pt x="717" y="8"/>
                  </a:cubicBezTo>
                  <a:cubicBezTo>
                    <a:pt x="721" y="15"/>
                    <a:pt x="717" y="24"/>
                    <a:pt x="706" y="40"/>
                  </a:cubicBezTo>
                  <a:cubicBezTo>
                    <a:pt x="703" y="46"/>
                    <a:pt x="699" y="51"/>
                    <a:pt x="697" y="55"/>
                  </a:cubicBezTo>
                  <a:cubicBezTo>
                    <a:pt x="681" y="76"/>
                    <a:pt x="673" y="86"/>
                    <a:pt x="673" y="124"/>
                  </a:cubicBezTo>
                  <a:cubicBezTo>
                    <a:pt x="673" y="853"/>
                    <a:pt x="673" y="853"/>
                    <a:pt x="673" y="853"/>
                  </a:cubicBezTo>
                  <a:cubicBezTo>
                    <a:pt x="672" y="854"/>
                    <a:pt x="672" y="854"/>
                    <a:pt x="672" y="854"/>
                  </a:cubicBezTo>
                  <a:cubicBezTo>
                    <a:pt x="670" y="857"/>
                    <a:pt x="657" y="876"/>
                    <a:pt x="611" y="876"/>
                  </a:cubicBezTo>
                  <a:close/>
                  <a:moveTo>
                    <a:pt x="130" y="850"/>
                  </a:moveTo>
                  <a:cubicBezTo>
                    <a:pt x="132" y="853"/>
                    <a:pt x="144" y="860"/>
                    <a:pt x="176" y="860"/>
                  </a:cubicBezTo>
                  <a:cubicBezTo>
                    <a:pt x="611" y="860"/>
                    <a:pt x="611" y="860"/>
                    <a:pt x="611" y="860"/>
                  </a:cubicBezTo>
                  <a:cubicBezTo>
                    <a:pt x="641" y="860"/>
                    <a:pt x="654" y="851"/>
                    <a:pt x="657" y="847"/>
                  </a:cubicBezTo>
                  <a:cubicBezTo>
                    <a:pt x="657" y="124"/>
                    <a:pt x="657" y="124"/>
                    <a:pt x="657" y="124"/>
                  </a:cubicBezTo>
                  <a:cubicBezTo>
                    <a:pt x="657" y="82"/>
                    <a:pt x="668" y="67"/>
                    <a:pt x="684" y="46"/>
                  </a:cubicBezTo>
                  <a:cubicBezTo>
                    <a:pt x="687" y="41"/>
                    <a:pt x="691" y="36"/>
                    <a:pt x="694" y="32"/>
                  </a:cubicBezTo>
                  <a:cubicBezTo>
                    <a:pt x="699" y="24"/>
                    <a:pt x="701" y="20"/>
                    <a:pt x="701" y="17"/>
                  </a:cubicBezTo>
                  <a:cubicBezTo>
                    <a:pt x="397" y="17"/>
                    <a:pt x="397" y="17"/>
                    <a:pt x="397" y="17"/>
                  </a:cubicBezTo>
                  <a:cubicBezTo>
                    <a:pt x="395" y="17"/>
                    <a:pt x="226" y="15"/>
                    <a:pt x="116" y="15"/>
                  </a:cubicBezTo>
                  <a:cubicBezTo>
                    <a:pt x="56" y="15"/>
                    <a:pt x="32" y="15"/>
                    <a:pt x="24" y="16"/>
                  </a:cubicBezTo>
                  <a:cubicBezTo>
                    <a:pt x="24" y="55"/>
                    <a:pt x="97" y="132"/>
                    <a:pt x="125" y="158"/>
                  </a:cubicBezTo>
                  <a:cubicBezTo>
                    <a:pt x="127" y="160"/>
                    <a:pt x="127" y="160"/>
                    <a:pt x="127" y="160"/>
                  </a:cubicBezTo>
                  <a:cubicBezTo>
                    <a:pt x="127" y="164"/>
                    <a:pt x="127" y="164"/>
                    <a:pt x="127" y="164"/>
                  </a:cubicBezTo>
                  <a:cubicBezTo>
                    <a:pt x="127" y="164"/>
                    <a:pt x="130" y="189"/>
                    <a:pt x="130" y="238"/>
                  </a:cubicBezTo>
                  <a:lnTo>
                    <a:pt x="130" y="85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8" name="Freeform 39"/>
            <p:cNvSpPr>
              <a:spLocks/>
            </p:cNvSpPr>
            <p:nvPr/>
          </p:nvSpPr>
          <p:spPr bwMode="auto">
            <a:xfrm>
              <a:off x="4160310" y="2349500"/>
              <a:ext cx="1411817" cy="188384"/>
            </a:xfrm>
            <a:custGeom>
              <a:avLst/>
              <a:gdLst>
                <a:gd name="T0" fmla="*/ 74 w 573"/>
                <a:gd name="T1" fmla="*/ 77 h 77"/>
                <a:gd name="T2" fmla="*/ 0 w 573"/>
                <a:gd name="T3" fmla="*/ 0 h 77"/>
                <a:gd name="T4" fmla="*/ 573 w 573"/>
                <a:gd name="T5" fmla="*/ 0 h 77"/>
                <a:gd name="T6" fmla="*/ 573 w 573"/>
                <a:gd name="T7" fmla="*/ 0 h 77"/>
                <a:gd name="T8" fmla="*/ 573 w 573"/>
                <a:gd name="T9" fmla="*/ 48 h 77"/>
                <a:gd name="T10" fmla="*/ 573 w 573"/>
                <a:gd name="T11" fmla="*/ 77 h 77"/>
                <a:gd name="T12" fmla="*/ 568 w 573"/>
                <a:gd name="T13" fmla="*/ 77 h 77"/>
                <a:gd name="T14" fmla="*/ 559 w 573"/>
                <a:gd name="T15" fmla="*/ 77 h 77"/>
                <a:gd name="T16" fmla="*/ 92 w 573"/>
                <a:gd name="T17" fmla="*/ 77 h 77"/>
                <a:gd name="T18" fmla="*/ 81 w 573"/>
                <a:gd name="T19" fmla="*/ 77 h 77"/>
                <a:gd name="T20" fmla="*/ 74 w 573"/>
                <a:gd name="T21"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73" h="77">
                  <a:moveTo>
                    <a:pt x="74" y="77"/>
                  </a:moveTo>
                  <a:cubicBezTo>
                    <a:pt x="58" y="64"/>
                    <a:pt x="20" y="31"/>
                    <a:pt x="0" y="0"/>
                  </a:cubicBezTo>
                  <a:cubicBezTo>
                    <a:pt x="191" y="0"/>
                    <a:pt x="383" y="0"/>
                    <a:pt x="573" y="0"/>
                  </a:cubicBezTo>
                  <a:cubicBezTo>
                    <a:pt x="573" y="0"/>
                    <a:pt x="573" y="0"/>
                    <a:pt x="573" y="0"/>
                  </a:cubicBezTo>
                  <a:cubicBezTo>
                    <a:pt x="573" y="48"/>
                    <a:pt x="573" y="48"/>
                    <a:pt x="573" y="48"/>
                  </a:cubicBezTo>
                  <a:cubicBezTo>
                    <a:pt x="573" y="77"/>
                    <a:pt x="573" y="77"/>
                    <a:pt x="573" y="77"/>
                  </a:cubicBezTo>
                  <a:cubicBezTo>
                    <a:pt x="568" y="77"/>
                    <a:pt x="568" y="77"/>
                    <a:pt x="568" y="77"/>
                  </a:cubicBezTo>
                  <a:cubicBezTo>
                    <a:pt x="559" y="77"/>
                    <a:pt x="559" y="77"/>
                    <a:pt x="559" y="77"/>
                  </a:cubicBezTo>
                  <a:cubicBezTo>
                    <a:pt x="92" y="77"/>
                    <a:pt x="92" y="77"/>
                    <a:pt x="92" y="77"/>
                  </a:cubicBezTo>
                  <a:cubicBezTo>
                    <a:pt x="81" y="77"/>
                    <a:pt x="81" y="77"/>
                    <a:pt x="81" y="77"/>
                  </a:cubicBezTo>
                  <a:lnTo>
                    <a:pt x="74" y="77"/>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9" name="Rectangle 40"/>
            <p:cNvSpPr>
              <a:spLocks noChangeArrowheads="1"/>
            </p:cNvSpPr>
            <p:nvPr/>
          </p:nvSpPr>
          <p:spPr bwMode="auto">
            <a:xfrm>
              <a:off x="4344459" y="2537882"/>
              <a:ext cx="1229784" cy="18838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0" name="Rectangle 41"/>
            <p:cNvSpPr>
              <a:spLocks noChangeArrowheads="1"/>
            </p:cNvSpPr>
            <p:nvPr/>
          </p:nvSpPr>
          <p:spPr bwMode="auto">
            <a:xfrm>
              <a:off x="4344459" y="2726266"/>
              <a:ext cx="1229784" cy="18838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1" name="Rectangle 42"/>
            <p:cNvSpPr>
              <a:spLocks noChangeArrowheads="1"/>
            </p:cNvSpPr>
            <p:nvPr/>
          </p:nvSpPr>
          <p:spPr bwMode="auto">
            <a:xfrm>
              <a:off x="4344459" y="2914649"/>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2" name="Rectangle 43"/>
            <p:cNvSpPr>
              <a:spLocks noChangeArrowheads="1"/>
            </p:cNvSpPr>
            <p:nvPr/>
          </p:nvSpPr>
          <p:spPr bwMode="auto">
            <a:xfrm>
              <a:off x="4344459" y="3105149"/>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3" name="Rectangle 44"/>
            <p:cNvSpPr>
              <a:spLocks noChangeArrowheads="1"/>
            </p:cNvSpPr>
            <p:nvPr/>
          </p:nvSpPr>
          <p:spPr bwMode="auto">
            <a:xfrm>
              <a:off x="4344459" y="32914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4" name="Rectangle 45"/>
            <p:cNvSpPr>
              <a:spLocks noChangeArrowheads="1"/>
            </p:cNvSpPr>
            <p:nvPr/>
          </p:nvSpPr>
          <p:spPr bwMode="auto">
            <a:xfrm>
              <a:off x="4344459" y="34819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5" name="Rectangle 46"/>
            <p:cNvSpPr>
              <a:spLocks noChangeArrowheads="1"/>
            </p:cNvSpPr>
            <p:nvPr/>
          </p:nvSpPr>
          <p:spPr bwMode="auto">
            <a:xfrm>
              <a:off x="4344459" y="3672416"/>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6" name="Rectangle 47"/>
            <p:cNvSpPr>
              <a:spLocks noChangeArrowheads="1"/>
            </p:cNvSpPr>
            <p:nvPr/>
          </p:nvSpPr>
          <p:spPr bwMode="auto">
            <a:xfrm>
              <a:off x="4344459" y="3858682"/>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7" name="Rectangle 48"/>
            <p:cNvSpPr>
              <a:spLocks noChangeArrowheads="1"/>
            </p:cNvSpPr>
            <p:nvPr/>
          </p:nvSpPr>
          <p:spPr bwMode="auto">
            <a:xfrm>
              <a:off x="4344459" y="4049182"/>
              <a:ext cx="1229784" cy="188384"/>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Rectangle 60"/>
          <p:cNvSpPr/>
          <p:nvPr/>
        </p:nvSpPr>
        <p:spPr>
          <a:xfrm>
            <a:off x="1441879" y="4344494"/>
            <a:ext cx="1005403" cy="584775"/>
          </a:xfrm>
          <a:prstGeom prst="rect">
            <a:avLst/>
          </a:prstGeom>
          <a:noFill/>
        </p:spPr>
        <p:txBody>
          <a:bodyPr wrap="none">
            <a:spAutoFit/>
          </a:bodyPr>
          <a:lstStyle/>
          <a:p>
            <a:pPr algn="ctr" defTabSz="1450940"/>
            <a:r>
              <a:rPr lang="en-US" sz="3200" b="1" dirty="0">
                <a:solidFill>
                  <a:srgbClr val="36B8E3"/>
                </a:solidFill>
                <a:latin typeface="Lato" panose="020F0502020204030203" pitchFamily="34" charset="0"/>
                <a:ea typeface="Open Sans" pitchFamily="34" charset="0"/>
                <a:cs typeface="Open Sans" pitchFamily="34" charset="0"/>
              </a:rPr>
              <a:t>90%</a:t>
            </a:r>
          </a:p>
        </p:txBody>
      </p:sp>
      <p:sp>
        <p:nvSpPr>
          <p:cNvPr id="64" name="Rectangle 63"/>
          <p:cNvSpPr/>
          <p:nvPr/>
        </p:nvSpPr>
        <p:spPr>
          <a:xfrm>
            <a:off x="4196298" y="4344494"/>
            <a:ext cx="1005403" cy="584775"/>
          </a:xfrm>
          <a:prstGeom prst="rect">
            <a:avLst/>
          </a:prstGeom>
          <a:noFill/>
        </p:spPr>
        <p:txBody>
          <a:bodyPr wrap="none">
            <a:spAutoFit/>
          </a:bodyPr>
          <a:lstStyle/>
          <a:p>
            <a:pPr algn="ctr" defTabSz="1450940"/>
            <a:r>
              <a:rPr lang="en-US" sz="3200" b="1" dirty="0">
                <a:solidFill>
                  <a:srgbClr val="239BD3"/>
                </a:solidFill>
                <a:latin typeface="Lato" panose="020F0502020204030203" pitchFamily="34" charset="0"/>
                <a:ea typeface="Open Sans" pitchFamily="34" charset="0"/>
                <a:cs typeface="Open Sans" pitchFamily="34" charset="0"/>
              </a:rPr>
              <a:t>70%</a:t>
            </a:r>
          </a:p>
        </p:txBody>
      </p:sp>
      <p:sp>
        <p:nvSpPr>
          <p:cNvPr id="67" name="Rectangle 66"/>
          <p:cNvSpPr/>
          <p:nvPr/>
        </p:nvSpPr>
        <p:spPr>
          <a:xfrm>
            <a:off x="6931232" y="4344494"/>
            <a:ext cx="1005403" cy="584775"/>
          </a:xfrm>
          <a:prstGeom prst="rect">
            <a:avLst/>
          </a:prstGeom>
          <a:noFill/>
        </p:spPr>
        <p:txBody>
          <a:bodyPr wrap="none">
            <a:spAutoFit/>
          </a:bodyPr>
          <a:lstStyle/>
          <a:p>
            <a:pPr algn="ctr" defTabSz="1450940"/>
            <a:r>
              <a:rPr lang="en-US" sz="3200" b="1" dirty="0">
                <a:solidFill>
                  <a:srgbClr val="157EBF"/>
                </a:solidFill>
                <a:latin typeface="Lato" panose="020F0502020204030203" pitchFamily="34" charset="0"/>
                <a:ea typeface="Open Sans" pitchFamily="34" charset="0"/>
                <a:cs typeface="Open Sans" pitchFamily="34" charset="0"/>
              </a:rPr>
              <a:t>60%</a:t>
            </a:r>
          </a:p>
        </p:txBody>
      </p:sp>
      <p:sp>
        <p:nvSpPr>
          <p:cNvPr id="70" name="Rectangle 69"/>
          <p:cNvSpPr/>
          <p:nvPr/>
        </p:nvSpPr>
        <p:spPr>
          <a:xfrm>
            <a:off x="9685651" y="4344494"/>
            <a:ext cx="1005403" cy="584775"/>
          </a:xfrm>
          <a:prstGeom prst="rect">
            <a:avLst/>
          </a:prstGeom>
          <a:noFill/>
        </p:spPr>
        <p:txBody>
          <a:bodyPr wrap="none">
            <a:spAutoFit/>
          </a:bodyPr>
          <a:lstStyle/>
          <a:p>
            <a:pPr algn="ctr" defTabSz="1450940"/>
            <a:r>
              <a:rPr lang="en-US" sz="3200" b="1" dirty="0">
                <a:solidFill>
                  <a:srgbClr val="0967B9"/>
                </a:solidFill>
                <a:latin typeface="Lato" panose="020F0502020204030203" pitchFamily="34" charset="0"/>
                <a:ea typeface="Open Sans" pitchFamily="34" charset="0"/>
                <a:cs typeface="Open Sans" pitchFamily="34" charset="0"/>
              </a:rPr>
              <a:t>60%</a:t>
            </a:r>
          </a:p>
        </p:txBody>
      </p:sp>
      <p:sp>
        <p:nvSpPr>
          <p:cNvPr id="71" name="TextBox 70"/>
          <p:cNvSpPr txBox="1"/>
          <p:nvPr/>
        </p:nvSpPr>
        <p:spPr>
          <a:xfrm>
            <a:off x="664420"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2" name="TextBox 71"/>
          <p:cNvSpPr txBox="1"/>
          <p:nvPr/>
        </p:nvSpPr>
        <p:spPr>
          <a:xfrm>
            <a:off x="3408256"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3" name="TextBox 72"/>
          <p:cNvSpPr txBox="1"/>
          <p:nvPr/>
        </p:nvSpPr>
        <p:spPr>
          <a:xfrm>
            <a:off x="6152092" y="4944000"/>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4" name="TextBox 73"/>
          <p:cNvSpPr txBox="1"/>
          <p:nvPr/>
        </p:nvSpPr>
        <p:spPr>
          <a:xfrm>
            <a:off x="8996258" y="492926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62" name="Picture 6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79636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500" fill="hold"/>
                                        <p:tgtEl>
                                          <p:spTgt spid="61"/>
                                        </p:tgtEl>
                                        <p:attrNameLst>
                                          <p:attrName>ppt_w</p:attrName>
                                        </p:attrNameLst>
                                      </p:cBhvr>
                                      <p:tavLst>
                                        <p:tav tm="0">
                                          <p:val>
                                            <p:fltVal val="0"/>
                                          </p:val>
                                        </p:tav>
                                        <p:tav tm="100000">
                                          <p:val>
                                            <p:strVal val="#ppt_w"/>
                                          </p:val>
                                        </p:tav>
                                      </p:tavLst>
                                    </p:anim>
                                    <p:anim calcmode="lin" valueType="num">
                                      <p:cBhvr>
                                        <p:cTn id="17" dur="500" fill="hold"/>
                                        <p:tgtEl>
                                          <p:spTgt spid="61"/>
                                        </p:tgtEl>
                                        <p:attrNameLst>
                                          <p:attrName>ppt_h</p:attrName>
                                        </p:attrNameLst>
                                      </p:cBhvr>
                                      <p:tavLst>
                                        <p:tav tm="0">
                                          <p:val>
                                            <p:fltVal val="0"/>
                                          </p:val>
                                        </p:tav>
                                        <p:tav tm="100000">
                                          <p:val>
                                            <p:strVal val="#ppt_h"/>
                                          </p:val>
                                        </p:tav>
                                      </p:tavLst>
                                    </p:anim>
                                    <p:animEffect transition="in" filter="fade">
                                      <p:cBhvr>
                                        <p:cTn id="18" dur="500"/>
                                        <p:tgtEl>
                                          <p:spTgt spid="61"/>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71"/>
                                        </p:tgtEl>
                                        <p:attrNameLst>
                                          <p:attrName>style.visibility</p:attrName>
                                        </p:attrNameLst>
                                      </p:cBhvr>
                                      <p:to>
                                        <p:strVal val="visible"/>
                                      </p:to>
                                    </p:set>
                                    <p:anim calcmode="lin" valueType="num">
                                      <p:cBhvr>
                                        <p:cTn id="22" dur="500" fill="hold"/>
                                        <p:tgtEl>
                                          <p:spTgt spid="71"/>
                                        </p:tgtEl>
                                        <p:attrNameLst>
                                          <p:attrName>ppt_w</p:attrName>
                                        </p:attrNameLst>
                                      </p:cBhvr>
                                      <p:tavLst>
                                        <p:tav tm="0">
                                          <p:val>
                                            <p:fltVal val="0"/>
                                          </p:val>
                                        </p:tav>
                                        <p:tav tm="100000">
                                          <p:val>
                                            <p:strVal val="#ppt_w"/>
                                          </p:val>
                                        </p:tav>
                                      </p:tavLst>
                                    </p:anim>
                                    <p:anim calcmode="lin" valueType="num">
                                      <p:cBhvr>
                                        <p:cTn id="23" dur="500" fill="hold"/>
                                        <p:tgtEl>
                                          <p:spTgt spid="71"/>
                                        </p:tgtEl>
                                        <p:attrNameLst>
                                          <p:attrName>ppt_h</p:attrName>
                                        </p:attrNameLst>
                                      </p:cBhvr>
                                      <p:tavLst>
                                        <p:tav tm="0">
                                          <p:val>
                                            <p:fltVal val="0"/>
                                          </p:val>
                                        </p:tav>
                                        <p:tav tm="100000">
                                          <p:val>
                                            <p:strVal val="#ppt_h"/>
                                          </p:val>
                                        </p:tav>
                                      </p:tavLst>
                                    </p:anim>
                                    <p:animEffect transition="in" filter="fade">
                                      <p:cBhvr>
                                        <p:cTn id="24" dur="500"/>
                                        <p:tgtEl>
                                          <p:spTgt spid="71"/>
                                        </p:tgtEl>
                                      </p:cBhvr>
                                    </p:animEffect>
                                    <p:anim calcmode="lin" valueType="num">
                                      <p:cBhvr>
                                        <p:cTn id="25" dur="500" fill="hold"/>
                                        <p:tgtEl>
                                          <p:spTgt spid="71"/>
                                        </p:tgtEl>
                                        <p:attrNameLst>
                                          <p:attrName>ppt_x</p:attrName>
                                        </p:attrNameLst>
                                      </p:cBhvr>
                                      <p:tavLst>
                                        <p:tav tm="0">
                                          <p:val>
                                            <p:fltVal val="0.5"/>
                                          </p:val>
                                        </p:tav>
                                        <p:tav tm="100000">
                                          <p:val>
                                            <p:strVal val="#ppt_x"/>
                                          </p:val>
                                        </p:tav>
                                      </p:tavLst>
                                    </p:anim>
                                    <p:anim calcmode="lin" valueType="num">
                                      <p:cBhvr>
                                        <p:cTn id="26" dur="500" fill="hold"/>
                                        <p:tgtEl>
                                          <p:spTgt spid="71"/>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2" presetClass="entr" presetSubtype="4" fill="hold"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additive="base">
                                        <p:cTn id="30" dur="500" fill="hold"/>
                                        <p:tgtEl>
                                          <p:spTgt spid="4"/>
                                        </p:tgtEl>
                                        <p:attrNameLst>
                                          <p:attrName>ppt_x</p:attrName>
                                        </p:attrNameLst>
                                      </p:cBhvr>
                                      <p:tavLst>
                                        <p:tav tm="0">
                                          <p:val>
                                            <p:strVal val="#ppt_x"/>
                                          </p:val>
                                        </p:tav>
                                        <p:tav tm="100000">
                                          <p:val>
                                            <p:strVal val="#ppt_x"/>
                                          </p:val>
                                        </p:tav>
                                      </p:tavLst>
                                    </p:anim>
                                    <p:anim calcmode="lin" valueType="num">
                                      <p:cBhvr additive="base">
                                        <p:cTn id="31" dur="500" fill="hold"/>
                                        <p:tgtEl>
                                          <p:spTgt spid="4"/>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64"/>
                                        </p:tgtEl>
                                        <p:attrNameLst>
                                          <p:attrName>style.visibility</p:attrName>
                                        </p:attrNameLst>
                                      </p:cBhvr>
                                      <p:to>
                                        <p:strVal val="visible"/>
                                      </p:to>
                                    </p:set>
                                    <p:anim calcmode="lin" valueType="num">
                                      <p:cBhvr>
                                        <p:cTn id="35" dur="500" fill="hold"/>
                                        <p:tgtEl>
                                          <p:spTgt spid="64"/>
                                        </p:tgtEl>
                                        <p:attrNameLst>
                                          <p:attrName>ppt_w</p:attrName>
                                        </p:attrNameLst>
                                      </p:cBhvr>
                                      <p:tavLst>
                                        <p:tav tm="0">
                                          <p:val>
                                            <p:fltVal val="0"/>
                                          </p:val>
                                        </p:tav>
                                        <p:tav tm="100000">
                                          <p:val>
                                            <p:strVal val="#ppt_w"/>
                                          </p:val>
                                        </p:tav>
                                      </p:tavLst>
                                    </p:anim>
                                    <p:anim calcmode="lin" valueType="num">
                                      <p:cBhvr>
                                        <p:cTn id="36" dur="500" fill="hold"/>
                                        <p:tgtEl>
                                          <p:spTgt spid="64"/>
                                        </p:tgtEl>
                                        <p:attrNameLst>
                                          <p:attrName>ppt_h</p:attrName>
                                        </p:attrNameLst>
                                      </p:cBhvr>
                                      <p:tavLst>
                                        <p:tav tm="0">
                                          <p:val>
                                            <p:fltVal val="0"/>
                                          </p:val>
                                        </p:tav>
                                        <p:tav tm="100000">
                                          <p:val>
                                            <p:strVal val="#ppt_h"/>
                                          </p:val>
                                        </p:tav>
                                      </p:tavLst>
                                    </p:anim>
                                    <p:animEffect transition="in" filter="fade">
                                      <p:cBhvr>
                                        <p:cTn id="37" dur="500"/>
                                        <p:tgtEl>
                                          <p:spTgt spid="64"/>
                                        </p:tgtEl>
                                      </p:cBhvr>
                                    </p:animEffect>
                                  </p:childTnLst>
                                </p:cTn>
                              </p:par>
                            </p:childTnLst>
                          </p:cTn>
                        </p:par>
                        <p:par>
                          <p:cTn id="38" fill="hold">
                            <p:stCondLst>
                              <p:cond delay="3250"/>
                            </p:stCondLst>
                            <p:childTnLst>
                              <p:par>
                                <p:cTn id="39" presetID="53" presetClass="entr" presetSubtype="528" fill="hold" grpId="0" nodeType="afterEffect">
                                  <p:stCondLst>
                                    <p:cond delay="0"/>
                                  </p:stCondLst>
                                  <p:childTnLst>
                                    <p:set>
                                      <p:cBhvr>
                                        <p:cTn id="40" dur="1" fill="hold">
                                          <p:stCondLst>
                                            <p:cond delay="0"/>
                                          </p:stCondLst>
                                        </p:cTn>
                                        <p:tgtEl>
                                          <p:spTgt spid="72"/>
                                        </p:tgtEl>
                                        <p:attrNameLst>
                                          <p:attrName>style.visibility</p:attrName>
                                        </p:attrNameLst>
                                      </p:cBhvr>
                                      <p:to>
                                        <p:strVal val="visible"/>
                                      </p:to>
                                    </p:set>
                                    <p:anim calcmode="lin" valueType="num">
                                      <p:cBhvr>
                                        <p:cTn id="41" dur="500" fill="hold"/>
                                        <p:tgtEl>
                                          <p:spTgt spid="72"/>
                                        </p:tgtEl>
                                        <p:attrNameLst>
                                          <p:attrName>ppt_w</p:attrName>
                                        </p:attrNameLst>
                                      </p:cBhvr>
                                      <p:tavLst>
                                        <p:tav tm="0">
                                          <p:val>
                                            <p:fltVal val="0"/>
                                          </p:val>
                                        </p:tav>
                                        <p:tav tm="100000">
                                          <p:val>
                                            <p:strVal val="#ppt_w"/>
                                          </p:val>
                                        </p:tav>
                                      </p:tavLst>
                                    </p:anim>
                                    <p:anim calcmode="lin" valueType="num">
                                      <p:cBhvr>
                                        <p:cTn id="42" dur="500" fill="hold"/>
                                        <p:tgtEl>
                                          <p:spTgt spid="72"/>
                                        </p:tgtEl>
                                        <p:attrNameLst>
                                          <p:attrName>ppt_h</p:attrName>
                                        </p:attrNameLst>
                                      </p:cBhvr>
                                      <p:tavLst>
                                        <p:tav tm="0">
                                          <p:val>
                                            <p:fltVal val="0"/>
                                          </p:val>
                                        </p:tav>
                                        <p:tav tm="100000">
                                          <p:val>
                                            <p:strVal val="#ppt_h"/>
                                          </p:val>
                                        </p:tav>
                                      </p:tavLst>
                                    </p:anim>
                                    <p:animEffect transition="in" filter="fade">
                                      <p:cBhvr>
                                        <p:cTn id="43" dur="500"/>
                                        <p:tgtEl>
                                          <p:spTgt spid="72"/>
                                        </p:tgtEl>
                                      </p:cBhvr>
                                    </p:animEffect>
                                    <p:anim calcmode="lin" valueType="num">
                                      <p:cBhvr>
                                        <p:cTn id="44" dur="500" fill="hold"/>
                                        <p:tgtEl>
                                          <p:spTgt spid="72"/>
                                        </p:tgtEl>
                                        <p:attrNameLst>
                                          <p:attrName>ppt_x</p:attrName>
                                        </p:attrNameLst>
                                      </p:cBhvr>
                                      <p:tavLst>
                                        <p:tav tm="0">
                                          <p:val>
                                            <p:fltVal val="0.5"/>
                                          </p:val>
                                        </p:tav>
                                        <p:tav tm="100000">
                                          <p:val>
                                            <p:strVal val="#ppt_x"/>
                                          </p:val>
                                        </p:tav>
                                      </p:tavLst>
                                    </p:anim>
                                    <p:anim calcmode="lin" valueType="num">
                                      <p:cBhvr>
                                        <p:cTn id="45" dur="500" fill="hold"/>
                                        <p:tgtEl>
                                          <p:spTgt spid="72"/>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2" presetClass="entr" presetSubtype="4" fill="hold" nodeType="afterEffect">
                                  <p:stCondLst>
                                    <p:cond delay="0"/>
                                  </p:stCondLst>
                                  <p:childTnLst>
                                    <p:set>
                                      <p:cBhvr>
                                        <p:cTn id="48" dur="1" fill="hold">
                                          <p:stCondLst>
                                            <p:cond delay="0"/>
                                          </p:stCondLst>
                                        </p:cTn>
                                        <p:tgtEl>
                                          <p:spTgt spid="3"/>
                                        </p:tgtEl>
                                        <p:attrNameLst>
                                          <p:attrName>style.visibility</p:attrName>
                                        </p:attrNameLst>
                                      </p:cBhvr>
                                      <p:to>
                                        <p:strVal val="visible"/>
                                      </p:to>
                                    </p:set>
                                    <p:anim calcmode="lin" valueType="num">
                                      <p:cBhvr additive="base">
                                        <p:cTn id="49" dur="500" fill="hold"/>
                                        <p:tgtEl>
                                          <p:spTgt spid="3"/>
                                        </p:tgtEl>
                                        <p:attrNameLst>
                                          <p:attrName>ppt_x</p:attrName>
                                        </p:attrNameLst>
                                      </p:cBhvr>
                                      <p:tavLst>
                                        <p:tav tm="0">
                                          <p:val>
                                            <p:strVal val="#ppt_x"/>
                                          </p:val>
                                        </p:tav>
                                        <p:tav tm="100000">
                                          <p:val>
                                            <p:strVal val="#ppt_x"/>
                                          </p:val>
                                        </p:tav>
                                      </p:tavLst>
                                    </p:anim>
                                    <p:anim calcmode="lin" valueType="num">
                                      <p:cBhvr additive="base">
                                        <p:cTn id="50" dur="500" fill="hold"/>
                                        <p:tgtEl>
                                          <p:spTgt spid="3"/>
                                        </p:tgtEl>
                                        <p:attrNameLst>
                                          <p:attrName>ppt_y</p:attrName>
                                        </p:attrNameLst>
                                      </p:cBhvr>
                                      <p:tavLst>
                                        <p:tav tm="0">
                                          <p:val>
                                            <p:strVal val="1+#ppt_h/2"/>
                                          </p:val>
                                        </p:tav>
                                        <p:tav tm="100000">
                                          <p:val>
                                            <p:strVal val="#ppt_y"/>
                                          </p:val>
                                        </p:tav>
                                      </p:tavLst>
                                    </p:anim>
                                  </p:childTnLst>
                                </p:cTn>
                              </p:par>
                            </p:childTnLst>
                          </p:cTn>
                        </p:par>
                        <p:par>
                          <p:cTn id="51" fill="hold">
                            <p:stCondLst>
                              <p:cond delay="4250"/>
                            </p:stCondLst>
                            <p:childTnLst>
                              <p:par>
                                <p:cTn id="52" presetID="53" presetClass="entr" presetSubtype="16" fill="hold" grpId="0" nodeType="afterEffect">
                                  <p:stCondLst>
                                    <p:cond delay="0"/>
                                  </p:stCondLst>
                                  <p:childTnLst>
                                    <p:set>
                                      <p:cBhvr>
                                        <p:cTn id="53" dur="1" fill="hold">
                                          <p:stCondLst>
                                            <p:cond delay="0"/>
                                          </p:stCondLst>
                                        </p:cTn>
                                        <p:tgtEl>
                                          <p:spTgt spid="67"/>
                                        </p:tgtEl>
                                        <p:attrNameLst>
                                          <p:attrName>style.visibility</p:attrName>
                                        </p:attrNameLst>
                                      </p:cBhvr>
                                      <p:to>
                                        <p:strVal val="visible"/>
                                      </p:to>
                                    </p:set>
                                    <p:anim calcmode="lin" valueType="num">
                                      <p:cBhvr>
                                        <p:cTn id="54" dur="500" fill="hold"/>
                                        <p:tgtEl>
                                          <p:spTgt spid="67"/>
                                        </p:tgtEl>
                                        <p:attrNameLst>
                                          <p:attrName>ppt_w</p:attrName>
                                        </p:attrNameLst>
                                      </p:cBhvr>
                                      <p:tavLst>
                                        <p:tav tm="0">
                                          <p:val>
                                            <p:fltVal val="0"/>
                                          </p:val>
                                        </p:tav>
                                        <p:tav tm="100000">
                                          <p:val>
                                            <p:strVal val="#ppt_w"/>
                                          </p:val>
                                        </p:tav>
                                      </p:tavLst>
                                    </p:anim>
                                    <p:anim calcmode="lin" valueType="num">
                                      <p:cBhvr>
                                        <p:cTn id="55" dur="500" fill="hold"/>
                                        <p:tgtEl>
                                          <p:spTgt spid="67"/>
                                        </p:tgtEl>
                                        <p:attrNameLst>
                                          <p:attrName>ppt_h</p:attrName>
                                        </p:attrNameLst>
                                      </p:cBhvr>
                                      <p:tavLst>
                                        <p:tav tm="0">
                                          <p:val>
                                            <p:fltVal val="0"/>
                                          </p:val>
                                        </p:tav>
                                        <p:tav tm="100000">
                                          <p:val>
                                            <p:strVal val="#ppt_h"/>
                                          </p:val>
                                        </p:tav>
                                      </p:tavLst>
                                    </p:anim>
                                    <p:animEffect transition="in" filter="fade">
                                      <p:cBhvr>
                                        <p:cTn id="56" dur="500"/>
                                        <p:tgtEl>
                                          <p:spTgt spid="67"/>
                                        </p:tgtEl>
                                      </p:cBhvr>
                                    </p:animEffect>
                                  </p:childTnLst>
                                </p:cTn>
                              </p:par>
                            </p:childTnLst>
                          </p:cTn>
                        </p:par>
                        <p:par>
                          <p:cTn id="57" fill="hold">
                            <p:stCondLst>
                              <p:cond delay="4750"/>
                            </p:stCondLst>
                            <p:childTnLst>
                              <p:par>
                                <p:cTn id="58" presetID="53" presetClass="entr" presetSubtype="528" fill="hold" grpId="0" nodeType="afterEffect">
                                  <p:stCondLst>
                                    <p:cond delay="0"/>
                                  </p:stCondLst>
                                  <p:childTnLst>
                                    <p:set>
                                      <p:cBhvr>
                                        <p:cTn id="59" dur="1" fill="hold">
                                          <p:stCondLst>
                                            <p:cond delay="0"/>
                                          </p:stCondLst>
                                        </p:cTn>
                                        <p:tgtEl>
                                          <p:spTgt spid="73"/>
                                        </p:tgtEl>
                                        <p:attrNameLst>
                                          <p:attrName>style.visibility</p:attrName>
                                        </p:attrNameLst>
                                      </p:cBhvr>
                                      <p:to>
                                        <p:strVal val="visible"/>
                                      </p:to>
                                    </p:set>
                                    <p:anim calcmode="lin" valueType="num">
                                      <p:cBhvr>
                                        <p:cTn id="60" dur="500" fill="hold"/>
                                        <p:tgtEl>
                                          <p:spTgt spid="73"/>
                                        </p:tgtEl>
                                        <p:attrNameLst>
                                          <p:attrName>ppt_w</p:attrName>
                                        </p:attrNameLst>
                                      </p:cBhvr>
                                      <p:tavLst>
                                        <p:tav tm="0">
                                          <p:val>
                                            <p:fltVal val="0"/>
                                          </p:val>
                                        </p:tav>
                                        <p:tav tm="100000">
                                          <p:val>
                                            <p:strVal val="#ppt_w"/>
                                          </p:val>
                                        </p:tav>
                                      </p:tavLst>
                                    </p:anim>
                                    <p:anim calcmode="lin" valueType="num">
                                      <p:cBhvr>
                                        <p:cTn id="61" dur="500" fill="hold"/>
                                        <p:tgtEl>
                                          <p:spTgt spid="73"/>
                                        </p:tgtEl>
                                        <p:attrNameLst>
                                          <p:attrName>ppt_h</p:attrName>
                                        </p:attrNameLst>
                                      </p:cBhvr>
                                      <p:tavLst>
                                        <p:tav tm="0">
                                          <p:val>
                                            <p:fltVal val="0"/>
                                          </p:val>
                                        </p:tav>
                                        <p:tav tm="100000">
                                          <p:val>
                                            <p:strVal val="#ppt_h"/>
                                          </p:val>
                                        </p:tav>
                                      </p:tavLst>
                                    </p:anim>
                                    <p:animEffect transition="in" filter="fade">
                                      <p:cBhvr>
                                        <p:cTn id="62" dur="500"/>
                                        <p:tgtEl>
                                          <p:spTgt spid="73"/>
                                        </p:tgtEl>
                                      </p:cBhvr>
                                    </p:animEffect>
                                    <p:anim calcmode="lin" valueType="num">
                                      <p:cBhvr>
                                        <p:cTn id="63" dur="500" fill="hold"/>
                                        <p:tgtEl>
                                          <p:spTgt spid="73"/>
                                        </p:tgtEl>
                                        <p:attrNameLst>
                                          <p:attrName>ppt_x</p:attrName>
                                        </p:attrNameLst>
                                      </p:cBhvr>
                                      <p:tavLst>
                                        <p:tav tm="0">
                                          <p:val>
                                            <p:fltVal val="0.5"/>
                                          </p:val>
                                        </p:tav>
                                        <p:tav tm="100000">
                                          <p:val>
                                            <p:strVal val="#ppt_x"/>
                                          </p:val>
                                        </p:tav>
                                      </p:tavLst>
                                    </p:anim>
                                    <p:anim calcmode="lin" valueType="num">
                                      <p:cBhvr>
                                        <p:cTn id="64" dur="500" fill="hold"/>
                                        <p:tgtEl>
                                          <p:spTgt spid="73"/>
                                        </p:tgtEl>
                                        <p:attrNameLst>
                                          <p:attrName>ppt_y</p:attrName>
                                        </p:attrNameLst>
                                      </p:cBhvr>
                                      <p:tavLst>
                                        <p:tav tm="0">
                                          <p:val>
                                            <p:fltVal val="0.5"/>
                                          </p:val>
                                        </p:tav>
                                        <p:tav tm="100000">
                                          <p:val>
                                            <p:strVal val="#ppt_y"/>
                                          </p:val>
                                        </p:tav>
                                      </p:tavLst>
                                    </p:anim>
                                  </p:childTnLst>
                                </p:cTn>
                              </p:par>
                            </p:childTnLst>
                          </p:cTn>
                        </p:par>
                        <p:par>
                          <p:cTn id="65" fill="hold">
                            <p:stCondLst>
                              <p:cond delay="5250"/>
                            </p:stCondLst>
                            <p:childTnLst>
                              <p:par>
                                <p:cTn id="66" presetID="2" presetClass="entr" presetSubtype="4" fill="hold" nodeType="afterEffect">
                                  <p:stCondLst>
                                    <p:cond delay="0"/>
                                  </p:stCondLst>
                                  <p:childTnLst>
                                    <p:set>
                                      <p:cBhvr>
                                        <p:cTn id="67" dur="1" fill="hold">
                                          <p:stCondLst>
                                            <p:cond delay="0"/>
                                          </p:stCondLst>
                                        </p:cTn>
                                        <p:tgtEl>
                                          <p:spTgt spid="2"/>
                                        </p:tgtEl>
                                        <p:attrNameLst>
                                          <p:attrName>style.visibility</p:attrName>
                                        </p:attrNameLst>
                                      </p:cBhvr>
                                      <p:to>
                                        <p:strVal val="visible"/>
                                      </p:to>
                                    </p:set>
                                    <p:anim calcmode="lin" valueType="num">
                                      <p:cBhvr additive="base">
                                        <p:cTn id="68" dur="500" fill="hold"/>
                                        <p:tgtEl>
                                          <p:spTgt spid="2"/>
                                        </p:tgtEl>
                                        <p:attrNameLst>
                                          <p:attrName>ppt_x</p:attrName>
                                        </p:attrNameLst>
                                      </p:cBhvr>
                                      <p:tavLst>
                                        <p:tav tm="0">
                                          <p:val>
                                            <p:strVal val="#ppt_x"/>
                                          </p:val>
                                        </p:tav>
                                        <p:tav tm="100000">
                                          <p:val>
                                            <p:strVal val="#ppt_x"/>
                                          </p:val>
                                        </p:tav>
                                      </p:tavLst>
                                    </p:anim>
                                    <p:anim calcmode="lin" valueType="num">
                                      <p:cBhvr additive="base">
                                        <p:cTn id="69" dur="500" fill="hold"/>
                                        <p:tgtEl>
                                          <p:spTgt spid="2"/>
                                        </p:tgtEl>
                                        <p:attrNameLst>
                                          <p:attrName>ppt_y</p:attrName>
                                        </p:attrNameLst>
                                      </p:cBhvr>
                                      <p:tavLst>
                                        <p:tav tm="0">
                                          <p:val>
                                            <p:strVal val="1+#ppt_h/2"/>
                                          </p:val>
                                        </p:tav>
                                        <p:tav tm="100000">
                                          <p:val>
                                            <p:strVal val="#ppt_y"/>
                                          </p:val>
                                        </p:tav>
                                      </p:tavLst>
                                    </p:anim>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70"/>
                                        </p:tgtEl>
                                        <p:attrNameLst>
                                          <p:attrName>style.visibility</p:attrName>
                                        </p:attrNameLst>
                                      </p:cBhvr>
                                      <p:to>
                                        <p:strVal val="visible"/>
                                      </p:to>
                                    </p:set>
                                    <p:anim calcmode="lin" valueType="num">
                                      <p:cBhvr>
                                        <p:cTn id="73" dur="500" fill="hold"/>
                                        <p:tgtEl>
                                          <p:spTgt spid="70"/>
                                        </p:tgtEl>
                                        <p:attrNameLst>
                                          <p:attrName>ppt_w</p:attrName>
                                        </p:attrNameLst>
                                      </p:cBhvr>
                                      <p:tavLst>
                                        <p:tav tm="0">
                                          <p:val>
                                            <p:fltVal val="0"/>
                                          </p:val>
                                        </p:tav>
                                        <p:tav tm="100000">
                                          <p:val>
                                            <p:strVal val="#ppt_w"/>
                                          </p:val>
                                        </p:tav>
                                      </p:tavLst>
                                    </p:anim>
                                    <p:anim calcmode="lin" valueType="num">
                                      <p:cBhvr>
                                        <p:cTn id="74" dur="500" fill="hold"/>
                                        <p:tgtEl>
                                          <p:spTgt spid="70"/>
                                        </p:tgtEl>
                                        <p:attrNameLst>
                                          <p:attrName>ppt_h</p:attrName>
                                        </p:attrNameLst>
                                      </p:cBhvr>
                                      <p:tavLst>
                                        <p:tav tm="0">
                                          <p:val>
                                            <p:fltVal val="0"/>
                                          </p:val>
                                        </p:tav>
                                        <p:tav tm="100000">
                                          <p:val>
                                            <p:strVal val="#ppt_h"/>
                                          </p:val>
                                        </p:tav>
                                      </p:tavLst>
                                    </p:anim>
                                    <p:animEffect transition="in" filter="fade">
                                      <p:cBhvr>
                                        <p:cTn id="75" dur="500"/>
                                        <p:tgtEl>
                                          <p:spTgt spid="70"/>
                                        </p:tgtEl>
                                      </p:cBhvr>
                                    </p:animEffect>
                                  </p:childTnLst>
                                </p:cTn>
                              </p:par>
                            </p:childTnLst>
                          </p:cTn>
                        </p:par>
                        <p:par>
                          <p:cTn id="76" fill="hold">
                            <p:stCondLst>
                              <p:cond delay="6250"/>
                            </p:stCondLst>
                            <p:childTnLst>
                              <p:par>
                                <p:cTn id="77" presetID="53" presetClass="entr" presetSubtype="528" fill="hold" grpId="0" nodeType="afterEffect">
                                  <p:stCondLst>
                                    <p:cond delay="0"/>
                                  </p:stCondLst>
                                  <p:childTnLst>
                                    <p:set>
                                      <p:cBhvr>
                                        <p:cTn id="78" dur="1" fill="hold">
                                          <p:stCondLst>
                                            <p:cond delay="0"/>
                                          </p:stCondLst>
                                        </p:cTn>
                                        <p:tgtEl>
                                          <p:spTgt spid="74"/>
                                        </p:tgtEl>
                                        <p:attrNameLst>
                                          <p:attrName>style.visibility</p:attrName>
                                        </p:attrNameLst>
                                      </p:cBhvr>
                                      <p:to>
                                        <p:strVal val="visible"/>
                                      </p:to>
                                    </p:set>
                                    <p:anim calcmode="lin" valueType="num">
                                      <p:cBhvr>
                                        <p:cTn id="79" dur="500" fill="hold"/>
                                        <p:tgtEl>
                                          <p:spTgt spid="74"/>
                                        </p:tgtEl>
                                        <p:attrNameLst>
                                          <p:attrName>ppt_w</p:attrName>
                                        </p:attrNameLst>
                                      </p:cBhvr>
                                      <p:tavLst>
                                        <p:tav tm="0">
                                          <p:val>
                                            <p:fltVal val="0"/>
                                          </p:val>
                                        </p:tav>
                                        <p:tav tm="100000">
                                          <p:val>
                                            <p:strVal val="#ppt_w"/>
                                          </p:val>
                                        </p:tav>
                                      </p:tavLst>
                                    </p:anim>
                                    <p:anim calcmode="lin" valueType="num">
                                      <p:cBhvr>
                                        <p:cTn id="80" dur="500" fill="hold"/>
                                        <p:tgtEl>
                                          <p:spTgt spid="74"/>
                                        </p:tgtEl>
                                        <p:attrNameLst>
                                          <p:attrName>ppt_h</p:attrName>
                                        </p:attrNameLst>
                                      </p:cBhvr>
                                      <p:tavLst>
                                        <p:tav tm="0">
                                          <p:val>
                                            <p:fltVal val="0"/>
                                          </p:val>
                                        </p:tav>
                                        <p:tav tm="100000">
                                          <p:val>
                                            <p:strVal val="#ppt_h"/>
                                          </p:val>
                                        </p:tav>
                                      </p:tavLst>
                                    </p:anim>
                                    <p:animEffect transition="in" filter="fade">
                                      <p:cBhvr>
                                        <p:cTn id="81" dur="500"/>
                                        <p:tgtEl>
                                          <p:spTgt spid="74"/>
                                        </p:tgtEl>
                                      </p:cBhvr>
                                    </p:animEffect>
                                    <p:anim calcmode="lin" valueType="num">
                                      <p:cBhvr>
                                        <p:cTn id="82" dur="500" fill="hold"/>
                                        <p:tgtEl>
                                          <p:spTgt spid="74"/>
                                        </p:tgtEl>
                                        <p:attrNameLst>
                                          <p:attrName>ppt_x</p:attrName>
                                        </p:attrNameLst>
                                      </p:cBhvr>
                                      <p:tavLst>
                                        <p:tav tm="0">
                                          <p:val>
                                            <p:fltVal val="0.5"/>
                                          </p:val>
                                        </p:tav>
                                        <p:tav tm="100000">
                                          <p:val>
                                            <p:strVal val="#ppt_x"/>
                                          </p:val>
                                        </p:tav>
                                      </p:tavLst>
                                    </p:anim>
                                    <p:anim calcmode="lin" valueType="num">
                                      <p:cBhvr>
                                        <p:cTn id="83"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4" grpId="0"/>
      <p:bldP spid="67" grpId="0"/>
      <p:bldP spid="70" grpId="0"/>
      <p:bldP spid="71" grpId="0"/>
      <p:bldP spid="72" grpId="0"/>
      <p:bldP spid="73" grpId="0"/>
      <p:bldP spid="7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 name="Freeform 6"/>
          <p:cNvSpPr>
            <a:spLocks/>
          </p:cNvSpPr>
          <p:nvPr/>
        </p:nvSpPr>
        <p:spPr bwMode="auto">
          <a:xfrm>
            <a:off x="4531784" y="-6351"/>
            <a:ext cx="7664451" cy="2995084"/>
          </a:xfrm>
          <a:custGeom>
            <a:avLst/>
            <a:gdLst>
              <a:gd name="T0" fmla="*/ 125 w 1148"/>
              <a:gd name="T1" fmla="*/ 447 h 448"/>
              <a:gd name="T2" fmla="*/ 40 w 1148"/>
              <a:gd name="T3" fmla="*/ 301 h 448"/>
              <a:gd name="T4" fmla="*/ 151 w 1148"/>
              <a:gd name="T5" fmla="*/ 0 h 448"/>
              <a:gd name="T6" fmla="*/ 1148 w 1148"/>
              <a:gd name="T7" fmla="*/ 0 h 448"/>
              <a:gd name="T8" fmla="*/ 1148 w 1148"/>
              <a:gd name="T9" fmla="*/ 387 h 448"/>
              <a:gd name="T10" fmla="*/ 125 w 1148"/>
              <a:gd name="T11" fmla="*/ 447 h 448"/>
            </a:gdLst>
            <a:ahLst/>
            <a:cxnLst>
              <a:cxn ang="0">
                <a:pos x="T0" y="T1"/>
              </a:cxn>
              <a:cxn ang="0">
                <a:pos x="T2" y="T3"/>
              </a:cxn>
              <a:cxn ang="0">
                <a:pos x="T4" y="T5"/>
              </a:cxn>
              <a:cxn ang="0">
                <a:pos x="T6" y="T7"/>
              </a:cxn>
              <a:cxn ang="0">
                <a:pos x="T8" y="T9"/>
              </a:cxn>
              <a:cxn ang="0">
                <a:pos x="T10" y="T11"/>
              </a:cxn>
            </a:cxnLst>
            <a:rect l="0" t="0" r="r" b="b"/>
            <a:pathLst>
              <a:path w="1148" h="448">
                <a:moveTo>
                  <a:pt x="125" y="447"/>
                </a:moveTo>
                <a:cubicBezTo>
                  <a:pt x="47" y="448"/>
                  <a:pt x="0" y="415"/>
                  <a:pt x="40" y="301"/>
                </a:cubicBezTo>
                <a:cubicBezTo>
                  <a:pt x="151" y="0"/>
                  <a:pt x="151" y="0"/>
                  <a:pt x="151" y="0"/>
                </a:cubicBezTo>
                <a:cubicBezTo>
                  <a:pt x="1148" y="0"/>
                  <a:pt x="1148" y="0"/>
                  <a:pt x="1148" y="0"/>
                </a:cubicBezTo>
                <a:cubicBezTo>
                  <a:pt x="1148" y="387"/>
                  <a:pt x="1148" y="387"/>
                  <a:pt x="1148" y="387"/>
                </a:cubicBezTo>
                <a:lnTo>
                  <a:pt x="125" y="447"/>
                </a:lnTo>
                <a:close/>
              </a:path>
            </a:pathLst>
          </a:custGeom>
          <a:solidFill>
            <a:srgbClr val="36B8E3"/>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8"/>
          <p:cNvSpPr>
            <a:spLocks/>
          </p:cNvSpPr>
          <p:nvPr/>
        </p:nvSpPr>
        <p:spPr bwMode="auto">
          <a:xfrm>
            <a:off x="4572001" y="3274484"/>
            <a:ext cx="7624233" cy="3583517"/>
          </a:xfrm>
          <a:custGeom>
            <a:avLst/>
            <a:gdLst>
              <a:gd name="T0" fmla="*/ 76 w 1142"/>
              <a:gd name="T1" fmla="*/ 153 h 536"/>
              <a:gd name="T2" fmla="*/ 310 w 1142"/>
              <a:gd name="T3" fmla="*/ 536 h 536"/>
              <a:gd name="T4" fmla="*/ 1142 w 1142"/>
              <a:gd name="T5" fmla="*/ 536 h 536"/>
              <a:gd name="T6" fmla="*/ 1142 w 1142"/>
              <a:gd name="T7" fmla="*/ 31 h 536"/>
              <a:gd name="T8" fmla="*/ 114 w 1142"/>
              <a:gd name="T9" fmla="*/ 3 h 536"/>
              <a:gd name="T10" fmla="*/ 76 w 1142"/>
              <a:gd name="T11" fmla="*/ 153 h 536"/>
            </a:gdLst>
            <a:ahLst/>
            <a:cxnLst>
              <a:cxn ang="0">
                <a:pos x="T0" y="T1"/>
              </a:cxn>
              <a:cxn ang="0">
                <a:pos x="T2" y="T3"/>
              </a:cxn>
              <a:cxn ang="0">
                <a:pos x="T4" y="T5"/>
              </a:cxn>
              <a:cxn ang="0">
                <a:pos x="T6" y="T7"/>
              </a:cxn>
              <a:cxn ang="0">
                <a:pos x="T8" y="T9"/>
              </a:cxn>
              <a:cxn ang="0">
                <a:pos x="T10" y="T11"/>
              </a:cxn>
            </a:cxnLst>
            <a:rect l="0" t="0" r="r" b="b"/>
            <a:pathLst>
              <a:path w="1142" h="536">
                <a:moveTo>
                  <a:pt x="76" y="153"/>
                </a:moveTo>
                <a:cubicBezTo>
                  <a:pt x="310" y="536"/>
                  <a:pt x="310" y="536"/>
                  <a:pt x="310" y="536"/>
                </a:cubicBezTo>
                <a:cubicBezTo>
                  <a:pt x="1142" y="536"/>
                  <a:pt x="1142" y="536"/>
                  <a:pt x="1142" y="536"/>
                </a:cubicBezTo>
                <a:cubicBezTo>
                  <a:pt x="1142" y="31"/>
                  <a:pt x="1142" y="31"/>
                  <a:pt x="1142" y="31"/>
                </a:cubicBezTo>
                <a:cubicBezTo>
                  <a:pt x="114" y="3"/>
                  <a:pt x="114" y="3"/>
                  <a:pt x="114" y="3"/>
                </a:cubicBezTo>
                <a:cubicBezTo>
                  <a:pt x="45" y="0"/>
                  <a:pt x="0" y="55"/>
                  <a:pt x="76" y="153"/>
                </a:cubicBezTo>
                <a:close/>
              </a:path>
            </a:pathLst>
          </a:custGeom>
          <a:solidFill>
            <a:srgbClr val="239BD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7"/>
          <p:cNvSpPr>
            <a:spLocks/>
          </p:cNvSpPr>
          <p:nvPr/>
        </p:nvSpPr>
        <p:spPr bwMode="auto">
          <a:xfrm>
            <a:off x="2984501" y="3837518"/>
            <a:ext cx="2969684" cy="3020484"/>
          </a:xfrm>
          <a:custGeom>
            <a:avLst/>
            <a:gdLst>
              <a:gd name="T0" fmla="*/ 104 w 445"/>
              <a:gd name="T1" fmla="*/ 114 h 452"/>
              <a:gd name="T2" fmla="*/ 0 w 445"/>
              <a:gd name="T3" fmla="*/ 452 h 452"/>
              <a:gd name="T4" fmla="*/ 445 w 445"/>
              <a:gd name="T5" fmla="*/ 452 h 452"/>
              <a:gd name="T6" fmla="*/ 281 w 445"/>
              <a:gd name="T7" fmla="*/ 92 h 452"/>
              <a:gd name="T8" fmla="*/ 104 w 445"/>
              <a:gd name="T9" fmla="*/ 114 h 452"/>
            </a:gdLst>
            <a:ahLst/>
            <a:cxnLst>
              <a:cxn ang="0">
                <a:pos x="T0" y="T1"/>
              </a:cxn>
              <a:cxn ang="0">
                <a:pos x="T2" y="T3"/>
              </a:cxn>
              <a:cxn ang="0">
                <a:pos x="T4" y="T5"/>
              </a:cxn>
              <a:cxn ang="0">
                <a:pos x="T6" y="T7"/>
              </a:cxn>
              <a:cxn ang="0">
                <a:pos x="T8" y="T9"/>
              </a:cxn>
            </a:cxnLst>
            <a:rect l="0" t="0" r="r" b="b"/>
            <a:pathLst>
              <a:path w="445" h="452">
                <a:moveTo>
                  <a:pt x="104" y="114"/>
                </a:moveTo>
                <a:cubicBezTo>
                  <a:pt x="0" y="452"/>
                  <a:pt x="0" y="452"/>
                  <a:pt x="0" y="452"/>
                </a:cubicBezTo>
                <a:cubicBezTo>
                  <a:pt x="445" y="452"/>
                  <a:pt x="445" y="452"/>
                  <a:pt x="445" y="452"/>
                </a:cubicBezTo>
                <a:cubicBezTo>
                  <a:pt x="281" y="92"/>
                  <a:pt x="281" y="92"/>
                  <a:pt x="281" y="92"/>
                </a:cubicBezTo>
                <a:cubicBezTo>
                  <a:pt x="238" y="6"/>
                  <a:pt x="141" y="0"/>
                  <a:pt x="104" y="114"/>
                </a:cubicBezTo>
                <a:close/>
              </a:path>
            </a:pathLst>
          </a:custGeom>
          <a:solidFill>
            <a:srgbClr val="157EBF"/>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9"/>
          <p:cNvSpPr>
            <a:spLocks/>
          </p:cNvSpPr>
          <p:nvPr/>
        </p:nvSpPr>
        <p:spPr bwMode="auto">
          <a:xfrm>
            <a:off x="-6350" y="3515785"/>
            <a:ext cx="3604684" cy="3342217"/>
          </a:xfrm>
          <a:custGeom>
            <a:avLst/>
            <a:gdLst>
              <a:gd name="T0" fmla="*/ 412 w 540"/>
              <a:gd name="T1" fmla="*/ 25 h 500"/>
              <a:gd name="T2" fmla="*/ 0 w 540"/>
              <a:gd name="T3" fmla="*/ 178 h 500"/>
              <a:gd name="T4" fmla="*/ 0 w 540"/>
              <a:gd name="T5" fmla="*/ 500 h 500"/>
              <a:gd name="T6" fmla="*/ 359 w 540"/>
              <a:gd name="T7" fmla="*/ 500 h 500"/>
              <a:gd name="T8" fmla="*/ 507 w 540"/>
              <a:gd name="T9" fmla="*/ 140 h 500"/>
              <a:gd name="T10" fmla="*/ 412 w 540"/>
              <a:gd name="T11" fmla="*/ 25 h 500"/>
            </a:gdLst>
            <a:ahLst/>
            <a:cxnLst>
              <a:cxn ang="0">
                <a:pos x="T0" y="T1"/>
              </a:cxn>
              <a:cxn ang="0">
                <a:pos x="T2" y="T3"/>
              </a:cxn>
              <a:cxn ang="0">
                <a:pos x="T4" y="T5"/>
              </a:cxn>
              <a:cxn ang="0">
                <a:pos x="T6" y="T7"/>
              </a:cxn>
              <a:cxn ang="0">
                <a:pos x="T8" y="T9"/>
              </a:cxn>
              <a:cxn ang="0">
                <a:pos x="T10" y="T11"/>
              </a:cxn>
            </a:cxnLst>
            <a:rect l="0" t="0" r="r" b="b"/>
            <a:pathLst>
              <a:path w="540" h="500">
                <a:moveTo>
                  <a:pt x="412" y="25"/>
                </a:moveTo>
                <a:cubicBezTo>
                  <a:pt x="0" y="178"/>
                  <a:pt x="0" y="178"/>
                  <a:pt x="0" y="178"/>
                </a:cubicBezTo>
                <a:cubicBezTo>
                  <a:pt x="0" y="500"/>
                  <a:pt x="0" y="500"/>
                  <a:pt x="0" y="500"/>
                </a:cubicBezTo>
                <a:cubicBezTo>
                  <a:pt x="359" y="500"/>
                  <a:pt x="359" y="500"/>
                  <a:pt x="359" y="500"/>
                </a:cubicBezTo>
                <a:cubicBezTo>
                  <a:pt x="507" y="140"/>
                  <a:pt x="507" y="140"/>
                  <a:pt x="507" y="140"/>
                </a:cubicBezTo>
                <a:cubicBezTo>
                  <a:pt x="540" y="65"/>
                  <a:pt x="508" y="0"/>
                  <a:pt x="412" y="25"/>
                </a:cubicBezTo>
                <a:close/>
              </a:path>
            </a:pathLst>
          </a:custGeom>
          <a:solidFill>
            <a:srgbClr val="0967B9"/>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10"/>
          <p:cNvSpPr>
            <a:spLocks/>
          </p:cNvSpPr>
          <p:nvPr/>
        </p:nvSpPr>
        <p:spPr bwMode="auto">
          <a:xfrm>
            <a:off x="-6351" y="99485"/>
            <a:ext cx="3490384" cy="3903133"/>
          </a:xfrm>
          <a:custGeom>
            <a:avLst/>
            <a:gdLst>
              <a:gd name="T0" fmla="*/ 425 w 523"/>
              <a:gd name="T1" fmla="*/ 468 h 584"/>
              <a:gd name="T2" fmla="*/ 427 w 523"/>
              <a:gd name="T3" fmla="*/ 293 h 584"/>
              <a:gd name="T4" fmla="*/ 0 w 523"/>
              <a:gd name="T5" fmla="*/ 0 h 584"/>
              <a:gd name="T6" fmla="*/ 0 w 523"/>
              <a:gd name="T7" fmla="*/ 584 h 584"/>
              <a:gd name="T8" fmla="*/ 425 w 523"/>
              <a:gd name="T9" fmla="*/ 468 h 584"/>
            </a:gdLst>
            <a:ahLst/>
            <a:cxnLst>
              <a:cxn ang="0">
                <a:pos x="T0" y="T1"/>
              </a:cxn>
              <a:cxn ang="0">
                <a:pos x="T2" y="T3"/>
              </a:cxn>
              <a:cxn ang="0">
                <a:pos x="T4" y="T5"/>
              </a:cxn>
              <a:cxn ang="0">
                <a:pos x="T6" y="T7"/>
              </a:cxn>
              <a:cxn ang="0">
                <a:pos x="T8" y="T9"/>
              </a:cxn>
            </a:cxnLst>
            <a:rect l="0" t="0" r="r" b="b"/>
            <a:pathLst>
              <a:path w="523" h="584">
                <a:moveTo>
                  <a:pt x="425" y="468"/>
                </a:moveTo>
                <a:cubicBezTo>
                  <a:pt x="492" y="450"/>
                  <a:pt x="523" y="359"/>
                  <a:pt x="427" y="293"/>
                </a:cubicBezTo>
                <a:cubicBezTo>
                  <a:pt x="0" y="0"/>
                  <a:pt x="0" y="0"/>
                  <a:pt x="0" y="0"/>
                </a:cubicBezTo>
                <a:cubicBezTo>
                  <a:pt x="0" y="584"/>
                  <a:pt x="0" y="584"/>
                  <a:pt x="0" y="584"/>
                </a:cubicBezTo>
                <a:lnTo>
                  <a:pt x="425" y="468"/>
                </a:lnTo>
                <a:close/>
              </a:path>
            </a:pathLst>
          </a:custGeom>
          <a:solidFill>
            <a:srgbClr val="0050AA"/>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 name="Freeform 5"/>
          <p:cNvSpPr>
            <a:spLocks/>
          </p:cNvSpPr>
          <p:nvPr/>
        </p:nvSpPr>
        <p:spPr bwMode="auto">
          <a:xfrm>
            <a:off x="1068918" y="-6350"/>
            <a:ext cx="3856567" cy="2779184"/>
          </a:xfrm>
          <a:custGeom>
            <a:avLst/>
            <a:gdLst>
              <a:gd name="T0" fmla="*/ 363 w 578"/>
              <a:gd name="T1" fmla="*/ 319 h 416"/>
              <a:gd name="T2" fmla="*/ 0 w 578"/>
              <a:gd name="T3" fmla="*/ 0 h 416"/>
              <a:gd name="T4" fmla="*/ 578 w 578"/>
              <a:gd name="T5" fmla="*/ 0 h 416"/>
              <a:gd name="T6" fmla="*/ 503 w 578"/>
              <a:gd name="T7" fmla="*/ 256 h 416"/>
              <a:gd name="T8" fmla="*/ 363 w 578"/>
              <a:gd name="T9" fmla="*/ 319 h 416"/>
            </a:gdLst>
            <a:ahLst/>
            <a:cxnLst>
              <a:cxn ang="0">
                <a:pos x="T0" y="T1"/>
              </a:cxn>
              <a:cxn ang="0">
                <a:pos x="T2" y="T3"/>
              </a:cxn>
              <a:cxn ang="0">
                <a:pos x="T4" y="T5"/>
              </a:cxn>
              <a:cxn ang="0">
                <a:pos x="T6" y="T7"/>
              </a:cxn>
              <a:cxn ang="0">
                <a:pos x="T8" y="T9"/>
              </a:cxn>
            </a:cxnLst>
            <a:rect l="0" t="0" r="r" b="b"/>
            <a:pathLst>
              <a:path w="578" h="416">
                <a:moveTo>
                  <a:pt x="363" y="319"/>
                </a:moveTo>
                <a:cubicBezTo>
                  <a:pt x="0" y="0"/>
                  <a:pt x="0" y="0"/>
                  <a:pt x="0" y="0"/>
                </a:cubicBezTo>
                <a:cubicBezTo>
                  <a:pt x="578" y="0"/>
                  <a:pt x="578" y="0"/>
                  <a:pt x="578" y="0"/>
                </a:cubicBezTo>
                <a:cubicBezTo>
                  <a:pt x="503" y="256"/>
                  <a:pt x="503" y="256"/>
                  <a:pt x="503" y="256"/>
                </a:cubicBezTo>
                <a:cubicBezTo>
                  <a:pt x="467" y="416"/>
                  <a:pt x="406" y="358"/>
                  <a:pt x="363" y="319"/>
                </a:cubicBezTo>
                <a:close/>
              </a:path>
            </a:pathLst>
          </a:custGeom>
          <a:solidFill>
            <a:srgbClr val="44D7FB"/>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40291" y="2602091"/>
            <a:ext cx="1233309" cy="1233309"/>
          </a:xfrm>
          <a:prstGeom prst="ellipse">
            <a:avLst/>
          </a:prstGeom>
          <a:solidFill>
            <a:srgbClr val="00328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Freeform 211"/>
          <p:cNvSpPr>
            <a:spLocks noEditPoints="1"/>
          </p:cNvSpPr>
          <p:nvPr/>
        </p:nvSpPr>
        <p:spPr bwMode="auto">
          <a:xfrm>
            <a:off x="3831301" y="3054331"/>
            <a:ext cx="451288" cy="328828"/>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TextBox 21"/>
          <p:cNvSpPr txBox="1"/>
          <p:nvPr/>
        </p:nvSpPr>
        <p:spPr>
          <a:xfrm>
            <a:off x="2655129" y="87091"/>
            <a:ext cx="2018471" cy="12988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5566918" y="1442391"/>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5566917" y="3595798"/>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Box 24"/>
          <p:cNvSpPr txBox="1"/>
          <p:nvPr/>
        </p:nvSpPr>
        <p:spPr>
          <a:xfrm>
            <a:off x="3468398" y="5347759"/>
            <a:ext cx="2098520" cy="12988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328762" y="1882265"/>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422095" y="4661936"/>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310489" y="258228"/>
            <a:ext cx="5508978" cy="954108"/>
            <a:chOff x="3341511" y="258228"/>
            <a:chExt cx="5508978" cy="954108"/>
          </a:xfrm>
        </p:grpSpPr>
        <p:sp>
          <p:nvSpPr>
            <p:cNvPr id="42" name="TextBox 41"/>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43" name="TextBox 42"/>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6770177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2" presetClass="entr" presetSubtype="1"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0-#ppt_h/2"/>
                                          </p:val>
                                        </p:tav>
                                        <p:tav tm="100000">
                                          <p:val>
                                            <p:strVal val="#ppt_y"/>
                                          </p:val>
                                        </p:tav>
                                      </p:tavLst>
                                    </p:anim>
                                  </p:childTnLst>
                                </p:cTn>
                              </p:par>
                            </p:childTnLst>
                          </p:cTn>
                        </p:par>
                        <p:par>
                          <p:cTn id="25" fill="hold">
                            <p:stCondLst>
                              <p:cond delay="2000"/>
                            </p:stCondLst>
                            <p:childTnLst>
                              <p:par>
                                <p:cTn id="26" presetID="2" presetClass="entr" presetSubtype="3"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additive="base">
                                        <p:cTn id="28" dur="500" fill="hold"/>
                                        <p:tgtEl>
                                          <p:spTgt spid="6"/>
                                        </p:tgtEl>
                                        <p:attrNameLst>
                                          <p:attrName>ppt_x</p:attrName>
                                        </p:attrNameLst>
                                      </p:cBhvr>
                                      <p:tavLst>
                                        <p:tav tm="0">
                                          <p:val>
                                            <p:strVal val="1+#ppt_w/2"/>
                                          </p:val>
                                        </p:tav>
                                        <p:tav tm="100000">
                                          <p:val>
                                            <p:strVal val="#ppt_x"/>
                                          </p:val>
                                        </p:tav>
                                      </p:tavLst>
                                    </p:anim>
                                    <p:anim calcmode="lin" valueType="num">
                                      <p:cBhvr additive="base">
                                        <p:cTn id="29" dur="500" fill="hold"/>
                                        <p:tgtEl>
                                          <p:spTgt spid="6"/>
                                        </p:tgtEl>
                                        <p:attrNameLst>
                                          <p:attrName>ppt_y</p:attrName>
                                        </p:attrNameLst>
                                      </p:cBhvr>
                                      <p:tavLst>
                                        <p:tav tm="0">
                                          <p:val>
                                            <p:strVal val="0-#ppt_h/2"/>
                                          </p:val>
                                        </p:tav>
                                        <p:tav tm="100000">
                                          <p:val>
                                            <p:strVal val="#ppt_y"/>
                                          </p:val>
                                        </p:tav>
                                      </p:tavLst>
                                    </p:anim>
                                  </p:childTnLst>
                                </p:cTn>
                              </p:par>
                            </p:childTnLst>
                          </p:cTn>
                        </p:par>
                        <p:par>
                          <p:cTn id="30" fill="hold">
                            <p:stCondLst>
                              <p:cond delay="2500"/>
                            </p:stCondLst>
                            <p:childTnLst>
                              <p:par>
                                <p:cTn id="31" presetID="2" presetClass="entr" presetSubtype="6"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500" fill="hold"/>
                                        <p:tgtEl>
                                          <p:spTgt spid="8"/>
                                        </p:tgtEl>
                                        <p:attrNameLst>
                                          <p:attrName>ppt_x</p:attrName>
                                        </p:attrNameLst>
                                      </p:cBhvr>
                                      <p:tavLst>
                                        <p:tav tm="0">
                                          <p:val>
                                            <p:strVal val="1+#ppt_w/2"/>
                                          </p:val>
                                        </p:tav>
                                        <p:tav tm="100000">
                                          <p:val>
                                            <p:strVal val="#ppt_x"/>
                                          </p:val>
                                        </p:tav>
                                      </p:tavLst>
                                    </p:anim>
                                    <p:anim calcmode="lin" valueType="num">
                                      <p:cBhvr additive="base">
                                        <p:cTn id="34" dur="500" fill="hold"/>
                                        <p:tgtEl>
                                          <p:spTgt spid="8"/>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2" presetClass="entr" presetSubtype="4" fill="hold" grpId="0"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additive="base">
                                        <p:cTn id="38" dur="500" fill="hold"/>
                                        <p:tgtEl>
                                          <p:spTgt spid="7"/>
                                        </p:tgtEl>
                                        <p:attrNameLst>
                                          <p:attrName>ppt_x</p:attrName>
                                        </p:attrNameLst>
                                      </p:cBhvr>
                                      <p:tavLst>
                                        <p:tav tm="0">
                                          <p:val>
                                            <p:strVal val="#ppt_x"/>
                                          </p:val>
                                        </p:tav>
                                        <p:tav tm="100000">
                                          <p:val>
                                            <p:strVal val="#ppt_x"/>
                                          </p:val>
                                        </p:tav>
                                      </p:tavLst>
                                    </p:anim>
                                    <p:anim calcmode="lin" valueType="num">
                                      <p:cBhvr additive="base">
                                        <p:cTn id="39" dur="500" fill="hold"/>
                                        <p:tgtEl>
                                          <p:spTgt spid="7"/>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2" presetClass="entr" presetSubtype="12"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0-#ppt_w/2"/>
                                          </p:val>
                                        </p:tav>
                                        <p:tav tm="100000">
                                          <p:val>
                                            <p:strVal val="#ppt_x"/>
                                          </p:val>
                                        </p:tav>
                                      </p:tavLst>
                                    </p:anim>
                                    <p:anim calcmode="lin" valueType="num">
                                      <p:cBhvr additive="base">
                                        <p:cTn id="44" dur="500" fill="hold"/>
                                        <p:tgtEl>
                                          <p:spTgt spid="9"/>
                                        </p:tgtEl>
                                        <p:attrNameLst>
                                          <p:attrName>ppt_y</p:attrName>
                                        </p:attrNameLst>
                                      </p:cBhvr>
                                      <p:tavLst>
                                        <p:tav tm="0">
                                          <p:val>
                                            <p:strVal val="1+#ppt_h/2"/>
                                          </p:val>
                                        </p:tav>
                                        <p:tav tm="100000">
                                          <p:val>
                                            <p:strVal val="#ppt_y"/>
                                          </p:val>
                                        </p:tav>
                                      </p:tavLst>
                                    </p:anim>
                                  </p:childTnLst>
                                </p:cTn>
                              </p:par>
                            </p:childTnLst>
                          </p:cTn>
                        </p:par>
                        <p:par>
                          <p:cTn id="45" fill="hold">
                            <p:stCondLst>
                              <p:cond delay="4000"/>
                            </p:stCondLst>
                            <p:childTnLst>
                              <p:par>
                                <p:cTn id="46" presetID="2" presetClass="entr" presetSubtype="8" fill="hold" grpId="0" nodeType="afterEffect">
                                  <p:stCondLst>
                                    <p:cond delay="0"/>
                                  </p:stCondLst>
                                  <p:childTnLst>
                                    <p:set>
                                      <p:cBhvr>
                                        <p:cTn id="47" dur="1" fill="hold">
                                          <p:stCondLst>
                                            <p:cond delay="0"/>
                                          </p:stCondLst>
                                        </p:cTn>
                                        <p:tgtEl>
                                          <p:spTgt spid="10"/>
                                        </p:tgtEl>
                                        <p:attrNameLst>
                                          <p:attrName>style.visibility</p:attrName>
                                        </p:attrNameLst>
                                      </p:cBhvr>
                                      <p:to>
                                        <p:strVal val="visible"/>
                                      </p:to>
                                    </p:set>
                                    <p:anim calcmode="lin" valueType="num">
                                      <p:cBhvr additive="base">
                                        <p:cTn id="48" dur="500" fill="hold"/>
                                        <p:tgtEl>
                                          <p:spTgt spid="10"/>
                                        </p:tgtEl>
                                        <p:attrNameLst>
                                          <p:attrName>ppt_x</p:attrName>
                                        </p:attrNameLst>
                                      </p:cBhvr>
                                      <p:tavLst>
                                        <p:tav tm="0">
                                          <p:val>
                                            <p:strVal val="0-#ppt_w/2"/>
                                          </p:val>
                                        </p:tav>
                                        <p:tav tm="100000">
                                          <p:val>
                                            <p:strVal val="#ppt_x"/>
                                          </p:val>
                                        </p:tav>
                                      </p:tavLst>
                                    </p:anim>
                                    <p:anim calcmode="lin" valueType="num">
                                      <p:cBhvr additive="base">
                                        <p:cTn id="49" dur="500" fill="hold"/>
                                        <p:tgtEl>
                                          <p:spTgt spid="10"/>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53" presetClass="entr" presetSubtype="528"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anim calcmode="lin" valueType="num">
                                      <p:cBhvr>
                                        <p:cTn id="56" dur="500" fill="hold"/>
                                        <p:tgtEl>
                                          <p:spTgt spid="22"/>
                                        </p:tgtEl>
                                        <p:attrNameLst>
                                          <p:attrName>ppt_x</p:attrName>
                                        </p:attrNameLst>
                                      </p:cBhvr>
                                      <p:tavLst>
                                        <p:tav tm="0">
                                          <p:val>
                                            <p:fltVal val="0.5"/>
                                          </p:val>
                                        </p:tav>
                                        <p:tav tm="100000">
                                          <p:val>
                                            <p:strVal val="#ppt_x"/>
                                          </p:val>
                                        </p:tav>
                                      </p:tavLst>
                                    </p:anim>
                                    <p:anim calcmode="lin" valueType="num">
                                      <p:cBhvr>
                                        <p:cTn id="57" dur="500" fill="hold"/>
                                        <p:tgtEl>
                                          <p:spTgt spid="22"/>
                                        </p:tgtEl>
                                        <p:attrNameLst>
                                          <p:attrName>ppt_y</p:attrName>
                                        </p:attrNameLst>
                                      </p:cBhvr>
                                      <p:tavLst>
                                        <p:tav tm="0">
                                          <p:val>
                                            <p:fltVal val="0.5"/>
                                          </p:val>
                                        </p:tav>
                                        <p:tav tm="100000">
                                          <p:val>
                                            <p:strVal val="#ppt_y"/>
                                          </p:val>
                                        </p:tav>
                                      </p:tavLst>
                                    </p:anim>
                                  </p:childTnLst>
                                </p:cTn>
                              </p:par>
                            </p:childTnLst>
                          </p:cTn>
                        </p:par>
                        <p:par>
                          <p:cTn id="58" fill="hold">
                            <p:stCondLst>
                              <p:cond delay="5000"/>
                            </p:stCondLst>
                            <p:childTnLst>
                              <p:par>
                                <p:cTn id="59" presetID="53" presetClass="entr" presetSubtype="528"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 calcmode="lin" valueType="num">
                                      <p:cBhvr>
                                        <p:cTn id="61" dur="500" fill="hold"/>
                                        <p:tgtEl>
                                          <p:spTgt spid="23"/>
                                        </p:tgtEl>
                                        <p:attrNameLst>
                                          <p:attrName>ppt_w</p:attrName>
                                        </p:attrNameLst>
                                      </p:cBhvr>
                                      <p:tavLst>
                                        <p:tav tm="0">
                                          <p:val>
                                            <p:fltVal val="0"/>
                                          </p:val>
                                        </p:tav>
                                        <p:tav tm="100000">
                                          <p:val>
                                            <p:strVal val="#ppt_w"/>
                                          </p:val>
                                        </p:tav>
                                      </p:tavLst>
                                    </p:anim>
                                    <p:anim calcmode="lin" valueType="num">
                                      <p:cBhvr>
                                        <p:cTn id="62" dur="500" fill="hold"/>
                                        <p:tgtEl>
                                          <p:spTgt spid="23"/>
                                        </p:tgtEl>
                                        <p:attrNameLst>
                                          <p:attrName>ppt_h</p:attrName>
                                        </p:attrNameLst>
                                      </p:cBhvr>
                                      <p:tavLst>
                                        <p:tav tm="0">
                                          <p:val>
                                            <p:fltVal val="0"/>
                                          </p:val>
                                        </p:tav>
                                        <p:tav tm="100000">
                                          <p:val>
                                            <p:strVal val="#ppt_h"/>
                                          </p:val>
                                        </p:tav>
                                      </p:tavLst>
                                    </p:anim>
                                    <p:animEffect transition="in" filter="fade">
                                      <p:cBhvr>
                                        <p:cTn id="63" dur="500"/>
                                        <p:tgtEl>
                                          <p:spTgt spid="23"/>
                                        </p:tgtEl>
                                      </p:cBhvr>
                                    </p:animEffect>
                                    <p:anim calcmode="lin" valueType="num">
                                      <p:cBhvr>
                                        <p:cTn id="64" dur="500" fill="hold"/>
                                        <p:tgtEl>
                                          <p:spTgt spid="23"/>
                                        </p:tgtEl>
                                        <p:attrNameLst>
                                          <p:attrName>ppt_x</p:attrName>
                                        </p:attrNameLst>
                                      </p:cBhvr>
                                      <p:tavLst>
                                        <p:tav tm="0">
                                          <p:val>
                                            <p:fltVal val="0.5"/>
                                          </p:val>
                                        </p:tav>
                                        <p:tav tm="100000">
                                          <p:val>
                                            <p:strVal val="#ppt_x"/>
                                          </p:val>
                                        </p:tav>
                                      </p:tavLst>
                                    </p:anim>
                                    <p:anim calcmode="lin" valueType="num">
                                      <p:cBhvr>
                                        <p:cTn id="65" dur="500" fill="hold"/>
                                        <p:tgtEl>
                                          <p:spTgt spid="23"/>
                                        </p:tgtEl>
                                        <p:attrNameLst>
                                          <p:attrName>ppt_y</p:attrName>
                                        </p:attrNameLst>
                                      </p:cBhvr>
                                      <p:tavLst>
                                        <p:tav tm="0">
                                          <p:val>
                                            <p:fltVal val="0.5"/>
                                          </p:val>
                                        </p:tav>
                                        <p:tav tm="100000">
                                          <p:val>
                                            <p:strVal val="#ppt_y"/>
                                          </p:val>
                                        </p:tav>
                                      </p:tavLst>
                                    </p:anim>
                                  </p:childTnLst>
                                </p:cTn>
                              </p:par>
                            </p:childTnLst>
                          </p:cTn>
                        </p:par>
                        <p:par>
                          <p:cTn id="66" fill="hold">
                            <p:stCondLst>
                              <p:cond delay="5500"/>
                            </p:stCondLst>
                            <p:childTnLst>
                              <p:par>
                                <p:cTn id="67" presetID="53" presetClass="entr" presetSubtype="528" fill="hold" grpId="0" nodeType="afterEffect">
                                  <p:stCondLst>
                                    <p:cond delay="0"/>
                                  </p:stCondLst>
                                  <p:childTnLst>
                                    <p:set>
                                      <p:cBhvr>
                                        <p:cTn id="68" dur="1" fill="hold">
                                          <p:stCondLst>
                                            <p:cond delay="0"/>
                                          </p:stCondLst>
                                        </p:cTn>
                                        <p:tgtEl>
                                          <p:spTgt spid="24"/>
                                        </p:tgtEl>
                                        <p:attrNameLst>
                                          <p:attrName>style.visibility</p:attrName>
                                        </p:attrNameLst>
                                      </p:cBhvr>
                                      <p:to>
                                        <p:strVal val="visible"/>
                                      </p:to>
                                    </p:set>
                                    <p:anim calcmode="lin" valueType="num">
                                      <p:cBhvr>
                                        <p:cTn id="69" dur="500" fill="hold"/>
                                        <p:tgtEl>
                                          <p:spTgt spid="24"/>
                                        </p:tgtEl>
                                        <p:attrNameLst>
                                          <p:attrName>ppt_w</p:attrName>
                                        </p:attrNameLst>
                                      </p:cBhvr>
                                      <p:tavLst>
                                        <p:tav tm="0">
                                          <p:val>
                                            <p:fltVal val="0"/>
                                          </p:val>
                                        </p:tav>
                                        <p:tav tm="100000">
                                          <p:val>
                                            <p:strVal val="#ppt_w"/>
                                          </p:val>
                                        </p:tav>
                                      </p:tavLst>
                                    </p:anim>
                                    <p:anim calcmode="lin" valueType="num">
                                      <p:cBhvr>
                                        <p:cTn id="70" dur="500" fill="hold"/>
                                        <p:tgtEl>
                                          <p:spTgt spid="24"/>
                                        </p:tgtEl>
                                        <p:attrNameLst>
                                          <p:attrName>ppt_h</p:attrName>
                                        </p:attrNameLst>
                                      </p:cBhvr>
                                      <p:tavLst>
                                        <p:tav tm="0">
                                          <p:val>
                                            <p:fltVal val="0"/>
                                          </p:val>
                                        </p:tav>
                                        <p:tav tm="100000">
                                          <p:val>
                                            <p:strVal val="#ppt_h"/>
                                          </p:val>
                                        </p:tav>
                                      </p:tavLst>
                                    </p:anim>
                                    <p:animEffect transition="in" filter="fade">
                                      <p:cBhvr>
                                        <p:cTn id="71" dur="500"/>
                                        <p:tgtEl>
                                          <p:spTgt spid="24"/>
                                        </p:tgtEl>
                                      </p:cBhvr>
                                    </p:animEffect>
                                    <p:anim calcmode="lin" valueType="num">
                                      <p:cBhvr>
                                        <p:cTn id="72" dur="500" fill="hold"/>
                                        <p:tgtEl>
                                          <p:spTgt spid="24"/>
                                        </p:tgtEl>
                                        <p:attrNameLst>
                                          <p:attrName>ppt_x</p:attrName>
                                        </p:attrNameLst>
                                      </p:cBhvr>
                                      <p:tavLst>
                                        <p:tav tm="0">
                                          <p:val>
                                            <p:fltVal val="0.5"/>
                                          </p:val>
                                        </p:tav>
                                        <p:tav tm="100000">
                                          <p:val>
                                            <p:strVal val="#ppt_x"/>
                                          </p:val>
                                        </p:tav>
                                      </p:tavLst>
                                    </p:anim>
                                    <p:anim calcmode="lin" valueType="num">
                                      <p:cBhvr>
                                        <p:cTn id="73" dur="500" fill="hold"/>
                                        <p:tgtEl>
                                          <p:spTgt spid="24"/>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500" fill="hold"/>
                                        <p:tgtEl>
                                          <p:spTgt spid="25"/>
                                        </p:tgtEl>
                                        <p:attrNameLst>
                                          <p:attrName>ppt_w</p:attrName>
                                        </p:attrNameLst>
                                      </p:cBhvr>
                                      <p:tavLst>
                                        <p:tav tm="0">
                                          <p:val>
                                            <p:fltVal val="0"/>
                                          </p:val>
                                        </p:tav>
                                        <p:tav tm="100000">
                                          <p:val>
                                            <p:strVal val="#ppt_w"/>
                                          </p:val>
                                        </p:tav>
                                      </p:tavLst>
                                    </p:anim>
                                    <p:anim calcmode="lin" valueType="num">
                                      <p:cBhvr>
                                        <p:cTn id="78" dur="500" fill="hold"/>
                                        <p:tgtEl>
                                          <p:spTgt spid="25"/>
                                        </p:tgtEl>
                                        <p:attrNameLst>
                                          <p:attrName>ppt_h</p:attrName>
                                        </p:attrNameLst>
                                      </p:cBhvr>
                                      <p:tavLst>
                                        <p:tav tm="0">
                                          <p:val>
                                            <p:fltVal val="0"/>
                                          </p:val>
                                        </p:tav>
                                        <p:tav tm="100000">
                                          <p:val>
                                            <p:strVal val="#ppt_h"/>
                                          </p:val>
                                        </p:tav>
                                      </p:tavLst>
                                    </p:anim>
                                    <p:animEffect transition="in" filter="fade">
                                      <p:cBhvr>
                                        <p:cTn id="79" dur="500"/>
                                        <p:tgtEl>
                                          <p:spTgt spid="25"/>
                                        </p:tgtEl>
                                      </p:cBhvr>
                                    </p:animEffect>
                                    <p:anim calcmode="lin" valueType="num">
                                      <p:cBhvr>
                                        <p:cTn id="80" dur="500" fill="hold"/>
                                        <p:tgtEl>
                                          <p:spTgt spid="25"/>
                                        </p:tgtEl>
                                        <p:attrNameLst>
                                          <p:attrName>ppt_x</p:attrName>
                                        </p:attrNameLst>
                                      </p:cBhvr>
                                      <p:tavLst>
                                        <p:tav tm="0">
                                          <p:val>
                                            <p:fltVal val="0.5"/>
                                          </p:val>
                                        </p:tav>
                                        <p:tav tm="100000">
                                          <p:val>
                                            <p:strVal val="#ppt_x"/>
                                          </p:val>
                                        </p:tav>
                                      </p:tavLst>
                                    </p:anim>
                                    <p:anim calcmode="lin" valueType="num">
                                      <p:cBhvr>
                                        <p:cTn id="81" dur="500" fill="hold"/>
                                        <p:tgtEl>
                                          <p:spTgt spid="25"/>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53" presetClass="entr" presetSubtype="528" fill="hold" grpId="0" nodeType="afterEffect">
                                  <p:stCondLst>
                                    <p:cond delay="0"/>
                                  </p:stCondLst>
                                  <p:childTnLst>
                                    <p:set>
                                      <p:cBhvr>
                                        <p:cTn id="84" dur="1" fill="hold">
                                          <p:stCondLst>
                                            <p:cond delay="0"/>
                                          </p:stCondLst>
                                        </p:cTn>
                                        <p:tgtEl>
                                          <p:spTgt spid="34"/>
                                        </p:tgtEl>
                                        <p:attrNameLst>
                                          <p:attrName>style.visibility</p:attrName>
                                        </p:attrNameLst>
                                      </p:cBhvr>
                                      <p:to>
                                        <p:strVal val="visible"/>
                                      </p:to>
                                    </p:set>
                                    <p:anim calcmode="lin" valueType="num">
                                      <p:cBhvr>
                                        <p:cTn id="85" dur="500" fill="hold"/>
                                        <p:tgtEl>
                                          <p:spTgt spid="34"/>
                                        </p:tgtEl>
                                        <p:attrNameLst>
                                          <p:attrName>ppt_w</p:attrName>
                                        </p:attrNameLst>
                                      </p:cBhvr>
                                      <p:tavLst>
                                        <p:tav tm="0">
                                          <p:val>
                                            <p:fltVal val="0"/>
                                          </p:val>
                                        </p:tav>
                                        <p:tav tm="100000">
                                          <p:val>
                                            <p:strVal val="#ppt_w"/>
                                          </p:val>
                                        </p:tav>
                                      </p:tavLst>
                                    </p:anim>
                                    <p:anim calcmode="lin" valueType="num">
                                      <p:cBhvr>
                                        <p:cTn id="86" dur="500" fill="hold"/>
                                        <p:tgtEl>
                                          <p:spTgt spid="34"/>
                                        </p:tgtEl>
                                        <p:attrNameLst>
                                          <p:attrName>ppt_h</p:attrName>
                                        </p:attrNameLst>
                                      </p:cBhvr>
                                      <p:tavLst>
                                        <p:tav tm="0">
                                          <p:val>
                                            <p:fltVal val="0"/>
                                          </p:val>
                                        </p:tav>
                                        <p:tav tm="100000">
                                          <p:val>
                                            <p:strVal val="#ppt_h"/>
                                          </p:val>
                                        </p:tav>
                                      </p:tavLst>
                                    </p:anim>
                                    <p:animEffect transition="in" filter="fade">
                                      <p:cBhvr>
                                        <p:cTn id="87" dur="500"/>
                                        <p:tgtEl>
                                          <p:spTgt spid="34"/>
                                        </p:tgtEl>
                                      </p:cBhvr>
                                    </p:animEffect>
                                    <p:anim calcmode="lin" valueType="num">
                                      <p:cBhvr>
                                        <p:cTn id="88" dur="500" fill="hold"/>
                                        <p:tgtEl>
                                          <p:spTgt spid="34"/>
                                        </p:tgtEl>
                                        <p:attrNameLst>
                                          <p:attrName>ppt_x</p:attrName>
                                        </p:attrNameLst>
                                      </p:cBhvr>
                                      <p:tavLst>
                                        <p:tav tm="0">
                                          <p:val>
                                            <p:fltVal val="0.5"/>
                                          </p:val>
                                        </p:tav>
                                        <p:tav tm="100000">
                                          <p:val>
                                            <p:strVal val="#ppt_x"/>
                                          </p:val>
                                        </p:tav>
                                      </p:tavLst>
                                    </p:anim>
                                    <p:anim calcmode="lin" valueType="num">
                                      <p:cBhvr>
                                        <p:cTn id="89" dur="500" fill="hold"/>
                                        <p:tgtEl>
                                          <p:spTgt spid="34"/>
                                        </p:tgtEl>
                                        <p:attrNameLst>
                                          <p:attrName>ppt_y</p:attrName>
                                        </p:attrNameLst>
                                      </p:cBhvr>
                                      <p:tavLst>
                                        <p:tav tm="0">
                                          <p:val>
                                            <p:fltVal val="0.5"/>
                                          </p:val>
                                        </p:tav>
                                        <p:tav tm="100000">
                                          <p:val>
                                            <p:strVal val="#ppt_y"/>
                                          </p:val>
                                        </p:tav>
                                      </p:tavLst>
                                    </p:anim>
                                  </p:childTnLst>
                                </p:cTn>
                              </p:par>
                            </p:childTnLst>
                          </p:cTn>
                        </p:par>
                        <p:par>
                          <p:cTn id="90" fill="hold">
                            <p:stCondLst>
                              <p:cond delay="700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7" grpId="0" animBg="1"/>
      <p:bldP spid="9" grpId="0" animBg="1"/>
      <p:bldP spid="10" grpId="0" animBg="1"/>
      <p:bldP spid="5" grpId="0" animBg="1"/>
      <p:bldP spid="17" grpId="0" animBg="1"/>
      <p:bldP spid="41" grpId="0" animBg="1"/>
      <p:bldP spid="22" grpId="0"/>
      <p:bldP spid="23" grpId="0"/>
      <p:bldP spid="24" grpId="0"/>
      <p:bldP spid="25" grpId="0"/>
      <p:bldP spid="34" grpId="0"/>
      <p:bldP spid="3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4" name="Group 43"/>
          <p:cNvGrpSpPr/>
          <p:nvPr/>
        </p:nvGrpSpPr>
        <p:grpSpPr>
          <a:xfrm>
            <a:off x="6954187" y="3356697"/>
            <a:ext cx="2108968" cy="1121664"/>
            <a:chOff x="5215640" y="2517523"/>
            <a:chExt cx="1581726" cy="841248"/>
          </a:xfrm>
        </p:grpSpPr>
        <p:sp>
          <p:nvSpPr>
            <p:cNvPr id="28" name="Pentagon 27"/>
            <p:cNvSpPr/>
            <p:nvPr/>
          </p:nvSpPr>
          <p:spPr bwMode="auto">
            <a:xfrm>
              <a:off x="5215640" y="2519047"/>
              <a:ext cx="1371600" cy="838200"/>
            </a:xfrm>
            <a:prstGeom prst="homePlate">
              <a:avLst>
                <a:gd name="adj" fmla="val 39555"/>
              </a:avLst>
            </a:prstGeom>
            <a:solidFill>
              <a:srgbClr val="0967B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Chevron 28"/>
            <p:cNvSpPr/>
            <p:nvPr/>
          </p:nvSpPr>
          <p:spPr bwMode="auto">
            <a:xfrm>
              <a:off x="6302552" y="2517523"/>
              <a:ext cx="494814" cy="841248"/>
            </a:xfrm>
            <a:prstGeom prst="chevron">
              <a:avLst>
                <a:gd name="adj" fmla="val 67329"/>
              </a:avLst>
            </a:prstGeom>
            <a:solidFill>
              <a:srgbClr val="0050A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 name="Group 15"/>
          <p:cNvGrpSpPr/>
          <p:nvPr/>
        </p:nvGrpSpPr>
        <p:grpSpPr>
          <a:xfrm>
            <a:off x="3849491" y="2194499"/>
            <a:ext cx="1929900" cy="1439235"/>
            <a:chOff x="2286001" y="1350520"/>
            <a:chExt cx="1952623" cy="1456180"/>
          </a:xfrm>
          <a:solidFill>
            <a:srgbClr val="36B8E3"/>
          </a:solidFill>
        </p:grpSpPr>
        <p:sp>
          <p:nvSpPr>
            <p:cNvPr id="2053" name="Freeform 5"/>
            <p:cNvSpPr>
              <a:spLocks/>
            </p:cNvSpPr>
            <p:nvPr/>
          </p:nvSpPr>
          <p:spPr bwMode="auto">
            <a:xfrm>
              <a:off x="2286001" y="1350520"/>
              <a:ext cx="802268" cy="383736"/>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Rectangle 10"/>
            <p:cNvSpPr/>
            <p:nvPr/>
          </p:nvSpPr>
          <p:spPr bwMode="auto">
            <a:xfrm>
              <a:off x="2703830" y="1733550"/>
              <a:ext cx="384048" cy="685800"/>
            </a:xfrm>
            <a:prstGeom prst="rect">
              <a:avLst/>
            </a:prstGeom>
            <a:solidFill>
              <a:srgbClr val="0E90B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Freeform 9"/>
            <p:cNvSpPr>
              <a:spLocks/>
            </p:cNvSpPr>
            <p:nvPr/>
          </p:nvSpPr>
          <p:spPr bwMode="auto">
            <a:xfrm flipH="1" flipV="1">
              <a:off x="2705103" y="2419350"/>
              <a:ext cx="1533521" cy="387350"/>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21"/>
          <p:cNvGrpSpPr/>
          <p:nvPr/>
        </p:nvGrpSpPr>
        <p:grpSpPr>
          <a:xfrm>
            <a:off x="3849491" y="4211587"/>
            <a:ext cx="1929900" cy="1439235"/>
            <a:chOff x="2286001" y="3128963"/>
            <a:chExt cx="1701905" cy="1269206"/>
          </a:xfrm>
          <a:solidFill>
            <a:srgbClr val="157EBF"/>
          </a:solidFill>
        </p:grpSpPr>
        <p:sp>
          <p:nvSpPr>
            <p:cNvPr id="18" name="Freeform 5"/>
            <p:cNvSpPr>
              <a:spLocks/>
            </p:cNvSpPr>
            <p:nvPr/>
          </p:nvSpPr>
          <p:spPr bwMode="auto">
            <a:xfrm flipV="1">
              <a:off x="2286001" y="4063705"/>
              <a:ext cx="699256" cy="334464"/>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18"/>
            <p:cNvSpPr/>
            <p:nvPr/>
          </p:nvSpPr>
          <p:spPr bwMode="auto">
            <a:xfrm flipV="1">
              <a:off x="2650180" y="3466577"/>
              <a:ext cx="334736" cy="597743"/>
            </a:xfrm>
            <a:prstGeom prst="rect">
              <a:avLst/>
            </a:prstGeom>
            <a:solidFill>
              <a:srgbClr val="00569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Freeform 9"/>
            <p:cNvSpPr>
              <a:spLocks/>
            </p:cNvSpPr>
            <p:nvPr/>
          </p:nvSpPr>
          <p:spPr bwMode="auto">
            <a:xfrm flipH="1">
              <a:off x="2651290" y="3128963"/>
              <a:ext cx="1336616" cy="337614"/>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1" name="Freeform 9"/>
          <p:cNvSpPr>
            <a:spLocks/>
          </p:cNvSpPr>
          <p:nvPr/>
        </p:nvSpPr>
        <p:spPr bwMode="auto">
          <a:xfrm flipH="1">
            <a:off x="3849491" y="3730941"/>
            <a:ext cx="1929900" cy="382843"/>
          </a:xfrm>
          <a:prstGeom prst="rect">
            <a:avLst/>
          </a:pr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22"/>
          <p:cNvSpPr/>
          <p:nvPr/>
        </p:nvSpPr>
        <p:spPr bwMode="auto">
          <a:xfrm>
            <a:off x="3125283" y="1997919"/>
            <a:ext cx="756071" cy="756071"/>
          </a:xfrm>
          <a:prstGeom prst="ellipse">
            <a:avLst/>
          </a:prstGeom>
          <a:noFill/>
          <a:ln w="57150">
            <a:solidFill>
              <a:srgbClr val="36B8E3"/>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36B8E3"/>
                </a:solidFill>
              </a:rPr>
              <a:t>01</a:t>
            </a:r>
          </a:p>
        </p:txBody>
      </p:sp>
      <p:sp>
        <p:nvSpPr>
          <p:cNvPr id="24" name="Oval 23"/>
          <p:cNvSpPr/>
          <p:nvPr/>
        </p:nvSpPr>
        <p:spPr bwMode="auto">
          <a:xfrm>
            <a:off x="3125283" y="3545165"/>
            <a:ext cx="756071" cy="756071"/>
          </a:xfrm>
          <a:prstGeom prst="ellipse">
            <a:avLst/>
          </a:prstGeom>
          <a:noFill/>
          <a:ln w="57150">
            <a:solidFill>
              <a:srgbClr val="239BD3"/>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239BD3"/>
                </a:solidFill>
              </a:rPr>
              <a:t>02</a:t>
            </a:r>
          </a:p>
        </p:txBody>
      </p:sp>
      <p:sp>
        <p:nvSpPr>
          <p:cNvPr id="25" name="Oval 24"/>
          <p:cNvSpPr/>
          <p:nvPr/>
        </p:nvSpPr>
        <p:spPr bwMode="auto">
          <a:xfrm>
            <a:off x="3125283" y="5081070"/>
            <a:ext cx="756071" cy="756071"/>
          </a:xfrm>
          <a:prstGeom prst="ellipse">
            <a:avLst/>
          </a:prstGeom>
          <a:noFill/>
          <a:ln w="57150">
            <a:solidFill>
              <a:srgbClr val="157EBF"/>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157EBF"/>
                </a:solidFill>
              </a:rPr>
              <a:t>03</a:t>
            </a:r>
          </a:p>
        </p:txBody>
      </p:sp>
      <p:sp>
        <p:nvSpPr>
          <p:cNvPr id="5" name="Oval 4"/>
          <p:cNvSpPr/>
          <p:nvPr/>
        </p:nvSpPr>
        <p:spPr>
          <a:xfrm>
            <a:off x="5456770" y="3070745"/>
            <a:ext cx="1693569" cy="169356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6310489"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45" name="TextBox 44"/>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
        <p:nvSpPr>
          <p:cNvPr id="46" name="TextBox 45"/>
          <p:cNvSpPr txBox="1"/>
          <p:nvPr/>
        </p:nvSpPr>
        <p:spPr>
          <a:xfrm>
            <a:off x="419022" y="1834764"/>
            <a:ext cx="2435256" cy="1077218"/>
          </a:xfrm>
          <a:prstGeom prst="rect">
            <a:avLst/>
          </a:prstGeom>
          <a:noFill/>
        </p:spPr>
        <p:txBody>
          <a:bodyPr wrap="square" rtlCol="0">
            <a:spAutoFit/>
          </a:bodyPr>
          <a:lstStyle/>
          <a:p>
            <a:r>
              <a:rPr lang="en-US" sz="1400" b="1" dirty="0">
                <a:solidFill>
                  <a:srgbClr val="36B8E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7" name="TextBox 46"/>
          <p:cNvSpPr txBox="1"/>
          <p:nvPr/>
        </p:nvSpPr>
        <p:spPr>
          <a:xfrm>
            <a:off x="419022" y="3378920"/>
            <a:ext cx="2435256" cy="1077218"/>
          </a:xfrm>
          <a:prstGeom prst="rect">
            <a:avLst/>
          </a:prstGeom>
          <a:noFill/>
        </p:spPr>
        <p:txBody>
          <a:bodyPr wrap="square" rtlCol="0">
            <a:spAutoFit/>
          </a:bodyPr>
          <a:lstStyle/>
          <a:p>
            <a:r>
              <a:rPr lang="en-US" sz="1400" b="1" dirty="0">
                <a:solidFill>
                  <a:srgbClr val="239B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8" name="TextBox 47"/>
          <p:cNvSpPr txBox="1"/>
          <p:nvPr/>
        </p:nvSpPr>
        <p:spPr>
          <a:xfrm>
            <a:off x="419022" y="4920496"/>
            <a:ext cx="2435256" cy="1077218"/>
          </a:xfrm>
          <a:prstGeom prst="rect">
            <a:avLst/>
          </a:prstGeom>
          <a:noFill/>
        </p:spPr>
        <p:txBody>
          <a:bodyPr wrap="square" rtlCol="0">
            <a:spAutoFit/>
          </a:bodyPr>
          <a:lstStyle/>
          <a:p>
            <a:r>
              <a:rPr lang="en-US" sz="1400" b="1" dirty="0">
                <a:solidFill>
                  <a:srgbClr val="157EBF"/>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9" name="TextBox 48"/>
          <p:cNvSpPr txBox="1"/>
          <p:nvPr/>
        </p:nvSpPr>
        <p:spPr>
          <a:xfrm>
            <a:off x="9421040" y="3343989"/>
            <a:ext cx="2435256" cy="1077218"/>
          </a:xfrm>
          <a:prstGeom prst="rect">
            <a:avLst/>
          </a:prstGeom>
          <a:noFill/>
        </p:spPr>
        <p:txBody>
          <a:bodyPr wrap="square" rtlCol="0">
            <a:spAutoFit/>
          </a:bodyPr>
          <a:lstStyle/>
          <a:p>
            <a:r>
              <a:rPr lang="en-US" sz="1400" b="1" dirty="0">
                <a:solidFill>
                  <a:srgbClr val="0967B9"/>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50" name="Group 49"/>
          <p:cNvGrpSpPr>
            <a:grpSpLocks noChangeAspect="1"/>
          </p:cNvGrpSpPr>
          <p:nvPr/>
        </p:nvGrpSpPr>
        <p:grpSpPr>
          <a:xfrm>
            <a:off x="5846354" y="3533227"/>
            <a:ext cx="914400" cy="698742"/>
            <a:chOff x="1201738" y="1511300"/>
            <a:chExt cx="168275" cy="128588"/>
          </a:xfrm>
          <a:solidFill>
            <a:schemeClr val="bg1"/>
          </a:solidFill>
          <a:effectLst/>
        </p:grpSpPr>
        <p:sp>
          <p:nvSpPr>
            <p:cNvPr id="51"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pic>
        <p:nvPicPr>
          <p:cNvPr id="30" name="Picture 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85336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23" presetClass="entr" presetSubtype="16" fill="hold"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53" presetClass="entr" presetSubtype="528"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 calcmode="lin" valueType="num">
                                      <p:cBhvr>
                                        <p:cTn id="22" dur="500" fill="hold"/>
                                        <p:tgtEl>
                                          <p:spTgt spid="46"/>
                                        </p:tgtEl>
                                        <p:attrNameLst>
                                          <p:attrName>ppt_w</p:attrName>
                                        </p:attrNameLst>
                                      </p:cBhvr>
                                      <p:tavLst>
                                        <p:tav tm="0">
                                          <p:val>
                                            <p:fltVal val="0"/>
                                          </p:val>
                                        </p:tav>
                                        <p:tav tm="100000">
                                          <p:val>
                                            <p:strVal val="#ppt_w"/>
                                          </p:val>
                                        </p:tav>
                                      </p:tavLst>
                                    </p:anim>
                                    <p:anim calcmode="lin" valueType="num">
                                      <p:cBhvr>
                                        <p:cTn id="23" dur="500" fill="hold"/>
                                        <p:tgtEl>
                                          <p:spTgt spid="46"/>
                                        </p:tgtEl>
                                        <p:attrNameLst>
                                          <p:attrName>ppt_h</p:attrName>
                                        </p:attrNameLst>
                                      </p:cBhvr>
                                      <p:tavLst>
                                        <p:tav tm="0">
                                          <p:val>
                                            <p:fltVal val="0"/>
                                          </p:val>
                                        </p:tav>
                                        <p:tav tm="100000">
                                          <p:val>
                                            <p:strVal val="#ppt_h"/>
                                          </p:val>
                                        </p:tav>
                                      </p:tavLst>
                                    </p:anim>
                                    <p:animEffect transition="in" filter="fade">
                                      <p:cBhvr>
                                        <p:cTn id="24" dur="500"/>
                                        <p:tgtEl>
                                          <p:spTgt spid="46"/>
                                        </p:tgtEl>
                                      </p:cBhvr>
                                    </p:animEffect>
                                    <p:anim calcmode="lin" valueType="num">
                                      <p:cBhvr>
                                        <p:cTn id="25" dur="500" fill="hold"/>
                                        <p:tgtEl>
                                          <p:spTgt spid="46"/>
                                        </p:tgtEl>
                                        <p:attrNameLst>
                                          <p:attrName>ppt_x</p:attrName>
                                        </p:attrNameLst>
                                      </p:cBhvr>
                                      <p:tavLst>
                                        <p:tav tm="0">
                                          <p:val>
                                            <p:fltVal val="0.5"/>
                                          </p:val>
                                        </p:tav>
                                        <p:tav tm="100000">
                                          <p:val>
                                            <p:strVal val="#ppt_x"/>
                                          </p:val>
                                        </p:tav>
                                      </p:tavLst>
                                    </p:anim>
                                    <p:anim calcmode="lin" valueType="num">
                                      <p:cBhvr>
                                        <p:cTn id="26" dur="500" fill="hold"/>
                                        <p:tgtEl>
                                          <p:spTgt spid="46"/>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3" presetClass="entr" presetSubtype="16" fill="hold" grpId="0" nodeType="afterEffect">
                                  <p:stCondLst>
                                    <p:cond delay="0"/>
                                  </p:stCondLst>
                                  <p:childTnLst>
                                    <p:set>
                                      <p:cBhvr>
                                        <p:cTn id="29" dur="1" fill="hold">
                                          <p:stCondLst>
                                            <p:cond delay="0"/>
                                          </p:stCondLst>
                                        </p:cTn>
                                        <p:tgtEl>
                                          <p:spTgt spid="23"/>
                                        </p:tgtEl>
                                        <p:attrNameLst>
                                          <p:attrName>style.visibility</p:attrName>
                                        </p:attrNameLst>
                                      </p:cBhvr>
                                      <p:to>
                                        <p:strVal val="visible"/>
                                      </p:to>
                                    </p:set>
                                    <p:anim calcmode="lin" valueType="num">
                                      <p:cBhvr>
                                        <p:cTn id="30" dur="500" fill="hold"/>
                                        <p:tgtEl>
                                          <p:spTgt spid="23"/>
                                        </p:tgtEl>
                                        <p:attrNameLst>
                                          <p:attrName>ppt_w</p:attrName>
                                        </p:attrNameLst>
                                      </p:cBhvr>
                                      <p:tavLst>
                                        <p:tav tm="0">
                                          <p:val>
                                            <p:fltVal val="0"/>
                                          </p:val>
                                        </p:tav>
                                        <p:tav tm="100000">
                                          <p:val>
                                            <p:strVal val="#ppt_w"/>
                                          </p:val>
                                        </p:tav>
                                      </p:tavLst>
                                    </p:anim>
                                    <p:anim calcmode="lin" valueType="num">
                                      <p:cBhvr>
                                        <p:cTn id="31" dur="500" fill="hold"/>
                                        <p:tgtEl>
                                          <p:spTgt spid="23"/>
                                        </p:tgtEl>
                                        <p:attrNameLst>
                                          <p:attrName>ppt_h</p:attrName>
                                        </p:attrNameLst>
                                      </p:cBhvr>
                                      <p:tavLst>
                                        <p:tav tm="0">
                                          <p:val>
                                            <p:fltVal val="0"/>
                                          </p:val>
                                        </p:tav>
                                        <p:tav tm="100000">
                                          <p:val>
                                            <p:strVal val="#ppt_h"/>
                                          </p:val>
                                        </p:tav>
                                      </p:tavLst>
                                    </p:anim>
                                  </p:childTnLst>
                                </p:cTn>
                              </p:par>
                            </p:childTnLst>
                          </p:cTn>
                        </p:par>
                        <p:par>
                          <p:cTn id="32" fill="hold">
                            <p:stCondLst>
                              <p:cond delay="2500"/>
                            </p:stCondLst>
                            <p:childTnLst>
                              <p:par>
                                <p:cTn id="33" presetID="18" presetClass="entr" presetSubtype="6" fill="hold" nodeType="after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strips(downRight)">
                                      <p:cBhvr>
                                        <p:cTn id="35" dur="500"/>
                                        <p:tgtEl>
                                          <p:spTgt spid="16"/>
                                        </p:tgtEl>
                                      </p:cBhvr>
                                    </p:animEffect>
                                  </p:childTnLst>
                                </p:cTn>
                              </p:par>
                            </p:childTnLst>
                          </p:cTn>
                        </p:par>
                        <p:par>
                          <p:cTn id="36" fill="hold">
                            <p:stCondLst>
                              <p:cond delay="3000"/>
                            </p:stCondLst>
                            <p:childTnLst>
                              <p:par>
                                <p:cTn id="37" presetID="53" presetClass="entr" presetSubtype="528"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p:cTn id="39" dur="500" fill="hold"/>
                                        <p:tgtEl>
                                          <p:spTgt spid="47"/>
                                        </p:tgtEl>
                                        <p:attrNameLst>
                                          <p:attrName>ppt_w</p:attrName>
                                        </p:attrNameLst>
                                      </p:cBhvr>
                                      <p:tavLst>
                                        <p:tav tm="0">
                                          <p:val>
                                            <p:fltVal val="0"/>
                                          </p:val>
                                        </p:tav>
                                        <p:tav tm="100000">
                                          <p:val>
                                            <p:strVal val="#ppt_w"/>
                                          </p:val>
                                        </p:tav>
                                      </p:tavLst>
                                    </p:anim>
                                    <p:anim calcmode="lin" valueType="num">
                                      <p:cBhvr>
                                        <p:cTn id="40" dur="500" fill="hold"/>
                                        <p:tgtEl>
                                          <p:spTgt spid="47"/>
                                        </p:tgtEl>
                                        <p:attrNameLst>
                                          <p:attrName>ppt_h</p:attrName>
                                        </p:attrNameLst>
                                      </p:cBhvr>
                                      <p:tavLst>
                                        <p:tav tm="0">
                                          <p:val>
                                            <p:fltVal val="0"/>
                                          </p:val>
                                        </p:tav>
                                        <p:tav tm="100000">
                                          <p:val>
                                            <p:strVal val="#ppt_h"/>
                                          </p:val>
                                        </p:tav>
                                      </p:tavLst>
                                    </p:anim>
                                    <p:animEffect transition="in" filter="fade">
                                      <p:cBhvr>
                                        <p:cTn id="41" dur="500"/>
                                        <p:tgtEl>
                                          <p:spTgt spid="47"/>
                                        </p:tgtEl>
                                      </p:cBhvr>
                                    </p:animEffect>
                                    <p:anim calcmode="lin" valueType="num">
                                      <p:cBhvr>
                                        <p:cTn id="42" dur="500" fill="hold"/>
                                        <p:tgtEl>
                                          <p:spTgt spid="47"/>
                                        </p:tgtEl>
                                        <p:attrNameLst>
                                          <p:attrName>ppt_x</p:attrName>
                                        </p:attrNameLst>
                                      </p:cBhvr>
                                      <p:tavLst>
                                        <p:tav tm="0">
                                          <p:val>
                                            <p:fltVal val="0.5"/>
                                          </p:val>
                                        </p:tav>
                                        <p:tav tm="100000">
                                          <p:val>
                                            <p:strVal val="#ppt_x"/>
                                          </p:val>
                                        </p:tav>
                                      </p:tavLst>
                                    </p:anim>
                                    <p:anim calcmode="lin" valueType="num">
                                      <p:cBhvr>
                                        <p:cTn id="43" dur="500" fill="hold"/>
                                        <p:tgtEl>
                                          <p:spTgt spid="47"/>
                                        </p:tgtEl>
                                        <p:attrNameLst>
                                          <p:attrName>ppt_y</p:attrName>
                                        </p:attrNameLst>
                                      </p:cBhvr>
                                      <p:tavLst>
                                        <p:tav tm="0">
                                          <p:val>
                                            <p:fltVal val="0.5"/>
                                          </p:val>
                                        </p:tav>
                                        <p:tav tm="100000">
                                          <p:val>
                                            <p:strVal val="#ppt_y"/>
                                          </p:val>
                                        </p:tav>
                                      </p:tavLst>
                                    </p:anim>
                                  </p:childTnLst>
                                </p:cTn>
                              </p:par>
                            </p:childTnLst>
                          </p:cTn>
                        </p:par>
                        <p:par>
                          <p:cTn id="44" fill="hold">
                            <p:stCondLst>
                              <p:cond delay="3500"/>
                            </p:stCondLst>
                            <p:childTnLst>
                              <p:par>
                                <p:cTn id="45" presetID="23" presetClass="entr" presetSubtype="16"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childTnLst>
                                </p:cTn>
                              </p:par>
                            </p:childTnLst>
                          </p:cTn>
                        </p:par>
                        <p:par>
                          <p:cTn id="49" fill="hold">
                            <p:stCondLst>
                              <p:cond delay="4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48"/>
                                        </p:tgtEl>
                                        <p:attrNameLst>
                                          <p:attrName>style.visibility</p:attrName>
                                        </p:attrNameLst>
                                      </p:cBhvr>
                                      <p:to>
                                        <p:strVal val="visible"/>
                                      </p:to>
                                    </p:set>
                                    <p:anim calcmode="lin" valueType="num">
                                      <p:cBhvr>
                                        <p:cTn id="56" dur="500" fill="hold"/>
                                        <p:tgtEl>
                                          <p:spTgt spid="48"/>
                                        </p:tgtEl>
                                        <p:attrNameLst>
                                          <p:attrName>ppt_w</p:attrName>
                                        </p:attrNameLst>
                                      </p:cBhvr>
                                      <p:tavLst>
                                        <p:tav tm="0">
                                          <p:val>
                                            <p:fltVal val="0"/>
                                          </p:val>
                                        </p:tav>
                                        <p:tav tm="100000">
                                          <p:val>
                                            <p:strVal val="#ppt_w"/>
                                          </p:val>
                                        </p:tav>
                                      </p:tavLst>
                                    </p:anim>
                                    <p:anim calcmode="lin" valueType="num">
                                      <p:cBhvr>
                                        <p:cTn id="57" dur="500" fill="hold"/>
                                        <p:tgtEl>
                                          <p:spTgt spid="48"/>
                                        </p:tgtEl>
                                        <p:attrNameLst>
                                          <p:attrName>ppt_h</p:attrName>
                                        </p:attrNameLst>
                                      </p:cBhvr>
                                      <p:tavLst>
                                        <p:tav tm="0">
                                          <p:val>
                                            <p:fltVal val="0"/>
                                          </p:val>
                                        </p:tav>
                                        <p:tav tm="100000">
                                          <p:val>
                                            <p:strVal val="#ppt_h"/>
                                          </p:val>
                                        </p:tav>
                                      </p:tavLst>
                                    </p:anim>
                                    <p:animEffect transition="in" filter="fade">
                                      <p:cBhvr>
                                        <p:cTn id="58" dur="500"/>
                                        <p:tgtEl>
                                          <p:spTgt spid="48"/>
                                        </p:tgtEl>
                                      </p:cBhvr>
                                    </p:animEffect>
                                    <p:anim calcmode="lin" valueType="num">
                                      <p:cBhvr>
                                        <p:cTn id="59" dur="500" fill="hold"/>
                                        <p:tgtEl>
                                          <p:spTgt spid="48"/>
                                        </p:tgtEl>
                                        <p:attrNameLst>
                                          <p:attrName>ppt_x</p:attrName>
                                        </p:attrNameLst>
                                      </p:cBhvr>
                                      <p:tavLst>
                                        <p:tav tm="0">
                                          <p:val>
                                            <p:fltVal val="0.5"/>
                                          </p:val>
                                        </p:tav>
                                        <p:tav tm="100000">
                                          <p:val>
                                            <p:strVal val="#ppt_x"/>
                                          </p:val>
                                        </p:tav>
                                      </p:tavLst>
                                    </p:anim>
                                    <p:anim calcmode="lin" valueType="num">
                                      <p:cBhvr>
                                        <p:cTn id="60" dur="500" fill="hold"/>
                                        <p:tgtEl>
                                          <p:spTgt spid="48"/>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23" presetClass="entr" presetSubtype="16" fill="hold" grpId="0" nodeType="afterEffect">
                                  <p:stCondLst>
                                    <p:cond delay="0"/>
                                  </p:stCondLst>
                                  <p:childTnLst>
                                    <p:set>
                                      <p:cBhvr>
                                        <p:cTn id="63" dur="1" fill="hold">
                                          <p:stCondLst>
                                            <p:cond delay="0"/>
                                          </p:stCondLst>
                                        </p:cTn>
                                        <p:tgtEl>
                                          <p:spTgt spid="25"/>
                                        </p:tgtEl>
                                        <p:attrNameLst>
                                          <p:attrName>style.visibility</p:attrName>
                                        </p:attrNameLst>
                                      </p:cBhvr>
                                      <p:to>
                                        <p:strVal val="visible"/>
                                      </p:to>
                                    </p:set>
                                    <p:anim calcmode="lin" valueType="num">
                                      <p:cBhvr>
                                        <p:cTn id="64" dur="500" fill="hold"/>
                                        <p:tgtEl>
                                          <p:spTgt spid="25"/>
                                        </p:tgtEl>
                                        <p:attrNameLst>
                                          <p:attrName>ppt_w</p:attrName>
                                        </p:attrNameLst>
                                      </p:cBhvr>
                                      <p:tavLst>
                                        <p:tav tm="0">
                                          <p:val>
                                            <p:fltVal val="0"/>
                                          </p:val>
                                        </p:tav>
                                        <p:tav tm="100000">
                                          <p:val>
                                            <p:strVal val="#ppt_w"/>
                                          </p:val>
                                        </p:tav>
                                      </p:tavLst>
                                    </p:anim>
                                    <p:anim calcmode="lin" valueType="num">
                                      <p:cBhvr>
                                        <p:cTn id="65" dur="500" fill="hold"/>
                                        <p:tgtEl>
                                          <p:spTgt spid="25"/>
                                        </p:tgtEl>
                                        <p:attrNameLst>
                                          <p:attrName>ppt_h</p:attrName>
                                        </p:attrNameLst>
                                      </p:cBhvr>
                                      <p:tavLst>
                                        <p:tav tm="0">
                                          <p:val>
                                            <p:fltVal val="0"/>
                                          </p:val>
                                        </p:tav>
                                        <p:tav tm="100000">
                                          <p:val>
                                            <p:strVal val="#ppt_h"/>
                                          </p:val>
                                        </p:tav>
                                      </p:tavLst>
                                    </p:anim>
                                  </p:childTnLst>
                                </p:cTn>
                              </p:par>
                            </p:childTnLst>
                          </p:cTn>
                        </p:par>
                        <p:par>
                          <p:cTn id="66" fill="hold">
                            <p:stCondLst>
                              <p:cond delay="5500"/>
                            </p:stCondLst>
                            <p:childTnLst>
                              <p:par>
                                <p:cTn id="67" presetID="18" presetClass="entr" presetSubtype="3" fill="hold" nodeType="afterEffect">
                                  <p:stCondLst>
                                    <p:cond delay="0"/>
                                  </p:stCondLst>
                                  <p:childTnLst>
                                    <p:set>
                                      <p:cBhvr>
                                        <p:cTn id="68" dur="1" fill="hold">
                                          <p:stCondLst>
                                            <p:cond delay="0"/>
                                          </p:stCondLst>
                                        </p:cTn>
                                        <p:tgtEl>
                                          <p:spTgt spid="22"/>
                                        </p:tgtEl>
                                        <p:attrNameLst>
                                          <p:attrName>style.visibility</p:attrName>
                                        </p:attrNameLst>
                                      </p:cBhvr>
                                      <p:to>
                                        <p:strVal val="visible"/>
                                      </p:to>
                                    </p:set>
                                    <p:animEffect transition="in" filter="strips(upRight)">
                                      <p:cBhvr>
                                        <p:cTn id="69" dur="500"/>
                                        <p:tgtEl>
                                          <p:spTgt spid="22"/>
                                        </p:tgtEl>
                                      </p:cBhvr>
                                    </p:animEffect>
                                  </p:childTnLst>
                                </p:cTn>
                              </p:par>
                            </p:childTnLst>
                          </p:cTn>
                        </p:par>
                        <p:par>
                          <p:cTn id="70" fill="hold">
                            <p:stCondLst>
                              <p:cond delay="6000"/>
                            </p:stCondLst>
                            <p:childTnLst>
                              <p:par>
                                <p:cTn id="71" presetID="22" presetClass="entr" presetSubtype="8" fill="hold" nodeType="afterEffect">
                                  <p:stCondLst>
                                    <p:cond delay="0"/>
                                  </p:stCondLst>
                                  <p:childTnLst>
                                    <p:set>
                                      <p:cBhvr>
                                        <p:cTn id="72" dur="1" fill="hold">
                                          <p:stCondLst>
                                            <p:cond delay="0"/>
                                          </p:stCondLst>
                                        </p:cTn>
                                        <p:tgtEl>
                                          <p:spTgt spid="44"/>
                                        </p:tgtEl>
                                        <p:attrNameLst>
                                          <p:attrName>style.visibility</p:attrName>
                                        </p:attrNameLst>
                                      </p:cBhvr>
                                      <p:to>
                                        <p:strVal val="visible"/>
                                      </p:to>
                                    </p:set>
                                    <p:animEffect transition="in" filter="wipe(left)">
                                      <p:cBhvr>
                                        <p:cTn id="73" dur="500"/>
                                        <p:tgtEl>
                                          <p:spTgt spid="44"/>
                                        </p:tgtEl>
                                      </p:cBhvr>
                                    </p:animEffect>
                                  </p:childTnLst>
                                </p:cTn>
                              </p:par>
                            </p:childTnLst>
                          </p:cTn>
                        </p:par>
                        <p:par>
                          <p:cTn id="74" fill="hold">
                            <p:stCondLst>
                              <p:cond delay="6500"/>
                            </p:stCondLst>
                            <p:childTnLst>
                              <p:par>
                                <p:cTn id="75" presetID="53" presetClass="entr" presetSubtype="528" fill="hold" grpId="0" nodeType="afterEffect">
                                  <p:stCondLst>
                                    <p:cond delay="0"/>
                                  </p:stCondLst>
                                  <p:childTnLst>
                                    <p:set>
                                      <p:cBhvr>
                                        <p:cTn id="76" dur="1" fill="hold">
                                          <p:stCondLst>
                                            <p:cond delay="0"/>
                                          </p:stCondLst>
                                        </p:cTn>
                                        <p:tgtEl>
                                          <p:spTgt spid="49"/>
                                        </p:tgtEl>
                                        <p:attrNameLst>
                                          <p:attrName>style.visibility</p:attrName>
                                        </p:attrNameLst>
                                      </p:cBhvr>
                                      <p:to>
                                        <p:strVal val="visible"/>
                                      </p:to>
                                    </p:set>
                                    <p:anim calcmode="lin" valueType="num">
                                      <p:cBhvr>
                                        <p:cTn id="77" dur="500" fill="hold"/>
                                        <p:tgtEl>
                                          <p:spTgt spid="49"/>
                                        </p:tgtEl>
                                        <p:attrNameLst>
                                          <p:attrName>ppt_w</p:attrName>
                                        </p:attrNameLst>
                                      </p:cBhvr>
                                      <p:tavLst>
                                        <p:tav tm="0">
                                          <p:val>
                                            <p:fltVal val="0"/>
                                          </p:val>
                                        </p:tav>
                                        <p:tav tm="100000">
                                          <p:val>
                                            <p:strVal val="#ppt_w"/>
                                          </p:val>
                                        </p:tav>
                                      </p:tavLst>
                                    </p:anim>
                                    <p:anim calcmode="lin" valueType="num">
                                      <p:cBhvr>
                                        <p:cTn id="78" dur="500" fill="hold"/>
                                        <p:tgtEl>
                                          <p:spTgt spid="49"/>
                                        </p:tgtEl>
                                        <p:attrNameLst>
                                          <p:attrName>ppt_h</p:attrName>
                                        </p:attrNameLst>
                                      </p:cBhvr>
                                      <p:tavLst>
                                        <p:tav tm="0">
                                          <p:val>
                                            <p:fltVal val="0"/>
                                          </p:val>
                                        </p:tav>
                                        <p:tav tm="100000">
                                          <p:val>
                                            <p:strVal val="#ppt_h"/>
                                          </p:val>
                                        </p:tav>
                                      </p:tavLst>
                                    </p:anim>
                                    <p:animEffect transition="in" filter="fade">
                                      <p:cBhvr>
                                        <p:cTn id="79" dur="500"/>
                                        <p:tgtEl>
                                          <p:spTgt spid="49"/>
                                        </p:tgtEl>
                                      </p:cBhvr>
                                    </p:animEffect>
                                    <p:anim calcmode="lin" valueType="num">
                                      <p:cBhvr>
                                        <p:cTn id="80" dur="500" fill="hold"/>
                                        <p:tgtEl>
                                          <p:spTgt spid="49"/>
                                        </p:tgtEl>
                                        <p:attrNameLst>
                                          <p:attrName>ppt_x</p:attrName>
                                        </p:attrNameLst>
                                      </p:cBhvr>
                                      <p:tavLst>
                                        <p:tav tm="0">
                                          <p:val>
                                            <p:fltVal val="0.5"/>
                                          </p:val>
                                        </p:tav>
                                        <p:tav tm="100000">
                                          <p:val>
                                            <p:strVal val="#ppt_x"/>
                                          </p:val>
                                        </p:tav>
                                      </p:tavLst>
                                    </p:anim>
                                    <p:anim calcmode="lin" valueType="num">
                                      <p:cBhvr>
                                        <p:cTn id="81" dur="500" fill="hold"/>
                                        <p:tgtEl>
                                          <p:spTgt spid="4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animBg="1"/>
      <p:bldP spid="24" grpId="0" animBg="1"/>
      <p:bldP spid="25" grpId="0" animBg="1"/>
      <p:bldP spid="5" grpId="0" animBg="1"/>
      <p:bldP spid="46" grpId="0"/>
      <p:bldP spid="47" grpId="0"/>
      <p:bldP spid="48" grpId="0"/>
      <p:bldP spid="4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grpSp>
        <p:nvGrpSpPr>
          <p:cNvPr id="58" name="Group 32"/>
          <p:cNvGrpSpPr/>
          <p:nvPr/>
        </p:nvGrpSpPr>
        <p:grpSpPr>
          <a:xfrm>
            <a:off x="4960929" y="1739195"/>
            <a:ext cx="1909772" cy="2067795"/>
            <a:chOff x="3720696" y="1286227"/>
            <a:chExt cx="1432329" cy="1550846"/>
          </a:xfrm>
          <a:solidFill>
            <a:srgbClr val="36B8E3"/>
          </a:solidFill>
        </p:grpSpPr>
        <p:sp>
          <p:nvSpPr>
            <p:cNvPr id="60" name="Freeform 6"/>
            <p:cNvSpPr>
              <a:spLocks/>
            </p:cNvSpPr>
            <p:nvPr/>
          </p:nvSpPr>
          <p:spPr bwMode="auto">
            <a:xfrm>
              <a:off x="3720696" y="1286227"/>
              <a:ext cx="1335491" cy="981383"/>
            </a:xfrm>
            <a:custGeom>
              <a:avLst/>
              <a:gdLst/>
              <a:ahLst/>
              <a:cxnLst>
                <a:cxn ang="0">
                  <a:pos x="924" y="201"/>
                </a:cxn>
                <a:cxn ang="0">
                  <a:pos x="563" y="679"/>
                </a:cxn>
                <a:cxn ang="0">
                  <a:pos x="0" y="440"/>
                </a:cxn>
                <a:cxn ang="0">
                  <a:pos x="0" y="440"/>
                </a:cxn>
                <a:cxn ang="0">
                  <a:pos x="374" y="0"/>
                </a:cxn>
                <a:cxn ang="0">
                  <a:pos x="924" y="192"/>
                </a:cxn>
                <a:cxn ang="0">
                  <a:pos x="924" y="201"/>
                </a:cxn>
              </a:cxnLst>
              <a:rect l="0" t="0" r="r" b="b"/>
              <a:pathLst>
                <a:path w="924" h="679">
                  <a:moveTo>
                    <a:pt x="924" y="201"/>
                  </a:moveTo>
                  <a:lnTo>
                    <a:pt x="563" y="679"/>
                  </a:lnTo>
                  <a:lnTo>
                    <a:pt x="0" y="440"/>
                  </a:lnTo>
                  <a:lnTo>
                    <a:pt x="0" y="440"/>
                  </a:lnTo>
                  <a:lnTo>
                    <a:pt x="374" y="0"/>
                  </a:lnTo>
                  <a:lnTo>
                    <a:pt x="924" y="192"/>
                  </a:lnTo>
                  <a:lnTo>
                    <a:pt x="924" y="20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
            <p:cNvSpPr>
              <a:spLocks/>
            </p:cNvSpPr>
            <p:nvPr/>
          </p:nvSpPr>
          <p:spPr bwMode="auto">
            <a:xfrm>
              <a:off x="4534421" y="1576739"/>
              <a:ext cx="618604" cy="1260334"/>
            </a:xfrm>
            <a:custGeom>
              <a:avLst/>
              <a:gdLst/>
              <a:ahLst/>
              <a:cxnLst>
                <a:cxn ang="0">
                  <a:pos x="428" y="458"/>
                </a:cxn>
                <a:cxn ang="0">
                  <a:pos x="106" y="872"/>
                </a:cxn>
                <a:cxn ang="0">
                  <a:pos x="106" y="872"/>
                </a:cxn>
                <a:cxn ang="0">
                  <a:pos x="0" y="478"/>
                </a:cxn>
                <a:cxn ang="0">
                  <a:pos x="361" y="0"/>
                </a:cxn>
                <a:cxn ang="0">
                  <a:pos x="428" y="458"/>
                </a:cxn>
              </a:cxnLst>
              <a:rect l="0" t="0" r="r" b="b"/>
              <a:pathLst>
                <a:path w="428" h="872">
                  <a:moveTo>
                    <a:pt x="428" y="458"/>
                  </a:moveTo>
                  <a:lnTo>
                    <a:pt x="106" y="872"/>
                  </a:lnTo>
                  <a:lnTo>
                    <a:pt x="106" y="872"/>
                  </a:lnTo>
                  <a:lnTo>
                    <a:pt x="0" y="478"/>
                  </a:lnTo>
                  <a:lnTo>
                    <a:pt x="361" y="0"/>
                  </a:lnTo>
                  <a:lnTo>
                    <a:pt x="428" y="458"/>
                  </a:lnTo>
                  <a:close/>
                </a:path>
              </a:pathLst>
            </a:custGeom>
            <a:solidFill>
              <a:srgbClr val="4ACCF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8"/>
            <p:cNvSpPr>
              <a:spLocks/>
            </p:cNvSpPr>
            <p:nvPr/>
          </p:nvSpPr>
          <p:spPr bwMode="auto">
            <a:xfrm>
              <a:off x="3720696" y="1922175"/>
              <a:ext cx="966931" cy="914898"/>
            </a:xfrm>
            <a:custGeom>
              <a:avLst/>
              <a:gdLst/>
              <a:ahLst/>
              <a:cxnLst>
                <a:cxn ang="0">
                  <a:pos x="607" y="403"/>
                </a:cxn>
                <a:cxn ang="0">
                  <a:pos x="608" y="404"/>
                </a:cxn>
                <a:cxn ang="0">
                  <a:pos x="669" y="633"/>
                </a:cxn>
                <a:cxn ang="0">
                  <a:pos x="158" y="393"/>
                </a:cxn>
                <a:cxn ang="0">
                  <a:pos x="0" y="0"/>
                </a:cxn>
                <a:cxn ang="0">
                  <a:pos x="563" y="239"/>
                </a:cxn>
                <a:cxn ang="0">
                  <a:pos x="607" y="403"/>
                </a:cxn>
                <a:cxn ang="0">
                  <a:pos x="607" y="403"/>
                </a:cxn>
              </a:cxnLst>
              <a:rect l="0" t="0" r="r" b="b"/>
              <a:pathLst>
                <a:path w="669" h="633">
                  <a:moveTo>
                    <a:pt x="607" y="403"/>
                  </a:moveTo>
                  <a:lnTo>
                    <a:pt x="608" y="404"/>
                  </a:lnTo>
                  <a:lnTo>
                    <a:pt x="669" y="633"/>
                  </a:lnTo>
                  <a:lnTo>
                    <a:pt x="158" y="393"/>
                  </a:lnTo>
                  <a:lnTo>
                    <a:pt x="0" y="0"/>
                  </a:lnTo>
                  <a:lnTo>
                    <a:pt x="563" y="239"/>
                  </a:lnTo>
                  <a:lnTo>
                    <a:pt x="607" y="403"/>
                  </a:lnTo>
                  <a:lnTo>
                    <a:pt x="607" y="403"/>
                  </a:lnTo>
                  <a:close/>
                </a:path>
              </a:pathLst>
            </a:custGeom>
            <a:solidFill>
              <a:srgbClr val="189AC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33"/>
          <p:cNvGrpSpPr/>
          <p:nvPr/>
        </p:nvGrpSpPr>
        <p:grpSpPr>
          <a:xfrm>
            <a:off x="6286784" y="2199775"/>
            <a:ext cx="1959877" cy="2239308"/>
            <a:chOff x="4715088" y="1631662"/>
            <a:chExt cx="1469908" cy="1679481"/>
          </a:xfrm>
          <a:solidFill>
            <a:srgbClr val="239BD3"/>
          </a:solidFill>
        </p:grpSpPr>
        <p:sp>
          <p:nvSpPr>
            <p:cNvPr id="66" name="Freeform 12"/>
            <p:cNvSpPr>
              <a:spLocks/>
            </p:cNvSpPr>
            <p:nvPr/>
          </p:nvSpPr>
          <p:spPr bwMode="auto">
            <a:xfrm>
              <a:off x="5687800" y="1959754"/>
              <a:ext cx="497196" cy="1351389"/>
            </a:xfrm>
            <a:custGeom>
              <a:avLst/>
              <a:gdLst/>
              <a:ahLst/>
              <a:cxnLst>
                <a:cxn ang="0">
                  <a:pos x="304" y="430"/>
                </a:cxn>
                <a:cxn ang="0">
                  <a:pos x="9" y="935"/>
                </a:cxn>
                <a:cxn ang="0">
                  <a:pos x="0" y="554"/>
                </a:cxn>
                <a:cxn ang="0">
                  <a:pos x="344" y="0"/>
                </a:cxn>
                <a:cxn ang="0">
                  <a:pos x="304" y="430"/>
                </a:cxn>
              </a:cxnLst>
              <a:rect l="0" t="0" r="r" b="b"/>
              <a:pathLst>
                <a:path w="344" h="935">
                  <a:moveTo>
                    <a:pt x="304" y="430"/>
                  </a:moveTo>
                  <a:lnTo>
                    <a:pt x="9" y="935"/>
                  </a:lnTo>
                  <a:lnTo>
                    <a:pt x="0" y="554"/>
                  </a:lnTo>
                  <a:lnTo>
                    <a:pt x="344" y="0"/>
                  </a:lnTo>
                  <a:lnTo>
                    <a:pt x="304" y="430"/>
                  </a:lnTo>
                  <a:close/>
                </a:path>
              </a:pathLst>
            </a:custGeom>
            <a:solidFill>
              <a:srgbClr val="37AFE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13"/>
            <p:cNvSpPr>
              <a:spLocks/>
            </p:cNvSpPr>
            <p:nvPr/>
          </p:nvSpPr>
          <p:spPr bwMode="auto">
            <a:xfrm>
              <a:off x="4715088" y="1631662"/>
              <a:ext cx="1469908" cy="1128807"/>
            </a:xfrm>
            <a:custGeom>
              <a:avLst/>
              <a:gdLst/>
              <a:ahLst/>
              <a:cxnLst>
                <a:cxn ang="0">
                  <a:pos x="1017" y="227"/>
                </a:cxn>
                <a:cxn ang="0">
                  <a:pos x="673" y="781"/>
                </a:cxn>
                <a:cxn ang="0">
                  <a:pos x="0" y="493"/>
                </a:cxn>
                <a:cxn ang="0">
                  <a:pos x="0" y="493"/>
                </a:cxn>
                <a:cxn ang="0">
                  <a:pos x="369" y="0"/>
                </a:cxn>
                <a:cxn ang="0">
                  <a:pos x="1017" y="227"/>
                </a:cxn>
              </a:cxnLst>
              <a:rect l="0" t="0" r="r" b="b"/>
              <a:pathLst>
                <a:path w="1017" h="781">
                  <a:moveTo>
                    <a:pt x="1017" y="227"/>
                  </a:moveTo>
                  <a:lnTo>
                    <a:pt x="673" y="781"/>
                  </a:lnTo>
                  <a:lnTo>
                    <a:pt x="0" y="493"/>
                  </a:lnTo>
                  <a:lnTo>
                    <a:pt x="0" y="493"/>
                  </a:lnTo>
                  <a:lnTo>
                    <a:pt x="369" y="0"/>
                  </a:lnTo>
                  <a:lnTo>
                    <a:pt x="1017" y="22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4"/>
            <p:cNvSpPr>
              <a:spLocks/>
            </p:cNvSpPr>
            <p:nvPr/>
          </p:nvSpPr>
          <p:spPr bwMode="auto">
            <a:xfrm>
              <a:off x="4715088" y="2344213"/>
              <a:ext cx="985720" cy="966930"/>
            </a:xfrm>
            <a:custGeom>
              <a:avLst/>
              <a:gdLst/>
              <a:ahLst/>
              <a:cxnLst>
                <a:cxn ang="0">
                  <a:pos x="682" y="669"/>
                </a:cxn>
                <a:cxn ang="0">
                  <a:pos x="87" y="391"/>
                </a:cxn>
                <a:cxn ang="0">
                  <a:pos x="0" y="0"/>
                </a:cxn>
                <a:cxn ang="0">
                  <a:pos x="673" y="288"/>
                </a:cxn>
                <a:cxn ang="0">
                  <a:pos x="682" y="669"/>
                </a:cxn>
                <a:cxn ang="0">
                  <a:pos x="682" y="669"/>
                </a:cxn>
              </a:cxnLst>
              <a:rect l="0" t="0" r="r" b="b"/>
              <a:pathLst>
                <a:path w="682" h="669">
                  <a:moveTo>
                    <a:pt x="682" y="669"/>
                  </a:moveTo>
                  <a:lnTo>
                    <a:pt x="87" y="391"/>
                  </a:lnTo>
                  <a:lnTo>
                    <a:pt x="0" y="0"/>
                  </a:lnTo>
                  <a:lnTo>
                    <a:pt x="673" y="288"/>
                  </a:lnTo>
                  <a:lnTo>
                    <a:pt x="682" y="669"/>
                  </a:lnTo>
                  <a:lnTo>
                    <a:pt x="682" y="669"/>
                  </a:lnTo>
                  <a:close/>
                </a:path>
              </a:pathLst>
            </a:custGeom>
            <a:solidFill>
              <a:srgbClr val="057D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31"/>
          <p:cNvGrpSpPr/>
          <p:nvPr/>
        </p:nvGrpSpPr>
        <p:grpSpPr>
          <a:xfrm>
            <a:off x="3945340" y="2785617"/>
            <a:ext cx="2193057" cy="2243163"/>
            <a:chOff x="2959004" y="2071044"/>
            <a:chExt cx="1644793" cy="1682372"/>
          </a:xfrm>
          <a:solidFill>
            <a:srgbClr val="0967B9"/>
          </a:solidFill>
        </p:grpSpPr>
        <p:sp>
          <p:nvSpPr>
            <p:cNvPr id="72" name="Freeform 9"/>
            <p:cNvSpPr>
              <a:spLocks/>
            </p:cNvSpPr>
            <p:nvPr/>
          </p:nvSpPr>
          <p:spPr bwMode="auto">
            <a:xfrm>
              <a:off x="2959004" y="2071044"/>
              <a:ext cx="1456900" cy="1193848"/>
            </a:xfrm>
            <a:custGeom>
              <a:avLst/>
              <a:gdLst/>
              <a:ahLst/>
              <a:cxnLst>
                <a:cxn ang="0">
                  <a:pos x="1008" y="247"/>
                </a:cxn>
                <a:cxn ang="0">
                  <a:pos x="570" y="826"/>
                </a:cxn>
                <a:cxn ang="0">
                  <a:pos x="0" y="516"/>
                </a:cxn>
                <a:cxn ang="0">
                  <a:pos x="440" y="0"/>
                </a:cxn>
                <a:cxn ang="0">
                  <a:pos x="1008" y="247"/>
                </a:cxn>
                <a:cxn ang="0">
                  <a:pos x="1008" y="247"/>
                </a:cxn>
              </a:cxnLst>
              <a:rect l="0" t="0" r="r" b="b"/>
              <a:pathLst>
                <a:path w="1008" h="826">
                  <a:moveTo>
                    <a:pt x="1008" y="247"/>
                  </a:moveTo>
                  <a:lnTo>
                    <a:pt x="570" y="826"/>
                  </a:lnTo>
                  <a:lnTo>
                    <a:pt x="0" y="516"/>
                  </a:lnTo>
                  <a:lnTo>
                    <a:pt x="440" y="0"/>
                  </a:lnTo>
                  <a:lnTo>
                    <a:pt x="1008" y="247"/>
                  </a:lnTo>
                  <a:lnTo>
                    <a:pt x="1008" y="2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0"/>
            <p:cNvSpPr>
              <a:spLocks/>
            </p:cNvSpPr>
            <p:nvPr/>
          </p:nvSpPr>
          <p:spPr bwMode="auto">
            <a:xfrm>
              <a:off x="3782846" y="2428043"/>
              <a:ext cx="820951" cy="1325373"/>
            </a:xfrm>
            <a:custGeom>
              <a:avLst/>
              <a:gdLst/>
              <a:ahLst/>
              <a:cxnLst>
                <a:cxn ang="0">
                  <a:pos x="183" y="917"/>
                </a:cxn>
                <a:cxn ang="0">
                  <a:pos x="0" y="579"/>
                </a:cxn>
                <a:cxn ang="0">
                  <a:pos x="438" y="0"/>
                </a:cxn>
                <a:cxn ang="0">
                  <a:pos x="568" y="417"/>
                </a:cxn>
                <a:cxn ang="0">
                  <a:pos x="183" y="917"/>
                </a:cxn>
              </a:cxnLst>
              <a:rect l="0" t="0" r="r" b="b"/>
              <a:pathLst>
                <a:path w="568" h="917">
                  <a:moveTo>
                    <a:pt x="183" y="917"/>
                  </a:moveTo>
                  <a:lnTo>
                    <a:pt x="0" y="579"/>
                  </a:lnTo>
                  <a:lnTo>
                    <a:pt x="438" y="0"/>
                  </a:lnTo>
                  <a:lnTo>
                    <a:pt x="568" y="417"/>
                  </a:lnTo>
                  <a:lnTo>
                    <a:pt x="183" y="917"/>
                  </a:lnTo>
                  <a:close/>
                </a:path>
              </a:pathLst>
            </a:custGeom>
            <a:solidFill>
              <a:srgbClr val="1D7B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
            <p:cNvSpPr>
              <a:spLocks/>
            </p:cNvSpPr>
            <p:nvPr/>
          </p:nvSpPr>
          <p:spPr bwMode="auto">
            <a:xfrm>
              <a:off x="2959004" y="2816838"/>
              <a:ext cx="1088339" cy="936578"/>
            </a:xfrm>
            <a:custGeom>
              <a:avLst/>
              <a:gdLst/>
              <a:ahLst/>
              <a:cxnLst>
                <a:cxn ang="0">
                  <a:pos x="753" y="648"/>
                </a:cxn>
                <a:cxn ang="0">
                  <a:pos x="234" y="348"/>
                </a:cxn>
                <a:cxn ang="0">
                  <a:pos x="0" y="0"/>
                </a:cxn>
                <a:cxn ang="0">
                  <a:pos x="570" y="310"/>
                </a:cxn>
                <a:cxn ang="0">
                  <a:pos x="753" y="648"/>
                </a:cxn>
              </a:cxnLst>
              <a:rect l="0" t="0" r="r" b="b"/>
              <a:pathLst>
                <a:path w="753" h="648">
                  <a:moveTo>
                    <a:pt x="753" y="648"/>
                  </a:moveTo>
                  <a:lnTo>
                    <a:pt x="234" y="348"/>
                  </a:lnTo>
                  <a:lnTo>
                    <a:pt x="0" y="0"/>
                  </a:lnTo>
                  <a:lnTo>
                    <a:pt x="570" y="310"/>
                  </a:lnTo>
                  <a:lnTo>
                    <a:pt x="753" y="648"/>
                  </a:lnTo>
                  <a:close/>
                </a:path>
              </a:pathLst>
            </a:custGeom>
            <a:solidFill>
              <a:srgbClr val="00499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6" name="Group 34"/>
          <p:cNvGrpSpPr/>
          <p:nvPr/>
        </p:nvGrpSpPr>
        <p:grpSpPr>
          <a:xfrm>
            <a:off x="5276975" y="3363752"/>
            <a:ext cx="2187279" cy="2470563"/>
            <a:chOff x="3957731" y="2504645"/>
            <a:chExt cx="1640459" cy="1852922"/>
          </a:xfrm>
          <a:solidFill>
            <a:srgbClr val="157EBF"/>
          </a:solidFill>
        </p:grpSpPr>
        <p:sp>
          <p:nvSpPr>
            <p:cNvPr id="78" name="Freeform 15"/>
            <p:cNvSpPr>
              <a:spLocks noEditPoints="1"/>
            </p:cNvSpPr>
            <p:nvPr/>
          </p:nvSpPr>
          <p:spPr bwMode="auto">
            <a:xfrm>
              <a:off x="3957731" y="2504645"/>
              <a:ext cx="1623114" cy="1406312"/>
            </a:xfrm>
            <a:custGeom>
              <a:avLst/>
              <a:gdLst/>
              <a:ahLst/>
              <a:cxnLst>
                <a:cxn ang="0">
                  <a:pos x="703" y="973"/>
                </a:cxn>
                <a:cxn ang="0">
                  <a:pos x="0" y="591"/>
                </a:cxn>
                <a:cxn ang="0">
                  <a:pos x="443" y="0"/>
                </a:cxn>
                <a:cxn ang="0">
                  <a:pos x="1123" y="296"/>
                </a:cxn>
                <a:cxn ang="0">
                  <a:pos x="703" y="973"/>
                </a:cxn>
                <a:cxn ang="0">
                  <a:pos x="505" y="230"/>
                </a:cxn>
                <a:cxn ang="0">
                  <a:pos x="505" y="230"/>
                </a:cxn>
                <a:cxn ang="0">
                  <a:pos x="505" y="230"/>
                </a:cxn>
                <a:cxn ang="0">
                  <a:pos x="505" y="230"/>
                </a:cxn>
                <a:cxn ang="0">
                  <a:pos x="538" y="246"/>
                </a:cxn>
                <a:cxn ang="0">
                  <a:pos x="538" y="246"/>
                </a:cxn>
                <a:cxn ang="0">
                  <a:pos x="538" y="246"/>
                </a:cxn>
                <a:cxn ang="0">
                  <a:pos x="538" y="246"/>
                </a:cxn>
              </a:cxnLst>
              <a:rect l="0" t="0" r="r" b="b"/>
              <a:pathLst>
                <a:path w="1123" h="973">
                  <a:moveTo>
                    <a:pt x="703" y="973"/>
                  </a:moveTo>
                  <a:lnTo>
                    <a:pt x="0" y="591"/>
                  </a:lnTo>
                  <a:lnTo>
                    <a:pt x="443" y="0"/>
                  </a:lnTo>
                  <a:lnTo>
                    <a:pt x="1123" y="296"/>
                  </a:lnTo>
                  <a:lnTo>
                    <a:pt x="703" y="973"/>
                  </a:lnTo>
                  <a:close/>
                  <a:moveTo>
                    <a:pt x="505" y="230"/>
                  </a:moveTo>
                  <a:lnTo>
                    <a:pt x="505" y="230"/>
                  </a:lnTo>
                  <a:lnTo>
                    <a:pt x="505" y="230"/>
                  </a:lnTo>
                  <a:lnTo>
                    <a:pt x="505" y="230"/>
                  </a:lnTo>
                  <a:close/>
                  <a:moveTo>
                    <a:pt x="538" y="246"/>
                  </a:moveTo>
                  <a:lnTo>
                    <a:pt x="538" y="246"/>
                  </a:lnTo>
                  <a:lnTo>
                    <a:pt x="538" y="246"/>
                  </a:lnTo>
                  <a:lnTo>
                    <a:pt x="538" y="24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p:cNvSpPr>
            <p:nvPr/>
          </p:nvSpPr>
          <p:spPr bwMode="auto">
            <a:xfrm>
              <a:off x="4973804" y="2932465"/>
              <a:ext cx="624386" cy="1425102"/>
            </a:xfrm>
            <a:custGeom>
              <a:avLst/>
              <a:gdLst/>
              <a:ahLst/>
              <a:cxnLst>
                <a:cxn ang="0">
                  <a:pos x="80" y="986"/>
                </a:cxn>
                <a:cxn ang="0">
                  <a:pos x="0" y="677"/>
                </a:cxn>
                <a:cxn ang="0">
                  <a:pos x="420" y="0"/>
                </a:cxn>
                <a:cxn ang="0">
                  <a:pos x="432" y="383"/>
                </a:cxn>
                <a:cxn ang="0">
                  <a:pos x="80" y="986"/>
                </a:cxn>
              </a:cxnLst>
              <a:rect l="0" t="0" r="r" b="b"/>
              <a:pathLst>
                <a:path w="432" h="986">
                  <a:moveTo>
                    <a:pt x="80" y="986"/>
                  </a:moveTo>
                  <a:lnTo>
                    <a:pt x="0" y="677"/>
                  </a:lnTo>
                  <a:lnTo>
                    <a:pt x="420" y="0"/>
                  </a:lnTo>
                  <a:lnTo>
                    <a:pt x="432" y="383"/>
                  </a:lnTo>
                  <a:lnTo>
                    <a:pt x="80" y="986"/>
                  </a:lnTo>
                  <a:close/>
                </a:path>
              </a:pathLst>
            </a:custGeom>
            <a:solidFill>
              <a:srgbClr val="2992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7"/>
            <p:cNvSpPr>
              <a:spLocks/>
            </p:cNvSpPr>
            <p:nvPr/>
          </p:nvSpPr>
          <p:spPr bwMode="auto">
            <a:xfrm>
              <a:off x="3957731" y="3358840"/>
              <a:ext cx="1131699" cy="998727"/>
            </a:xfrm>
            <a:custGeom>
              <a:avLst/>
              <a:gdLst/>
              <a:ahLst/>
              <a:cxnLst>
                <a:cxn ang="0">
                  <a:pos x="783" y="691"/>
                </a:cxn>
                <a:cxn ang="0">
                  <a:pos x="180" y="341"/>
                </a:cxn>
                <a:cxn ang="0">
                  <a:pos x="0" y="0"/>
                </a:cxn>
                <a:cxn ang="0">
                  <a:pos x="0" y="0"/>
                </a:cxn>
                <a:cxn ang="0">
                  <a:pos x="703" y="382"/>
                </a:cxn>
                <a:cxn ang="0">
                  <a:pos x="783" y="691"/>
                </a:cxn>
              </a:cxnLst>
              <a:rect l="0" t="0" r="r" b="b"/>
              <a:pathLst>
                <a:path w="783" h="691">
                  <a:moveTo>
                    <a:pt x="783" y="691"/>
                  </a:moveTo>
                  <a:lnTo>
                    <a:pt x="180" y="341"/>
                  </a:lnTo>
                  <a:lnTo>
                    <a:pt x="0" y="0"/>
                  </a:lnTo>
                  <a:lnTo>
                    <a:pt x="0" y="0"/>
                  </a:lnTo>
                  <a:lnTo>
                    <a:pt x="703" y="382"/>
                  </a:lnTo>
                  <a:lnTo>
                    <a:pt x="783" y="691"/>
                  </a:lnTo>
                  <a:close/>
                </a:path>
              </a:pathLst>
            </a:custGeom>
            <a:solidFill>
              <a:srgbClr val="0060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4" name="TextBox 4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41" name="Freeform 517"/>
          <p:cNvSpPr>
            <a:spLocks noChangeAspect="1" noEditPoints="1"/>
          </p:cNvSpPr>
          <p:nvPr/>
        </p:nvSpPr>
        <p:spPr bwMode="auto">
          <a:xfrm rot="1797636">
            <a:off x="4622518" y="3408562"/>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25"/>
          <p:cNvSpPr>
            <a:spLocks noChangeAspect="1" noEditPoints="1"/>
          </p:cNvSpPr>
          <p:nvPr/>
        </p:nvSpPr>
        <p:spPr bwMode="auto">
          <a:xfrm rot="1508933">
            <a:off x="5989537" y="4022060"/>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543"/>
          <p:cNvSpPr>
            <a:spLocks noChangeAspect="1" noEditPoints="1"/>
          </p:cNvSpPr>
          <p:nvPr/>
        </p:nvSpPr>
        <p:spPr bwMode="auto">
          <a:xfrm rot="1320000">
            <a:off x="5579352" y="219252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578"/>
          <p:cNvSpPr>
            <a:spLocks noChangeAspect="1" noEditPoints="1"/>
          </p:cNvSpPr>
          <p:nvPr/>
        </p:nvSpPr>
        <p:spPr bwMode="auto">
          <a:xfrm rot="1380000">
            <a:off x="6893966" y="2760493"/>
            <a:ext cx="745233" cy="320040"/>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TextBox 47"/>
          <p:cNvSpPr txBox="1"/>
          <p:nvPr/>
        </p:nvSpPr>
        <p:spPr>
          <a:xfrm>
            <a:off x="1810590" y="1635802"/>
            <a:ext cx="2433853"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449565" y="3151478"/>
            <a:ext cx="2433853"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2819995" y="5122075"/>
            <a:ext cx="2433853"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8699535" y="3806990"/>
            <a:ext cx="2433853"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58193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2" presetClass="entr" presetSubtype="9"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 calcmode="lin" valueType="num">
                                      <p:cBhvr additive="base">
                                        <p:cTn id="11" dur="500" fill="hold"/>
                                        <p:tgtEl>
                                          <p:spTgt spid="58"/>
                                        </p:tgtEl>
                                        <p:attrNameLst>
                                          <p:attrName>ppt_x</p:attrName>
                                        </p:attrNameLst>
                                      </p:cBhvr>
                                      <p:tavLst>
                                        <p:tav tm="0">
                                          <p:val>
                                            <p:strVal val="0-#ppt_w/2"/>
                                          </p:val>
                                        </p:tav>
                                        <p:tav tm="100000">
                                          <p:val>
                                            <p:strVal val="#ppt_x"/>
                                          </p:val>
                                        </p:tav>
                                      </p:tavLst>
                                    </p:anim>
                                    <p:anim calcmode="lin" valueType="num">
                                      <p:cBhvr additive="base">
                                        <p:cTn id="12" dur="500" fill="hold"/>
                                        <p:tgtEl>
                                          <p:spTgt spid="58"/>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3" presetClass="entr" presetSubtype="16" fill="hold" grpId="0" nodeType="afterEffect">
                                  <p:stCondLst>
                                    <p:cond delay="0"/>
                                  </p:stCondLst>
                                  <p:childTnLst>
                                    <p:set>
                                      <p:cBhvr>
                                        <p:cTn id="15" dur="1" fill="hold">
                                          <p:stCondLst>
                                            <p:cond delay="0"/>
                                          </p:stCondLst>
                                        </p:cTn>
                                        <p:tgtEl>
                                          <p:spTgt spid="46"/>
                                        </p:tgtEl>
                                        <p:attrNameLst>
                                          <p:attrName>style.visibility</p:attrName>
                                        </p:attrNameLst>
                                      </p:cBhvr>
                                      <p:to>
                                        <p:strVal val="visible"/>
                                      </p:to>
                                    </p:set>
                                    <p:anim calcmode="lin" valueType="num">
                                      <p:cBhvr>
                                        <p:cTn id="16" dur="500" fill="hold"/>
                                        <p:tgtEl>
                                          <p:spTgt spid="46"/>
                                        </p:tgtEl>
                                        <p:attrNameLst>
                                          <p:attrName>ppt_w</p:attrName>
                                        </p:attrNameLst>
                                      </p:cBhvr>
                                      <p:tavLst>
                                        <p:tav tm="0">
                                          <p:val>
                                            <p:fltVal val="0"/>
                                          </p:val>
                                        </p:tav>
                                        <p:tav tm="100000">
                                          <p:val>
                                            <p:strVal val="#ppt_w"/>
                                          </p:val>
                                        </p:tav>
                                      </p:tavLst>
                                    </p:anim>
                                    <p:anim calcmode="lin" valueType="num">
                                      <p:cBhvr>
                                        <p:cTn id="17" dur="500" fill="hold"/>
                                        <p:tgtEl>
                                          <p:spTgt spid="46"/>
                                        </p:tgtEl>
                                        <p:attrNameLst>
                                          <p:attrName>ppt_h</p:attrName>
                                        </p:attrNameLst>
                                      </p:cBhvr>
                                      <p:tavLst>
                                        <p:tav tm="0">
                                          <p:val>
                                            <p:fltVal val="0"/>
                                          </p:val>
                                        </p:tav>
                                        <p:tav tm="100000">
                                          <p:val>
                                            <p:strVal val="#ppt_h"/>
                                          </p:val>
                                        </p:tav>
                                      </p:tavLst>
                                    </p:anim>
                                  </p:childTnLst>
                                </p:cTn>
                              </p:par>
                            </p:childTnLst>
                          </p:cTn>
                        </p:par>
                        <p:par>
                          <p:cTn id="18" fill="hold">
                            <p:stCondLst>
                              <p:cond delay="1750"/>
                            </p:stCondLst>
                            <p:childTnLst>
                              <p:par>
                                <p:cTn id="19" presetID="53" presetClass="entr" presetSubtype="528" fill="hold" grpId="0" nodeType="afterEffect">
                                  <p:stCondLst>
                                    <p:cond delay="0"/>
                                  </p:stCondLst>
                                  <p:childTnLst>
                                    <p:set>
                                      <p:cBhvr>
                                        <p:cTn id="20" dur="1" fill="hold">
                                          <p:stCondLst>
                                            <p:cond delay="0"/>
                                          </p:stCondLst>
                                        </p:cTn>
                                        <p:tgtEl>
                                          <p:spTgt spid="48"/>
                                        </p:tgtEl>
                                        <p:attrNameLst>
                                          <p:attrName>style.visibility</p:attrName>
                                        </p:attrNameLst>
                                      </p:cBhvr>
                                      <p:to>
                                        <p:strVal val="visible"/>
                                      </p:to>
                                    </p:set>
                                    <p:anim calcmode="lin" valueType="num">
                                      <p:cBhvr>
                                        <p:cTn id="21" dur="500" fill="hold"/>
                                        <p:tgtEl>
                                          <p:spTgt spid="48"/>
                                        </p:tgtEl>
                                        <p:attrNameLst>
                                          <p:attrName>ppt_w</p:attrName>
                                        </p:attrNameLst>
                                      </p:cBhvr>
                                      <p:tavLst>
                                        <p:tav tm="0">
                                          <p:val>
                                            <p:fltVal val="0"/>
                                          </p:val>
                                        </p:tav>
                                        <p:tav tm="100000">
                                          <p:val>
                                            <p:strVal val="#ppt_w"/>
                                          </p:val>
                                        </p:tav>
                                      </p:tavLst>
                                    </p:anim>
                                    <p:anim calcmode="lin" valueType="num">
                                      <p:cBhvr>
                                        <p:cTn id="22" dur="500" fill="hold"/>
                                        <p:tgtEl>
                                          <p:spTgt spid="48"/>
                                        </p:tgtEl>
                                        <p:attrNameLst>
                                          <p:attrName>ppt_h</p:attrName>
                                        </p:attrNameLst>
                                      </p:cBhvr>
                                      <p:tavLst>
                                        <p:tav tm="0">
                                          <p:val>
                                            <p:fltVal val="0"/>
                                          </p:val>
                                        </p:tav>
                                        <p:tav tm="100000">
                                          <p:val>
                                            <p:strVal val="#ppt_h"/>
                                          </p:val>
                                        </p:tav>
                                      </p:tavLst>
                                    </p:anim>
                                    <p:animEffect transition="in" filter="fade">
                                      <p:cBhvr>
                                        <p:cTn id="23" dur="500"/>
                                        <p:tgtEl>
                                          <p:spTgt spid="48"/>
                                        </p:tgtEl>
                                      </p:cBhvr>
                                    </p:animEffect>
                                    <p:anim calcmode="lin" valueType="num">
                                      <p:cBhvr>
                                        <p:cTn id="24" dur="500" fill="hold"/>
                                        <p:tgtEl>
                                          <p:spTgt spid="48"/>
                                        </p:tgtEl>
                                        <p:attrNameLst>
                                          <p:attrName>ppt_x</p:attrName>
                                        </p:attrNameLst>
                                      </p:cBhvr>
                                      <p:tavLst>
                                        <p:tav tm="0">
                                          <p:val>
                                            <p:fltVal val="0.5"/>
                                          </p:val>
                                        </p:tav>
                                        <p:tav tm="100000">
                                          <p:val>
                                            <p:strVal val="#ppt_x"/>
                                          </p:val>
                                        </p:tav>
                                      </p:tavLst>
                                    </p:anim>
                                    <p:anim calcmode="lin" valueType="num">
                                      <p:cBhvr>
                                        <p:cTn id="25" dur="500" fill="hold"/>
                                        <p:tgtEl>
                                          <p:spTgt spid="48"/>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2" presetClass="entr" presetSubtype="3"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additive="base">
                                        <p:cTn id="29" dur="500" fill="hold"/>
                                        <p:tgtEl>
                                          <p:spTgt spid="64"/>
                                        </p:tgtEl>
                                        <p:attrNameLst>
                                          <p:attrName>ppt_x</p:attrName>
                                        </p:attrNameLst>
                                      </p:cBhvr>
                                      <p:tavLst>
                                        <p:tav tm="0">
                                          <p:val>
                                            <p:strVal val="1+#ppt_w/2"/>
                                          </p:val>
                                        </p:tav>
                                        <p:tav tm="100000">
                                          <p:val>
                                            <p:strVal val="#ppt_x"/>
                                          </p:val>
                                        </p:tav>
                                      </p:tavLst>
                                    </p:anim>
                                    <p:anim calcmode="lin" valueType="num">
                                      <p:cBhvr additive="base">
                                        <p:cTn id="30" dur="500" fill="hold"/>
                                        <p:tgtEl>
                                          <p:spTgt spid="64"/>
                                        </p:tgtEl>
                                        <p:attrNameLst>
                                          <p:attrName>ppt_y</p:attrName>
                                        </p:attrNameLst>
                                      </p:cBhvr>
                                      <p:tavLst>
                                        <p:tav tm="0">
                                          <p:val>
                                            <p:strVal val="0-#ppt_h/2"/>
                                          </p:val>
                                        </p:tav>
                                        <p:tav tm="100000">
                                          <p:val>
                                            <p:strVal val="#ppt_y"/>
                                          </p:val>
                                        </p:tav>
                                      </p:tavLst>
                                    </p:anim>
                                  </p:childTnLst>
                                </p:cTn>
                              </p:par>
                            </p:childTnLst>
                          </p:cTn>
                        </p:par>
                        <p:par>
                          <p:cTn id="31" fill="hold">
                            <p:stCondLst>
                              <p:cond delay="2750"/>
                            </p:stCondLst>
                            <p:childTnLst>
                              <p:par>
                                <p:cTn id="32" presetID="23" presetClass="entr" presetSubtype="16" fill="hold" grpId="0" nodeType="afterEffect">
                                  <p:stCondLst>
                                    <p:cond delay="0"/>
                                  </p:stCondLst>
                                  <p:childTnLst>
                                    <p:set>
                                      <p:cBhvr>
                                        <p:cTn id="33" dur="1" fill="hold">
                                          <p:stCondLst>
                                            <p:cond delay="0"/>
                                          </p:stCondLst>
                                        </p:cTn>
                                        <p:tgtEl>
                                          <p:spTgt spid="47"/>
                                        </p:tgtEl>
                                        <p:attrNameLst>
                                          <p:attrName>style.visibility</p:attrName>
                                        </p:attrNameLst>
                                      </p:cBhvr>
                                      <p:to>
                                        <p:strVal val="visible"/>
                                      </p:to>
                                    </p:set>
                                    <p:anim calcmode="lin" valueType="num">
                                      <p:cBhvr>
                                        <p:cTn id="34" dur="500" fill="hold"/>
                                        <p:tgtEl>
                                          <p:spTgt spid="47"/>
                                        </p:tgtEl>
                                        <p:attrNameLst>
                                          <p:attrName>ppt_w</p:attrName>
                                        </p:attrNameLst>
                                      </p:cBhvr>
                                      <p:tavLst>
                                        <p:tav tm="0">
                                          <p:val>
                                            <p:fltVal val="0"/>
                                          </p:val>
                                        </p:tav>
                                        <p:tav tm="100000">
                                          <p:val>
                                            <p:strVal val="#ppt_w"/>
                                          </p:val>
                                        </p:tav>
                                      </p:tavLst>
                                    </p:anim>
                                    <p:anim calcmode="lin" valueType="num">
                                      <p:cBhvr>
                                        <p:cTn id="35" dur="500" fill="hold"/>
                                        <p:tgtEl>
                                          <p:spTgt spid="47"/>
                                        </p:tgtEl>
                                        <p:attrNameLst>
                                          <p:attrName>ppt_h</p:attrName>
                                        </p:attrNameLst>
                                      </p:cBhvr>
                                      <p:tavLst>
                                        <p:tav tm="0">
                                          <p:val>
                                            <p:fltVal val="0"/>
                                          </p:val>
                                        </p:tav>
                                        <p:tav tm="100000">
                                          <p:val>
                                            <p:strVal val="#ppt_h"/>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51"/>
                                        </p:tgtEl>
                                        <p:attrNameLst>
                                          <p:attrName>style.visibility</p:attrName>
                                        </p:attrNameLst>
                                      </p:cBhvr>
                                      <p:to>
                                        <p:strVal val="visible"/>
                                      </p:to>
                                    </p:set>
                                    <p:anim calcmode="lin" valueType="num">
                                      <p:cBhvr>
                                        <p:cTn id="39" dur="500" fill="hold"/>
                                        <p:tgtEl>
                                          <p:spTgt spid="51"/>
                                        </p:tgtEl>
                                        <p:attrNameLst>
                                          <p:attrName>ppt_w</p:attrName>
                                        </p:attrNameLst>
                                      </p:cBhvr>
                                      <p:tavLst>
                                        <p:tav tm="0">
                                          <p:val>
                                            <p:fltVal val="0"/>
                                          </p:val>
                                        </p:tav>
                                        <p:tav tm="100000">
                                          <p:val>
                                            <p:strVal val="#ppt_w"/>
                                          </p:val>
                                        </p:tav>
                                      </p:tavLst>
                                    </p:anim>
                                    <p:anim calcmode="lin" valueType="num">
                                      <p:cBhvr>
                                        <p:cTn id="40" dur="500" fill="hold"/>
                                        <p:tgtEl>
                                          <p:spTgt spid="51"/>
                                        </p:tgtEl>
                                        <p:attrNameLst>
                                          <p:attrName>ppt_h</p:attrName>
                                        </p:attrNameLst>
                                      </p:cBhvr>
                                      <p:tavLst>
                                        <p:tav tm="0">
                                          <p:val>
                                            <p:fltVal val="0"/>
                                          </p:val>
                                        </p:tav>
                                        <p:tav tm="100000">
                                          <p:val>
                                            <p:strVal val="#ppt_h"/>
                                          </p:val>
                                        </p:tav>
                                      </p:tavLst>
                                    </p:anim>
                                    <p:animEffect transition="in" filter="fade">
                                      <p:cBhvr>
                                        <p:cTn id="41" dur="500"/>
                                        <p:tgtEl>
                                          <p:spTgt spid="51"/>
                                        </p:tgtEl>
                                      </p:cBhvr>
                                    </p:animEffect>
                                    <p:anim calcmode="lin" valueType="num">
                                      <p:cBhvr>
                                        <p:cTn id="42" dur="500" fill="hold"/>
                                        <p:tgtEl>
                                          <p:spTgt spid="51"/>
                                        </p:tgtEl>
                                        <p:attrNameLst>
                                          <p:attrName>ppt_x</p:attrName>
                                        </p:attrNameLst>
                                      </p:cBhvr>
                                      <p:tavLst>
                                        <p:tav tm="0">
                                          <p:val>
                                            <p:fltVal val="0.5"/>
                                          </p:val>
                                        </p:tav>
                                        <p:tav tm="100000">
                                          <p:val>
                                            <p:strVal val="#ppt_x"/>
                                          </p:val>
                                        </p:tav>
                                      </p:tavLst>
                                    </p:anim>
                                    <p:anim calcmode="lin" valueType="num">
                                      <p:cBhvr>
                                        <p:cTn id="43" dur="500" fill="hold"/>
                                        <p:tgtEl>
                                          <p:spTgt spid="51"/>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6" fill="hold" nodeType="afterEffect">
                                  <p:stCondLst>
                                    <p:cond delay="0"/>
                                  </p:stCondLst>
                                  <p:childTnLst>
                                    <p:set>
                                      <p:cBhvr>
                                        <p:cTn id="46" dur="1" fill="hold">
                                          <p:stCondLst>
                                            <p:cond delay="0"/>
                                          </p:stCondLst>
                                        </p:cTn>
                                        <p:tgtEl>
                                          <p:spTgt spid="76"/>
                                        </p:tgtEl>
                                        <p:attrNameLst>
                                          <p:attrName>style.visibility</p:attrName>
                                        </p:attrNameLst>
                                      </p:cBhvr>
                                      <p:to>
                                        <p:strVal val="visible"/>
                                      </p:to>
                                    </p:set>
                                    <p:anim calcmode="lin" valueType="num">
                                      <p:cBhvr additive="base">
                                        <p:cTn id="47" dur="500" fill="hold"/>
                                        <p:tgtEl>
                                          <p:spTgt spid="76"/>
                                        </p:tgtEl>
                                        <p:attrNameLst>
                                          <p:attrName>ppt_x</p:attrName>
                                        </p:attrNameLst>
                                      </p:cBhvr>
                                      <p:tavLst>
                                        <p:tav tm="0">
                                          <p:val>
                                            <p:strVal val="1+#ppt_w/2"/>
                                          </p:val>
                                        </p:tav>
                                        <p:tav tm="100000">
                                          <p:val>
                                            <p:strVal val="#ppt_x"/>
                                          </p:val>
                                        </p:tav>
                                      </p:tavLst>
                                    </p:anim>
                                    <p:anim calcmode="lin" valueType="num">
                                      <p:cBhvr additive="base">
                                        <p:cTn id="48" dur="500" fill="hold"/>
                                        <p:tgtEl>
                                          <p:spTgt spid="76"/>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grpId="0" nodeType="afterEffect">
                                  <p:stCondLst>
                                    <p:cond delay="0"/>
                                  </p:stCondLst>
                                  <p:childTnLst>
                                    <p:set>
                                      <p:cBhvr>
                                        <p:cTn id="51" dur="1" fill="hold">
                                          <p:stCondLst>
                                            <p:cond delay="0"/>
                                          </p:stCondLst>
                                        </p:cTn>
                                        <p:tgtEl>
                                          <p:spTgt spid="45"/>
                                        </p:tgtEl>
                                        <p:attrNameLst>
                                          <p:attrName>style.visibility</p:attrName>
                                        </p:attrNameLst>
                                      </p:cBhvr>
                                      <p:to>
                                        <p:strVal val="visible"/>
                                      </p:to>
                                    </p:set>
                                    <p:anim calcmode="lin" valueType="num">
                                      <p:cBhvr>
                                        <p:cTn id="52" dur="500" fill="hold"/>
                                        <p:tgtEl>
                                          <p:spTgt spid="45"/>
                                        </p:tgtEl>
                                        <p:attrNameLst>
                                          <p:attrName>ppt_w</p:attrName>
                                        </p:attrNameLst>
                                      </p:cBhvr>
                                      <p:tavLst>
                                        <p:tav tm="0">
                                          <p:val>
                                            <p:fltVal val="0"/>
                                          </p:val>
                                        </p:tav>
                                        <p:tav tm="100000">
                                          <p:val>
                                            <p:strVal val="#ppt_w"/>
                                          </p:val>
                                        </p:tav>
                                      </p:tavLst>
                                    </p:anim>
                                    <p:anim calcmode="lin" valueType="num">
                                      <p:cBhvr>
                                        <p:cTn id="53" dur="500" fill="hold"/>
                                        <p:tgtEl>
                                          <p:spTgt spid="45"/>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 calcmode="lin" valueType="num">
                                      <p:cBhvr>
                                        <p:cTn id="57" dur="500" fill="hold"/>
                                        <p:tgtEl>
                                          <p:spTgt spid="50"/>
                                        </p:tgtEl>
                                        <p:attrNameLst>
                                          <p:attrName>ppt_w</p:attrName>
                                        </p:attrNameLst>
                                      </p:cBhvr>
                                      <p:tavLst>
                                        <p:tav tm="0">
                                          <p:val>
                                            <p:fltVal val="0"/>
                                          </p:val>
                                        </p:tav>
                                        <p:tav tm="100000">
                                          <p:val>
                                            <p:strVal val="#ppt_w"/>
                                          </p:val>
                                        </p:tav>
                                      </p:tavLst>
                                    </p:anim>
                                    <p:anim calcmode="lin" valueType="num">
                                      <p:cBhvr>
                                        <p:cTn id="58" dur="500" fill="hold"/>
                                        <p:tgtEl>
                                          <p:spTgt spid="50"/>
                                        </p:tgtEl>
                                        <p:attrNameLst>
                                          <p:attrName>ppt_h</p:attrName>
                                        </p:attrNameLst>
                                      </p:cBhvr>
                                      <p:tavLst>
                                        <p:tav tm="0">
                                          <p:val>
                                            <p:fltVal val="0"/>
                                          </p:val>
                                        </p:tav>
                                        <p:tav tm="100000">
                                          <p:val>
                                            <p:strVal val="#ppt_h"/>
                                          </p:val>
                                        </p:tav>
                                      </p:tavLst>
                                    </p:anim>
                                    <p:animEffect transition="in" filter="fade">
                                      <p:cBhvr>
                                        <p:cTn id="59" dur="500"/>
                                        <p:tgtEl>
                                          <p:spTgt spid="50"/>
                                        </p:tgtEl>
                                      </p:cBhvr>
                                    </p:animEffect>
                                    <p:anim calcmode="lin" valueType="num">
                                      <p:cBhvr>
                                        <p:cTn id="60" dur="500" fill="hold"/>
                                        <p:tgtEl>
                                          <p:spTgt spid="50"/>
                                        </p:tgtEl>
                                        <p:attrNameLst>
                                          <p:attrName>ppt_x</p:attrName>
                                        </p:attrNameLst>
                                      </p:cBhvr>
                                      <p:tavLst>
                                        <p:tav tm="0">
                                          <p:val>
                                            <p:fltVal val="0.5"/>
                                          </p:val>
                                        </p:tav>
                                        <p:tav tm="100000">
                                          <p:val>
                                            <p:strVal val="#ppt_x"/>
                                          </p:val>
                                        </p:tav>
                                      </p:tavLst>
                                    </p:anim>
                                    <p:anim calcmode="lin" valueType="num">
                                      <p:cBhvr>
                                        <p:cTn id="61" dur="500" fill="hold"/>
                                        <p:tgtEl>
                                          <p:spTgt spid="50"/>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12" fill="hold" nodeType="afterEffect">
                                  <p:stCondLst>
                                    <p:cond delay="0"/>
                                  </p:stCondLst>
                                  <p:childTnLst>
                                    <p:set>
                                      <p:cBhvr>
                                        <p:cTn id="64" dur="1" fill="hold">
                                          <p:stCondLst>
                                            <p:cond delay="0"/>
                                          </p:stCondLst>
                                        </p:cTn>
                                        <p:tgtEl>
                                          <p:spTgt spid="70"/>
                                        </p:tgtEl>
                                        <p:attrNameLst>
                                          <p:attrName>style.visibility</p:attrName>
                                        </p:attrNameLst>
                                      </p:cBhvr>
                                      <p:to>
                                        <p:strVal val="visible"/>
                                      </p:to>
                                    </p:set>
                                    <p:anim calcmode="lin" valueType="num">
                                      <p:cBhvr additive="base">
                                        <p:cTn id="65" dur="500" fill="hold"/>
                                        <p:tgtEl>
                                          <p:spTgt spid="70"/>
                                        </p:tgtEl>
                                        <p:attrNameLst>
                                          <p:attrName>ppt_x</p:attrName>
                                        </p:attrNameLst>
                                      </p:cBhvr>
                                      <p:tavLst>
                                        <p:tav tm="0">
                                          <p:val>
                                            <p:strVal val="0-#ppt_w/2"/>
                                          </p:val>
                                        </p:tav>
                                        <p:tav tm="100000">
                                          <p:val>
                                            <p:strVal val="#ppt_x"/>
                                          </p:val>
                                        </p:tav>
                                      </p:tavLst>
                                    </p:anim>
                                    <p:anim calcmode="lin" valueType="num">
                                      <p:cBhvr additive="base">
                                        <p:cTn id="66" dur="500" fill="hold"/>
                                        <p:tgtEl>
                                          <p:spTgt spid="70"/>
                                        </p:tgtEl>
                                        <p:attrNameLst>
                                          <p:attrName>ppt_y</p:attrName>
                                        </p:attrNameLst>
                                      </p:cBhvr>
                                      <p:tavLst>
                                        <p:tav tm="0">
                                          <p:val>
                                            <p:strVal val="1+#ppt_h/2"/>
                                          </p:val>
                                        </p:tav>
                                        <p:tav tm="100000">
                                          <p:val>
                                            <p:strVal val="#ppt_y"/>
                                          </p:val>
                                        </p:tav>
                                      </p:tavLst>
                                    </p:anim>
                                  </p:childTnLst>
                                </p:cTn>
                              </p:par>
                            </p:childTnLst>
                          </p:cTn>
                        </p:par>
                        <p:par>
                          <p:cTn id="67" fill="hold">
                            <p:stCondLst>
                              <p:cond delay="5750"/>
                            </p:stCondLst>
                            <p:childTnLst>
                              <p:par>
                                <p:cTn id="68" presetID="2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childTnLst>
                                </p:cTn>
                              </p:par>
                            </p:childTnLst>
                          </p:cTn>
                        </p:par>
                        <p:par>
                          <p:cTn id="72" fill="hold">
                            <p:stCondLst>
                              <p:cond delay="6250"/>
                            </p:stCondLst>
                            <p:childTnLst>
                              <p:par>
                                <p:cTn id="73" presetID="53" presetClass="entr" presetSubtype="528"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anim calcmode="lin" valueType="num">
                                      <p:cBhvr>
                                        <p:cTn id="78" dur="500" fill="hold"/>
                                        <p:tgtEl>
                                          <p:spTgt spid="49"/>
                                        </p:tgtEl>
                                        <p:attrNameLst>
                                          <p:attrName>ppt_x</p:attrName>
                                        </p:attrNameLst>
                                      </p:cBhvr>
                                      <p:tavLst>
                                        <p:tav tm="0">
                                          <p:val>
                                            <p:fltVal val="0.5"/>
                                          </p:val>
                                        </p:tav>
                                        <p:tav tm="100000">
                                          <p:val>
                                            <p:strVal val="#ppt_x"/>
                                          </p:val>
                                        </p:tav>
                                      </p:tavLst>
                                    </p:anim>
                                    <p:anim calcmode="lin" valueType="num">
                                      <p:cBhvr>
                                        <p:cTn id="79" dur="500" fill="hold"/>
                                        <p:tgtEl>
                                          <p:spTgt spid="4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46" grpId="0" animBg="1"/>
      <p:bldP spid="47" grpId="0" animBg="1"/>
      <p:bldP spid="48" grpId="0"/>
      <p:bldP spid="49" grpId="0"/>
      <p:bldP spid="50" grpId="0"/>
      <p:bldP spid="5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26" name="Group 25"/>
          <p:cNvGrpSpPr/>
          <p:nvPr/>
        </p:nvGrpSpPr>
        <p:grpSpPr>
          <a:xfrm>
            <a:off x="238427" y="1762127"/>
            <a:ext cx="731520" cy="731520"/>
            <a:chOff x="7192429" y="1792007"/>
            <a:chExt cx="731520" cy="731520"/>
          </a:xfrm>
          <a:effectLst/>
        </p:grpSpPr>
        <p:sp>
          <p:nvSpPr>
            <p:cNvPr id="27" name="Oval 26"/>
            <p:cNvSpPr>
              <a:spLocks noChangeAspect="1"/>
            </p:cNvSpPr>
            <p:nvPr/>
          </p:nvSpPr>
          <p:spPr>
            <a:xfrm>
              <a:off x="7192429" y="1792007"/>
              <a:ext cx="731520" cy="731520"/>
            </a:xfrm>
            <a:prstGeom prst="ellipse">
              <a:avLst/>
            </a:pr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36" name="Text Box 10"/>
          <p:cNvSpPr txBox="1">
            <a:spLocks noChangeArrowheads="1"/>
          </p:cNvSpPr>
          <p:nvPr/>
        </p:nvSpPr>
        <p:spPr bwMode="auto">
          <a:xfrm>
            <a:off x="1178067" y="4499595"/>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38" name="Oval 37"/>
          <p:cNvSpPr>
            <a:spLocks noChangeAspect="1"/>
          </p:cNvSpPr>
          <p:nvPr/>
        </p:nvSpPr>
        <p:spPr>
          <a:xfrm>
            <a:off x="218542" y="4598791"/>
            <a:ext cx="731520" cy="731520"/>
          </a:xfrm>
          <a:prstGeom prst="ellipse">
            <a:avLst/>
          </a:prstGeom>
          <a:solidFill>
            <a:srgbClr val="0967B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44"/>
          <p:cNvSpPr>
            <a:spLocks noEditPoints="1"/>
          </p:cNvSpPr>
          <p:nvPr/>
        </p:nvSpPr>
        <p:spPr bwMode="auto">
          <a:xfrm>
            <a:off x="399771" y="479652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 Box 10"/>
          <p:cNvSpPr txBox="1">
            <a:spLocks noChangeArrowheads="1"/>
          </p:cNvSpPr>
          <p:nvPr/>
        </p:nvSpPr>
        <p:spPr bwMode="auto">
          <a:xfrm>
            <a:off x="1180202" y="1756519"/>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59" name="Text Box 10"/>
          <p:cNvSpPr txBox="1">
            <a:spLocks noChangeArrowheads="1"/>
          </p:cNvSpPr>
          <p:nvPr/>
        </p:nvSpPr>
        <p:spPr bwMode="auto">
          <a:xfrm>
            <a:off x="1181508" y="314341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61" name="Oval 60"/>
          <p:cNvSpPr>
            <a:spLocks noChangeAspect="1"/>
          </p:cNvSpPr>
          <p:nvPr/>
        </p:nvSpPr>
        <p:spPr>
          <a:xfrm>
            <a:off x="218542" y="3214859"/>
            <a:ext cx="731520" cy="731520"/>
          </a:xfrm>
          <a:prstGeom prst="ellipse">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p:cNvSpPr txBox="1">
            <a:spLocks noChangeArrowheads="1"/>
          </p:cNvSpPr>
          <p:nvPr/>
        </p:nvSpPr>
        <p:spPr bwMode="auto">
          <a:xfrm>
            <a:off x="9508234" y="5181487"/>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68" name="Oval 67"/>
          <p:cNvSpPr>
            <a:spLocks noChangeAspect="1"/>
          </p:cNvSpPr>
          <p:nvPr/>
        </p:nvSpPr>
        <p:spPr>
          <a:xfrm>
            <a:off x="8555879" y="5237427"/>
            <a:ext cx="731520" cy="731520"/>
          </a:xfrm>
          <a:prstGeom prst="ellipse">
            <a:avLst/>
          </a:prstGeom>
          <a:solidFill>
            <a:srgbClr val="0050A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 Box 10"/>
          <p:cNvSpPr txBox="1">
            <a:spLocks noChangeArrowheads="1"/>
          </p:cNvSpPr>
          <p:nvPr/>
        </p:nvSpPr>
        <p:spPr bwMode="auto">
          <a:xfrm>
            <a:off x="9508234" y="2516985"/>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72" name="Oval 71"/>
          <p:cNvSpPr>
            <a:spLocks noChangeAspect="1"/>
          </p:cNvSpPr>
          <p:nvPr/>
        </p:nvSpPr>
        <p:spPr>
          <a:xfrm>
            <a:off x="8555879" y="2518176"/>
            <a:ext cx="731520" cy="731520"/>
          </a:xfrm>
          <a:prstGeom prst="ellipse">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p:cNvSpPr txBox="1">
            <a:spLocks noChangeArrowheads="1"/>
          </p:cNvSpPr>
          <p:nvPr/>
        </p:nvSpPr>
        <p:spPr bwMode="auto">
          <a:xfrm>
            <a:off x="9508234" y="3803523"/>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76" name="Oval 75"/>
          <p:cNvSpPr>
            <a:spLocks noChangeAspect="1"/>
          </p:cNvSpPr>
          <p:nvPr/>
        </p:nvSpPr>
        <p:spPr>
          <a:xfrm>
            <a:off x="8555879" y="3852510"/>
            <a:ext cx="731520" cy="731520"/>
          </a:xfrm>
          <a:prstGeom prst="ellipse">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a:grpSpLocks noChangeAspect="1"/>
          </p:cNvGrpSpPr>
          <p:nvPr/>
        </p:nvGrpSpPr>
        <p:grpSpPr>
          <a:xfrm>
            <a:off x="8704328" y="3988827"/>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78" name="Freeform 164"/>
            <p:cNvSpPr>
              <a:spLocks noChangeAspect="1"/>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1" name="Group 80"/>
          <p:cNvGrpSpPr>
            <a:grpSpLocks noChangeAspect="1"/>
          </p:cNvGrpSpPr>
          <p:nvPr/>
        </p:nvGrpSpPr>
        <p:grpSpPr>
          <a:xfrm>
            <a:off x="8647319" y="2674313"/>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349745" y="3346323"/>
            <a:ext cx="466072" cy="466070"/>
            <a:chOff x="3886200" y="2202349"/>
            <a:chExt cx="558315" cy="558313"/>
          </a:xfrm>
          <a:solidFill>
            <a:schemeClr val="bg1"/>
          </a:solidFill>
          <a:effectLst>
            <a:outerShdw blurRad="50800" dist="38100" dir="2700000" algn="tl" rotWithShape="0">
              <a:prstClr val="black">
                <a:alpha val="40000"/>
              </a:prstClr>
            </a:outerShdw>
          </a:effectLst>
        </p:grpSpPr>
        <p:sp>
          <p:nvSpPr>
            <p:cNvPr id="8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6"/>
            <p:cNvSpPr>
              <a:spLocks noEditPoints="1"/>
            </p:cNvSpPr>
            <p:nvPr/>
          </p:nvSpPr>
          <p:spPr bwMode="auto">
            <a:xfrm>
              <a:off x="3896828" y="2202349"/>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4" name="Group 93"/>
          <p:cNvGrpSpPr>
            <a:grpSpLocks noChangeAspect="1"/>
          </p:cNvGrpSpPr>
          <p:nvPr/>
        </p:nvGrpSpPr>
        <p:grpSpPr>
          <a:xfrm>
            <a:off x="8782239" y="5439303"/>
            <a:ext cx="296849" cy="365760"/>
            <a:chOff x="4598988" y="3263900"/>
            <a:chExt cx="444500" cy="547688"/>
          </a:xfrm>
          <a:solidFill>
            <a:schemeClr val="bg1"/>
          </a:solidFill>
          <a:effectLst>
            <a:outerShdw blurRad="50800" dist="38100" dir="2700000" algn="tl" rotWithShape="0">
              <a:prstClr val="black">
                <a:alpha val="40000"/>
              </a:prstClr>
            </a:outerShdw>
          </a:effectLst>
        </p:grpSpPr>
        <p:sp>
          <p:nvSpPr>
            <p:cNvPr id="95"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Oval 40"/>
          <p:cNvSpPr/>
          <p:nvPr/>
        </p:nvSpPr>
        <p:spPr>
          <a:xfrm>
            <a:off x="3975928" y="5186844"/>
            <a:ext cx="4284201" cy="934556"/>
          </a:xfrm>
          <a:prstGeom prst="ellipse">
            <a:avLst/>
          </a:prstGeom>
          <a:solidFill>
            <a:srgbClr val="0050AA"/>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3975928" y="4499595"/>
            <a:ext cx="4284201" cy="934556"/>
          </a:xfrm>
          <a:prstGeom prst="ellipse">
            <a:avLst/>
          </a:pr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3975928" y="3852510"/>
            <a:ext cx="4284201" cy="934556"/>
          </a:xfrm>
          <a:prstGeom prst="ellipse">
            <a:avLst/>
          </a:pr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3975928" y="3165262"/>
            <a:ext cx="4284201" cy="934556"/>
          </a:xfrm>
          <a:prstGeom prst="ellipse">
            <a:avLst/>
          </a:pr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3975928" y="2518176"/>
            <a:ext cx="4284201" cy="934556"/>
          </a:xfrm>
          <a:prstGeom prst="ellipse">
            <a:avLst/>
          </a:pr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rgbClr val="FF0000"/>
              </a:solidFill>
            </a:endParaRPr>
          </a:p>
        </p:txBody>
      </p:sp>
      <p:sp>
        <p:nvSpPr>
          <p:cNvPr id="5" name="Oval 4"/>
          <p:cNvSpPr/>
          <p:nvPr/>
        </p:nvSpPr>
        <p:spPr>
          <a:xfrm>
            <a:off x="3975928" y="1830928"/>
            <a:ext cx="4284201" cy="934556"/>
          </a:xfrm>
          <a:prstGeom prst="ellipse">
            <a:avLst/>
          </a:pr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3041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750"/>
                                        <p:tgtEl>
                                          <p:spTgt spid="5"/>
                                        </p:tgtEl>
                                      </p:cBhvr>
                                    </p:animEffect>
                                    <p:anim calcmode="lin" valueType="num">
                                      <p:cBhvr>
                                        <p:cTn id="12" dur="750" fill="hold"/>
                                        <p:tgtEl>
                                          <p:spTgt spid="5"/>
                                        </p:tgtEl>
                                        <p:attrNameLst>
                                          <p:attrName>ppt_x</p:attrName>
                                        </p:attrNameLst>
                                      </p:cBhvr>
                                      <p:tavLst>
                                        <p:tav tm="0">
                                          <p:val>
                                            <p:strVal val="#ppt_x"/>
                                          </p:val>
                                        </p:tav>
                                        <p:tav tm="100000">
                                          <p:val>
                                            <p:strVal val="#ppt_x"/>
                                          </p:val>
                                        </p:tav>
                                      </p:tavLst>
                                    </p:anim>
                                    <p:anim calcmode="lin" valueType="num">
                                      <p:cBhvr>
                                        <p:cTn id="13" dur="675" decel="100000" fill="hold"/>
                                        <p:tgtEl>
                                          <p:spTgt spid="5"/>
                                        </p:tgtEl>
                                        <p:attrNameLst>
                                          <p:attrName>ppt_y</p:attrName>
                                        </p:attrNameLst>
                                      </p:cBhvr>
                                      <p:tavLst>
                                        <p:tav tm="0">
                                          <p:val>
                                            <p:strVal val="#ppt_y+1"/>
                                          </p:val>
                                        </p:tav>
                                        <p:tav tm="100000">
                                          <p:val>
                                            <p:strVal val="#ppt_y-.03"/>
                                          </p:val>
                                        </p:tav>
                                      </p:tavLst>
                                    </p:anim>
                                    <p:anim calcmode="lin" valueType="num">
                                      <p:cBhvr>
                                        <p:cTn id="14" dur="75" accel="100000" fill="hold">
                                          <p:stCondLst>
                                            <p:cond delay="675"/>
                                          </p:stCondLst>
                                        </p:cTn>
                                        <p:tgtEl>
                                          <p:spTgt spid="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528" fill="hold"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anim calcmode="lin" valueType="num">
                                      <p:cBhvr>
                                        <p:cTn id="21" dur="500" fill="hold"/>
                                        <p:tgtEl>
                                          <p:spTgt spid="26"/>
                                        </p:tgtEl>
                                        <p:attrNameLst>
                                          <p:attrName>ppt_x</p:attrName>
                                        </p:attrNameLst>
                                      </p:cBhvr>
                                      <p:tavLst>
                                        <p:tav tm="0">
                                          <p:val>
                                            <p:fltVal val="0.5"/>
                                          </p:val>
                                        </p:tav>
                                        <p:tav tm="100000">
                                          <p:val>
                                            <p:strVal val="#ppt_x"/>
                                          </p:val>
                                        </p:tav>
                                      </p:tavLst>
                                    </p:anim>
                                    <p:anim calcmode="lin" valueType="num">
                                      <p:cBhvr>
                                        <p:cTn id="22" dur="500" fill="hold"/>
                                        <p:tgtEl>
                                          <p:spTgt spid="26"/>
                                        </p:tgtEl>
                                        <p:attrNameLst>
                                          <p:attrName>ppt_y</p:attrName>
                                        </p:attrNameLst>
                                      </p:cBhvr>
                                      <p:tavLst>
                                        <p:tav tm="0">
                                          <p:val>
                                            <p:fltVal val="0.5"/>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fade">
                                      <p:cBhvr>
                                        <p:cTn id="26" dur="1000"/>
                                        <p:tgtEl>
                                          <p:spTgt spid="46"/>
                                        </p:tgtEl>
                                      </p:cBhvr>
                                    </p:animEffect>
                                    <p:anim calcmode="lin" valueType="num">
                                      <p:cBhvr>
                                        <p:cTn id="27" dur="1000" fill="hold"/>
                                        <p:tgtEl>
                                          <p:spTgt spid="46"/>
                                        </p:tgtEl>
                                        <p:attrNameLst>
                                          <p:attrName>ppt_x</p:attrName>
                                        </p:attrNameLst>
                                      </p:cBhvr>
                                      <p:tavLst>
                                        <p:tav tm="0">
                                          <p:val>
                                            <p:strVal val="#ppt_x"/>
                                          </p:val>
                                        </p:tav>
                                        <p:tav tm="100000">
                                          <p:val>
                                            <p:strVal val="#ppt_x"/>
                                          </p:val>
                                        </p:tav>
                                      </p:tavLst>
                                    </p:anim>
                                    <p:anim calcmode="lin" valueType="num">
                                      <p:cBhvr>
                                        <p:cTn id="28" dur="1000" fill="hold"/>
                                        <p:tgtEl>
                                          <p:spTgt spid="46"/>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37"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750"/>
                                        <p:tgtEl>
                                          <p:spTgt spid="6"/>
                                        </p:tgtEl>
                                      </p:cBhvr>
                                    </p:animEffect>
                                    <p:anim calcmode="lin" valueType="num">
                                      <p:cBhvr>
                                        <p:cTn id="33" dur="750" fill="hold"/>
                                        <p:tgtEl>
                                          <p:spTgt spid="6"/>
                                        </p:tgtEl>
                                        <p:attrNameLst>
                                          <p:attrName>ppt_x</p:attrName>
                                        </p:attrNameLst>
                                      </p:cBhvr>
                                      <p:tavLst>
                                        <p:tav tm="0">
                                          <p:val>
                                            <p:strVal val="#ppt_x"/>
                                          </p:val>
                                        </p:tav>
                                        <p:tav tm="100000">
                                          <p:val>
                                            <p:strVal val="#ppt_x"/>
                                          </p:val>
                                        </p:tav>
                                      </p:tavLst>
                                    </p:anim>
                                    <p:anim calcmode="lin" valueType="num">
                                      <p:cBhvr>
                                        <p:cTn id="34" dur="675" decel="100000" fill="hold"/>
                                        <p:tgtEl>
                                          <p:spTgt spid="6"/>
                                        </p:tgtEl>
                                        <p:attrNameLst>
                                          <p:attrName>ppt_y</p:attrName>
                                        </p:attrNameLst>
                                      </p:cBhvr>
                                      <p:tavLst>
                                        <p:tav tm="0">
                                          <p:val>
                                            <p:strVal val="#ppt_y+1"/>
                                          </p:val>
                                        </p:tav>
                                        <p:tav tm="100000">
                                          <p:val>
                                            <p:strVal val="#ppt_y-.03"/>
                                          </p:val>
                                        </p:tav>
                                      </p:tavLst>
                                    </p:anim>
                                    <p:anim calcmode="lin" valueType="num">
                                      <p:cBhvr>
                                        <p:cTn id="35" dur="75" accel="100000" fill="hold">
                                          <p:stCondLst>
                                            <p:cond delay="675"/>
                                          </p:stCondLst>
                                        </p:cTn>
                                        <p:tgtEl>
                                          <p:spTgt spid="6"/>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53" presetClass="entr" presetSubtype="528" fill="hold" grpId="0" nodeType="afterEffect">
                                  <p:stCondLst>
                                    <p:cond delay="0"/>
                                  </p:stCondLst>
                                  <p:childTnLst>
                                    <p:set>
                                      <p:cBhvr>
                                        <p:cTn id="38" dur="1" fill="hold">
                                          <p:stCondLst>
                                            <p:cond delay="0"/>
                                          </p:stCondLst>
                                        </p:cTn>
                                        <p:tgtEl>
                                          <p:spTgt spid="72"/>
                                        </p:tgtEl>
                                        <p:attrNameLst>
                                          <p:attrName>style.visibility</p:attrName>
                                        </p:attrNameLst>
                                      </p:cBhvr>
                                      <p:to>
                                        <p:strVal val="visible"/>
                                      </p:to>
                                    </p:set>
                                    <p:anim calcmode="lin" valueType="num">
                                      <p:cBhvr>
                                        <p:cTn id="39" dur="500" fill="hold"/>
                                        <p:tgtEl>
                                          <p:spTgt spid="72"/>
                                        </p:tgtEl>
                                        <p:attrNameLst>
                                          <p:attrName>ppt_w</p:attrName>
                                        </p:attrNameLst>
                                      </p:cBhvr>
                                      <p:tavLst>
                                        <p:tav tm="0">
                                          <p:val>
                                            <p:fltVal val="0"/>
                                          </p:val>
                                        </p:tav>
                                        <p:tav tm="100000">
                                          <p:val>
                                            <p:strVal val="#ppt_w"/>
                                          </p:val>
                                        </p:tav>
                                      </p:tavLst>
                                    </p:anim>
                                    <p:anim calcmode="lin" valueType="num">
                                      <p:cBhvr>
                                        <p:cTn id="40" dur="500" fill="hold"/>
                                        <p:tgtEl>
                                          <p:spTgt spid="72"/>
                                        </p:tgtEl>
                                        <p:attrNameLst>
                                          <p:attrName>ppt_h</p:attrName>
                                        </p:attrNameLst>
                                      </p:cBhvr>
                                      <p:tavLst>
                                        <p:tav tm="0">
                                          <p:val>
                                            <p:fltVal val="0"/>
                                          </p:val>
                                        </p:tav>
                                        <p:tav tm="100000">
                                          <p:val>
                                            <p:strVal val="#ppt_h"/>
                                          </p:val>
                                        </p:tav>
                                      </p:tavLst>
                                    </p:anim>
                                    <p:animEffect transition="in" filter="fade">
                                      <p:cBhvr>
                                        <p:cTn id="41" dur="500"/>
                                        <p:tgtEl>
                                          <p:spTgt spid="72"/>
                                        </p:tgtEl>
                                      </p:cBhvr>
                                    </p:animEffect>
                                    <p:anim calcmode="lin" valueType="num">
                                      <p:cBhvr>
                                        <p:cTn id="42" dur="500" fill="hold"/>
                                        <p:tgtEl>
                                          <p:spTgt spid="72"/>
                                        </p:tgtEl>
                                        <p:attrNameLst>
                                          <p:attrName>ppt_x</p:attrName>
                                        </p:attrNameLst>
                                      </p:cBhvr>
                                      <p:tavLst>
                                        <p:tav tm="0">
                                          <p:val>
                                            <p:fltVal val="0.5"/>
                                          </p:val>
                                        </p:tav>
                                        <p:tav tm="100000">
                                          <p:val>
                                            <p:strVal val="#ppt_x"/>
                                          </p:val>
                                        </p:tav>
                                      </p:tavLst>
                                    </p:anim>
                                    <p:anim calcmode="lin" valueType="num">
                                      <p:cBhvr>
                                        <p:cTn id="43" dur="500" fill="hold"/>
                                        <p:tgtEl>
                                          <p:spTgt spid="72"/>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81"/>
                                        </p:tgtEl>
                                        <p:attrNameLst>
                                          <p:attrName>style.visibility</p:attrName>
                                        </p:attrNameLst>
                                      </p:cBhvr>
                                      <p:to>
                                        <p:strVal val="visible"/>
                                      </p:to>
                                    </p:set>
                                    <p:anim calcmode="lin" valueType="num">
                                      <p:cBhvr>
                                        <p:cTn id="46" dur="500" fill="hold"/>
                                        <p:tgtEl>
                                          <p:spTgt spid="81"/>
                                        </p:tgtEl>
                                        <p:attrNameLst>
                                          <p:attrName>ppt_w</p:attrName>
                                        </p:attrNameLst>
                                      </p:cBhvr>
                                      <p:tavLst>
                                        <p:tav tm="0">
                                          <p:val>
                                            <p:fltVal val="0"/>
                                          </p:val>
                                        </p:tav>
                                        <p:tav tm="100000">
                                          <p:val>
                                            <p:strVal val="#ppt_w"/>
                                          </p:val>
                                        </p:tav>
                                      </p:tavLst>
                                    </p:anim>
                                    <p:anim calcmode="lin" valueType="num">
                                      <p:cBhvr>
                                        <p:cTn id="47" dur="500" fill="hold"/>
                                        <p:tgtEl>
                                          <p:spTgt spid="81"/>
                                        </p:tgtEl>
                                        <p:attrNameLst>
                                          <p:attrName>ppt_h</p:attrName>
                                        </p:attrNameLst>
                                      </p:cBhvr>
                                      <p:tavLst>
                                        <p:tav tm="0">
                                          <p:val>
                                            <p:fltVal val="0"/>
                                          </p:val>
                                        </p:tav>
                                        <p:tav tm="100000">
                                          <p:val>
                                            <p:strVal val="#ppt_h"/>
                                          </p:val>
                                        </p:tav>
                                      </p:tavLst>
                                    </p:anim>
                                    <p:animEffect transition="in" filter="fade">
                                      <p:cBhvr>
                                        <p:cTn id="48" dur="500"/>
                                        <p:tgtEl>
                                          <p:spTgt spid="81"/>
                                        </p:tgtEl>
                                      </p:cBhvr>
                                    </p:animEffect>
                                    <p:anim calcmode="lin" valueType="num">
                                      <p:cBhvr>
                                        <p:cTn id="49" dur="500" fill="hold"/>
                                        <p:tgtEl>
                                          <p:spTgt spid="81"/>
                                        </p:tgtEl>
                                        <p:attrNameLst>
                                          <p:attrName>ppt_x</p:attrName>
                                        </p:attrNameLst>
                                      </p:cBhvr>
                                      <p:tavLst>
                                        <p:tav tm="0">
                                          <p:val>
                                            <p:fltVal val="0.5"/>
                                          </p:val>
                                        </p:tav>
                                        <p:tav tm="100000">
                                          <p:val>
                                            <p:strVal val="#ppt_x"/>
                                          </p:val>
                                        </p:tav>
                                      </p:tavLst>
                                    </p:anim>
                                    <p:anim calcmode="lin" valueType="num">
                                      <p:cBhvr>
                                        <p:cTn id="50" dur="500" fill="hold"/>
                                        <p:tgtEl>
                                          <p:spTgt spid="81"/>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42"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1000" fill="hold"/>
                                        <p:tgtEl>
                                          <p:spTgt spid="70"/>
                                        </p:tgtEl>
                                        <p:attrNameLst>
                                          <p:attrName>ppt_y</p:attrName>
                                        </p:attrNameLst>
                                      </p:cBhvr>
                                      <p:tavLst>
                                        <p:tav tm="0">
                                          <p:val>
                                            <p:strVal val="#ppt_y+.1"/>
                                          </p:val>
                                        </p:tav>
                                        <p:tav tm="100000">
                                          <p:val>
                                            <p:strVal val="#ppt_y"/>
                                          </p:val>
                                        </p:tav>
                                      </p:tavLst>
                                    </p:anim>
                                  </p:childTnLst>
                                </p:cTn>
                              </p:par>
                            </p:childTnLst>
                          </p:cTn>
                        </p:par>
                        <p:par>
                          <p:cTn id="57" fill="hold">
                            <p:stCondLst>
                              <p:cond delay="5250"/>
                            </p:stCondLst>
                            <p:childTnLst>
                              <p:par>
                                <p:cTn id="58" presetID="37" presetClass="entr" presetSubtype="0" fill="hold" grpId="0" nodeType="after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fade">
                                      <p:cBhvr>
                                        <p:cTn id="60" dur="750"/>
                                        <p:tgtEl>
                                          <p:spTgt spid="8"/>
                                        </p:tgtEl>
                                      </p:cBhvr>
                                    </p:animEffect>
                                    <p:anim calcmode="lin" valueType="num">
                                      <p:cBhvr>
                                        <p:cTn id="61" dur="750" fill="hold"/>
                                        <p:tgtEl>
                                          <p:spTgt spid="8"/>
                                        </p:tgtEl>
                                        <p:attrNameLst>
                                          <p:attrName>ppt_x</p:attrName>
                                        </p:attrNameLst>
                                      </p:cBhvr>
                                      <p:tavLst>
                                        <p:tav tm="0">
                                          <p:val>
                                            <p:strVal val="#ppt_x"/>
                                          </p:val>
                                        </p:tav>
                                        <p:tav tm="100000">
                                          <p:val>
                                            <p:strVal val="#ppt_x"/>
                                          </p:val>
                                        </p:tav>
                                      </p:tavLst>
                                    </p:anim>
                                    <p:anim calcmode="lin" valueType="num">
                                      <p:cBhvr>
                                        <p:cTn id="62" dur="675" decel="100000" fill="hold"/>
                                        <p:tgtEl>
                                          <p:spTgt spid="8"/>
                                        </p:tgtEl>
                                        <p:attrNameLst>
                                          <p:attrName>ppt_y</p:attrName>
                                        </p:attrNameLst>
                                      </p:cBhvr>
                                      <p:tavLst>
                                        <p:tav tm="0">
                                          <p:val>
                                            <p:strVal val="#ppt_y+1"/>
                                          </p:val>
                                        </p:tav>
                                        <p:tav tm="100000">
                                          <p:val>
                                            <p:strVal val="#ppt_y-.03"/>
                                          </p:val>
                                        </p:tav>
                                      </p:tavLst>
                                    </p:anim>
                                    <p:anim calcmode="lin" valueType="num">
                                      <p:cBhvr>
                                        <p:cTn id="63" dur="75" accel="100000" fill="hold">
                                          <p:stCondLst>
                                            <p:cond delay="675"/>
                                          </p:stCondLst>
                                        </p:cTn>
                                        <p:tgtEl>
                                          <p:spTgt spid="8"/>
                                        </p:tgtEl>
                                        <p:attrNameLst>
                                          <p:attrName>ppt_y</p:attrName>
                                        </p:attrNameLst>
                                      </p:cBhvr>
                                      <p:tavLst>
                                        <p:tav tm="0">
                                          <p:val>
                                            <p:strVal val="#ppt_y-.03"/>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 calcmode="lin" valueType="num">
                                      <p:cBhvr>
                                        <p:cTn id="67" dur="500" fill="hold"/>
                                        <p:tgtEl>
                                          <p:spTgt spid="61"/>
                                        </p:tgtEl>
                                        <p:attrNameLst>
                                          <p:attrName>ppt_w</p:attrName>
                                        </p:attrNameLst>
                                      </p:cBhvr>
                                      <p:tavLst>
                                        <p:tav tm="0">
                                          <p:val>
                                            <p:fltVal val="0"/>
                                          </p:val>
                                        </p:tav>
                                        <p:tav tm="100000">
                                          <p:val>
                                            <p:strVal val="#ppt_w"/>
                                          </p:val>
                                        </p:tav>
                                      </p:tavLst>
                                    </p:anim>
                                    <p:anim calcmode="lin" valueType="num">
                                      <p:cBhvr>
                                        <p:cTn id="68" dur="500" fill="hold"/>
                                        <p:tgtEl>
                                          <p:spTgt spid="61"/>
                                        </p:tgtEl>
                                        <p:attrNameLst>
                                          <p:attrName>ppt_h</p:attrName>
                                        </p:attrNameLst>
                                      </p:cBhvr>
                                      <p:tavLst>
                                        <p:tav tm="0">
                                          <p:val>
                                            <p:fltVal val="0"/>
                                          </p:val>
                                        </p:tav>
                                        <p:tav tm="100000">
                                          <p:val>
                                            <p:strVal val="#ppt_h"/>
                                          </p:val>
                                        </p:tav>
                                      </p:tavLst>
                                    </p:anim>
                                    <p:animEffect transition="in" filter="fade">
                                      <p:cBhvr>
                                        <p:cTn id="69" dur="500"/>
                                        <p:tgtEl>
                                          <p:spTgt spid="61"/>
                                        </p:tgtEl>
                                      </p:cBhvr>
                                    </p:animEffect>
                                    <p:anim calcmode="lin" valueType="num">
                                      <p:cBhvr>
                                        <p:cTn id="70" dur="500" fill="hold"/>
                                        <p:tgtEl>
                                          <p:spTgt spid="61"/>
                                        </p:tgtEl>
                                        <p:attrNameLst>
                                          <p:attrName>ppt_x</p:attrName>
                                        </p:attrNameLst>
                                      </p:cBhvr>
                                      <p:tavLst>
                                        <p:tav tm="0">
                                          <p:val>
                                            <p:fltVal val="0.5"/>
                                          </p:val>
                                        </p:tav>
                                        <p:tav tm="100000">
                                          <p:val>
                                            <p:strVal val="#ppt_x"/>
                                          </p:val>
                                        </p:tav>
                                      </p:tavLst>
                                    </p:anim>
                                    <p:anim calcmode="lin" valueType="num">
                                      <p:cBhvr>
                                        <p:cTn id="71" dur="500" fill="hold"/>
                                        <p:tgtEl>
                                          <p:spTgt spid="61"/>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anim calcmode="lin" valueType="num">
                                      <p:cBhvr>
                                        <p:cTn id="77" dur="500" fill="hold"/>
                                        <p:tgtEl>
                                          <p:spTgt spid="85"/>
                                        </p:tgtEl>
                                        <p:attrNameLst>
                                          <p:attrName>ppt_x</p:attrName>
                                        </p:attrNameLst>
                                      </p:cBhvr>
                                      <p:tavLst>
                                        <p:tav tm="0">
                                          <p:val>
                                            <p:fltVal val="0.5"/>
                                          </p:val>
                                        </p:tav>
                                        <p:tav tm="100000">
                                          <p:val>
                                            <p:strVal val="#ppt_x"/>
                                          </p:val>
                                        </p:tav>
                                      </p:tavLst>
                                    </p:anim>
                                    <p:anim calcmode="lin" valueType="num">
                                      <p:cBhvr>
                                        <p:cTn id="78" dur="500" fill="hold"/>
                                        <p:tgtEl>
                                          <p:spTgt spid="85"/>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9"/>
                                        </p:tgtEl>
                                        <p:attrNameLst>
                                          <p:attrName>style.visibility</p:attrName>
                                        </p:attrNameLst>
                                      </p:cBhvr>
                                      <p:to>
                                        <p:strVal val="visible"/>
                                      </p:to>
                                    </p:set>
                                    <p:animEffect transition="in" filter="fade">
                                      <p:cBhvr>
                                        <p:cTn id="82" dur="1000"/>
                                        <p:tgtEl>
                                          <p:spTgt spid="59"/>
                                        </p:tgtEl>
                                      </p:cBhvr>
                                    </p:animEffect>
                                    <p:anim calcmode="lin" valueType="num">
                                      <p:cBhvr>
                                        <p:cTn id="83" dur="1000" fill="hold"/>
                                        <p:tgtEl>
                                          <p:spTgt spid="59"/>
                                        </p:tgtEl>
                                        <p:attrNameLst>
                                          <p:attrName>ppt_x</p:attrName>
                                        </p:attrNameLst>
                                      </p:cBhvr>
                                      <p:tavLst>
                                        <p:tav tm="0">
                                          <p:val>
                                            <p:strVal val="#ppt_x"/>
                                          </p:val>
                                        </p:tav>
                                        <p:tav tm="100000">
                                          <p:val>
                                            <p:strVal val="#ppt_x"/>
                                          </p:val>
                                        </p:tav>
                                      </p:tavLst>
                                    </p:anim>
                                    <p:anim calcmode="lin" valueType="num">
                                      <p:cBhvr>
                                        <p:cTn id="84" dur="1000" fill="hold"/>
                                        <p:tgtEl>
                                          <p:spTgt spid="59"/>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7" presetClass="entr" presetSubtype="0" fill="hold" grpId="0" nodeType="afterEffect">
                                  <p:stCondLst>
                                    <p:cond delay="0"/>
                                  </p:stCondLst>
                                  <p:childTnLst>
                                    <p:set>
                                      <p:cBhvr>
                                        <p:cTn id="87" dur="1" fill="hold">
                                          <p:stCondLst>
                                            <p:cond delay="0"/>
                                          </p:stCondLst>
                                        </p:cTn>
                                        <p:tgtEl>
                                          <p:spTgt spid="9"/>
                                        </p:tgtEl>
                                        <p:attrNameLst>
                                          <p:attrName>style.visibility</p:attrName>
                                        </p:attrNameLst>
                                      </p:cBhvr>
                                      <p:to>
                                        <p:strVal val="visible"/>
                                      </p:to>
                                    </p:set>
                                    <p:animEffect transition="in" filter="fade">
                                      <p:cBhvr>
                                        <p:cTn id="88" dur="750"/>
                                        <p:tgtEl>
                                          <p:spTgt spid="9"/>
                                        </p:tgtEl>
                                      </p:cBhvr>
                                    </p:animEffect>
                                    <p:anim calcmode="lin" valueType="num">
                                      <p:cBhvr>
                                        <p:cTn id="89" dur="750" fill="hold"/>
                                        <p:tgtEl>
                                          <p:spTgt spid="9"/>
                                        </p:tgtEl>
                                        <p:attrNameLst>
                                          <p:attrName>ppt_x</p:attrName>
                                        </p:attrNameLst>
                                      </p:cBhvr>
                                      <p:tavLst>
                                        <p:tav tm="0">
                                          <p:val>
                                            <p:strVal val="#ppt_x"/>
                                          </p:val>
                                        </p:tav>
                                        <p:tav tm="100000">
                                          <p:val>
                                            <p:strVal val="#ppt_x"/>
                                          </p:val>
                                        </p:tav>
                                      </p:tavLst>
                                    </p:anim>
                                    <p:anim calcmode="lin" valueType="num">
                                      <p:cBhvr>
                                        <p:cTn id="90" dur="675" decel="100000" fill="hold"/>
                                        <p:tgtEl>
                                          <p:spTgt spid="9"/>
                                        </p:tgtEl>
                                        <p:attrNameLst>
                                          <p:attrName>ppt_y</p:attrName>
                                        </p:attrNameLst>
                                      </p:cBhvr>
                                      <p:tavLst>
                                        <p:tav tm="0">
                                          <p:val>
                                            <p:strVal val="#ppt_y+1"/>
                                          </p:val>
                                        </p:tav>
                                        <p:tav tm="100000">
                                          <p:val>
                                            <p:strVal val="#ppt_y-.03"/>
                                          </p:val>
                                        </p:tav>
                                      </p:tavLst>
                                    </p:anim>
                                    <p:anim calcmode="lin" valueType="num">
                                      <p:cBhvr>
                                        <p:cTn id="91" dur="75" accel="100000" fill="hold">
                                          <p:stCondLst>
                                            <p:cond delay="675"/>
                                          </p:stCondLst>
                                        </p:cTn>
                                        <p:tgtEl>
                                          <p:spTgt spid="9"/>
                                        </p:tgtEl>
                                        <p:attrNameLst>
                                          <p:attrName>ppt_y</p:attrName>
                                        </p:attrNameLst>
                                      </p:cBhvr>
                                      <p:tavLst>
                                        <p:tav tm="0">
                                          <p:val>
                                            <p:strVal val="#ppt_y-.03"/>
                                          </p:val>
                                        </p:tav>
                                        <p:tav tm="100000">
                                          <p:val>
                                            <p:strVal val="#ppt_y"/>
                                          </p:val>
                                        </p:tav>
                                      </p:tavLst>
                                    </p:anim>
                                  </p:childTnLst>
                                </p:cTn>
                              </p:par>
                            </p:childTnLst>
                          </p:cTn>
                        </p:par>
                        <p:par>
                          <p:cTn id="92" fill="hold">
                            <p:stCondLst>
                              <p:cond delay="8250"/>
                            </p:stCondLst>
                            <p:childTnLst>
                              <p:par>
                                <p:cTn id="93" presetID="53" presetClass="entr" presetSubtype="528"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 calcmode="lin" valueType="num">
                                      <p:cBhvr>
                                        <p:cTn id="95" dur="500" fill="hold"/>
                                        <p:tgtEl>
                                          <p:spTgt spid="76"/>
                                        </p:tgtEl>
                                        <p:attrNameLst>
                                          <p:attrName>ppt_w</p:attrName>
                                        </p:attrNameLst>
                                      </p:cBhvr>
                                      <p:tavLst>
                                        <p:tav tm="0">
                                          <p:val>
                                            <p:fltVal val="0"/>
                                          </p:val>
                                        </p:tav>
                                        <p:tav tm="100000">
                                          <p:val>
                                            <p:strVal val="#ppt_w"/>
                                          </p:val>
                                        </p:tav>
                                      </p:tavLst>
                                    </p:anim>
                                    <p:anim calcmode="lin" valueType="num">
                                      <p:cBhvr>
                                        <p:cTn id="96" dur="500" fill="hold"/>
                                        <p:tgtEl>
                                          <p:spTgt spid="76"/>
                                        </p:tgtEl>
                                        <p:attrNameLst>
                                          <p:attrName>ppt_h</p:attrName>
                                        </p:attrNameLst>
                                      </p:cBhvr>
                                      <p:tavLst>
                                        <p:tav tm="0">
                                          <p:val>
                                            <p:fltVal val="0"/>
                                          </p:val>
                                        </p:tav>
                                        <p:tav tm="100000">
                                          <p:val>
                                            <p:strVal val="#ppt_h"/>
                                          </p:val>
                                        </p:tav>
                                      </p:tavLst>
                                    </p:anim>
                                    <p:animEffect transition="in" filter="fade">
                                      <p:cBhvr>
                                        <p:cTn id="97" dur="500"/>
                                        <p:tgtEl>
                                          <p:spTgt spid="76"/>
                                        </p:tgtEl>
                                      </p:cBhvr>
                                    </p:animEffect>
                                    <p:anim calcmode="lin" valueType="num">
                                      <p:cBhvr>
                                        <p:cTn id="98" dur="500" fill="hold"/>
                                        <p:tgtEl>
                                          <p:spTgt spid="76"/>
                                        </p:tgtEl>
                                        <p:attrNameLst>
                                          <p:attrName>ppt_x</p:attrName>
                                        </p:attrNameLst>
                                      </p:cBhvr>
                                      <p:tavLst>
                                        <p:tav tm="0">
                                          <p:val>
                                            <p:fltVal val="0.5"/>
                                          </p:val>
                                        </p:tav>
                                        <p:tav tm="100000">
                                          <p:val>
                                            <p:strVal val="#ppt_x"/>
                                          </p:val>
                                        </p:tav>
                                      </p:tavLst>
                                    </p:anim>
                                    <p:anim calcmode="lin" valueType="num">
                                      <p:cBhvr>
                                        <p:cTn id="99" dur="500" fill="hold"/>
                                        <p:tgtEl>
                                          <p:spTgt spid="7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77"/>
                                        </p:tgtEl>
                                        <p:attrNameLst>
                                          <p:attrName>style.visibility</p:attrName>
                                        </p:attrNameLst>
                                      </p:cBhvr>
                                      <p:to>
                                        <p:strVal val="visible"/>
                                      </p:to>
                                    </p:set>
                                    <p:anim calcmode="lin" valueType="num">
                                      <p:cBhvr>
                                        <p:cTn id="102" dur="500" fill="hold"/>
                                        <p:tgtEl>
                                          <p:spTgt spid="77"/>
                                        </p:tgtEl>
                                        <p:attrNameLst>
                                          <p:attrName>ppt_w</p:attrName>
                                        </p:attrNameLst>
                                      </p:cBhvr>
                                      <p:tavLst>
                                        <p:tav tm="0">
                                          <p:val>
                                            <p:fltVal val="0"/>
                                          </p:val>
                                        </p:tav>
                                        <p:tav tm="100000">
                                          <p:val>
                                            <p:strVal val="#ppt_w"/>
                                          </p:val>
                                        </p:tav>
                                      </p:tavLst>
                                    </p:anim>
                                    <p:anim calcmode="lin" valueType="num">
                                      <p:cBhvr>
                                        <p:cTn id="103" dur="500" fill="hold"/>
                                        <p:tgtEl>
                                          <p:spTgt spid="77"/>
                                        </p:tgtEl>
                                        <p:attrNameLst>
                                          <p:attrName>ppt_h</p:attrName>
                                        </p:attrNameLst>
                                      </p:cBhvr>
                                      <p:tavLst>
                                        <p:tav tm="0">
                                          <p:val>
                                            <p:fltVal val="0"/>
                                          </p:val>
                                        </p:tav>
                                        <p:tav tm="100000">
                                          <p:val>
                                            <p:strVal val="#ppt_h"/>
                                          </p:val>
                                        </p:tav>
                                      </p:tavLst>
                                    </p:anim>
                                    <p:animEffect transition="in" filter="fade">
                                      <p:cBhvr>
                                        <p:cTn id="104" dur="500"/>
                                        <p:tgtEl>
                                          <p:spTgt spid="77"/>
                                        </p:tgtEl>
                                      </p:cBhvr>
                                    </p:animEffect>
                                    <p:anim calcmode="lin" valueType="num">
                                      <p:cBhvr>
                                        <p:cTn id="105" dur="500" fill="hold"/>
                                        <p:tgtEl>
                                          <p:spTgt spid="77"/>
                                        </p:tgtEl>
                                        <p:attrNameLst>
                                          <p:attrName>ppt_x</p:attrName>
                                        </p:attrNameLst>
                                      </p:cBhvr>
                                      <p:tavLst>
                                        <p:tav tm="0">
                                          <p:val>
                                            <p:fltVal val="0.5"/>
                                          </p:val>
                                        </p:tav>
                                        <p:tav tm="100000">
                                          <p:val>
                                            <p:strVal val="#ppt_x"/>
                                          </p:val>
                                        </p:tav>
                                      </p:tavLst>
                                    </p:anim>
                                    <p:anim calcmode="lin" valueType="num">
                                      <p:cBhvr>
                                        <p:cTn id="106" dur="500" fill="hold"/>
                                        <p:tgtEl>
                                          <p:spTgt spid="77"/>
                                        </p:tgtEl>
                                        <p:attrNameLst>
                                          <p:attrName>ppt_y</p:attrName>
                                        </p:attrNameLst>
                                      </p:cBhvr>
                                      <p:tavLst>
                                        <p:tav tm="0">
                                          <p:val>
                                            <p:fltVal val="0.5"/>
                                          </p:val>
                                        </p:tav>
                                        <p:tav tm="100000">
                                          <p:val>
                                            <p:strVal val="#ppt_y"/>
                                          </p:val>
                                        </p:tav>
                                      </p:tavLst>
                                    </p:anim>
                                  </p:childTnLst>
                                </p:cTn>
                              </p:par>
                            </p:childTnLst>
                          </p:cTn>
                        </p:par>
                        <p:par>
                          <p:cTn id="107" fill="hold">
                            <p:stCondLst>
                              <p:cond delay="8750"/>
                            </p:stCondLst>
                            <p:childTnLst>
                              <p:par>
                                <p:cTn id="108" presetID="42" presetClass="entr" presetSubtype="0" fill="hold" grpId="0" nodeType="afterEffect">
                                  <p:stCondLst>
                                    <p:cond delay="0"/>
                                  </p:stCondLst>
                                  <p:childTnLst>
                                    <p:set>
                                      <p:cBhvr>
                                        <p:cTn id="109" dur="1" fill="hold">
                                          <p:stCondLst>
                                            <p:cond delay="0"/>
                                          </p:stCondLst>
                                        </p:cTn>
                                        <p:tgtEl>
                                          <p:spTgt spid="74"/>
                                        </p:tgtEl>
                                        <p:attrNameLst>
                                          <p:attrName>style.visibility</p:attrName>
                                        </p:attrNameLst>
                                      </p:cBhvr>
                                      <p:to>
                                        <p:strVal val="visible"/>
                                      </p:to>
                                    </p:set>
                                    <p:animEffect transition="in" filter="fade">
                                      <p:cBhvr>
                                        <p:cTn id="110" dur="1000"/>
                                        <p:tgtEl>
                                          <p:spTgt spid="74"/>
                                        </p:tgtEl>
                                      </p:cBhvr>
                                    </p:animEffect>
                                    <p:anim calcmode="lin" valueType="num">
                                      <p:cBhvr>
                                        <p:cTn id="111" dur="1000" fill="hold"/>
                                        <p:tgtEl>
                                          <p:spTgt spid="74"/>
                                        </p:tgtEl>
                                        <p:attrNameLst>
                                          <p:attrName>ppt_x</p:attrName>
                                        </p:attrNameLst>
                                      </p:cBhvr>
                                      <p:tavLst>
                                        <p:tav tm="0">
                                          <p:val>
                                            <p:strVal val="#ppt_x"/>
                                          </p:val>
                                        </p:tav>
                                        <p:tav tm="100000">
                                          <p:val>
                                            <p:strVal val="#ppt_x"/>
                                          </p:val>
                                        </p:tav>
                                      </p:tavLst>
                                    </p:anim>
                                    <p:anim calcmode="lin" valueType="num">
                                      <p:cBhvr>
                                        <p:cTn id="112" dur="1000" fill="hold"/>
                                        <p:tgtEl>
                                          <p:spTgt spid="74"/>
                                        </p:tgtEl>
                                        <p:attrNameLst>
                                          <p:attrName>ppt_y</p:attrName>
                                        </p:attrNameLst>
                                      </p:cBhvr>
                                      <p:tavLst>
                                        <p:tav tm="0">
                                          <p:val>
                                            <p:strVal val="#ppt_y+.1"/>
                                          </p:val>
                                        </p:tav>
                                        <p:tav tm="100000">
                                          <p:val>
                                            <p:strVal val="#ppt_y"/>
                                          </p:val>
                                        </p:tav>
                                      </p:tavLst>
                                    </p:anim>
                                  </p:childTnLst>
                                </p:cTn>
                              </p:par>
                            </p:childTnLst>
                          </p:cTn>
                        </p:par>
                        <p:par>
                          <p:cTn id="113" fill="hold">
                            <p:stCondLst>
                              <p:cond delay="9750"/>
                            </p:stCondLst>
                            <p:childTnLst>
                              <p:par>
                                <p:cTn id="114" presetID="37" presetClass="entr" presetSubtype="0" fill="hold" grpId="0" nodeType="afterEffect">
                                  <p:stCondLst>
                                    <p:cond delay="0"/>
                                  </p:stCondLst>
                                  <p:childTnLst>
                                    <p:set>
                                      <p:cBhvr>
                                        <p:cTn id="115" dur="1" fill="hold">
                                          <p:stCondLst>
                                            <p:cond delay="0"/>
                                          </p:stCondLst>
                                        </p:cTn>
                                        <p:tgtEl>
                                          <p:spTgt spid="10"/>
                                        </p:tgtEl>
                                        <p:attrNameLst>
                                          <p:attrName>style.visibility</p:attrName>
                                        </p:attrNameLst>
                                      </p:cBhvr>
                                      <p:to>
                                        <p:strVal val="visible"/>
                                      </p:to>
                                    </p:set>
                                    <p:animEffect transition="in" filter="fade">
                                      <p:cBhvr>
                                        <p:cTn id="116" dur="750"/>
                                        <p:tgtEl>
                                          <p:spTgt spid="10"/>
                                        </p:tgtEl>
                                      </p:cBhvr>
                                    </p:animEffect>
                                    <p:anim calcmode="lin" valueType="num">
                                      <p:cBhvr>
                                        <p:cTn id="117" dur="750" fill="hold"/>
                                        <p:tgtEl>
                                          <p:spTgt spid="10"/>
                                        </p:tgtEl>
                                        <p:attrNameLst>
                                          <p:attrName>ppt_x</p:attrName>
                                        </p:attrNameLst>
                                      </p:cBhvr>
                                      <p:tavLst>
                                        <p:tav tm="0">
                                          <p:val>
                                            <p:strVal val="#ppt_x"/>
                                          </p:val>
                                        </p:tav>
                                        <p:tav tm="100000">
                                          <p:val>
                                            <p:strVal val="#ppt_x"/>
                                          </p:val>
                                        </p:tav>
                                      </p:tavLst>
                                    </p:anim>
                                    <p:anim calcmode="lin" valueType="num">
                                      <p:cBhvr>
                                        <p:cTn id="118" dur="675" decel="100000" fill="hold"/>
                                        <p:tgtEl>
                                          <p:spTgt spid="10"/>
                                        </p:tgtEl>
                                        <p:attrNameLst>
                                          <p:attrName>ppt_y</p:attrName>
                                        </p:attrNameLst>
                                      </p:cBhvr>
                                      <p:tavLst>
                                        <p:tav tm="0">
                                          <p:val>
                                            <p:strVal val="#ppt_y+1"/>
                                          </p:val>
                                        </p:tav>
                                        <p:tav tm="100000">
                                          <p:val>
                                            <p:strVal val="#ppt_y-.03"/>
                                          </p:val>
                                        </p:tav>
                                      </p:tavLst>
                                    </p:anim>
                                    <p:anim calcmode="lin" valueType="num">
                                      <p:cBhvr>
                                        <p:cTn id="119" dur="75" accel="100000" fill="hold">
                                          <p:stCondLst>
                                            <p:cond delay="675"/>
                                          </p:stCondLst>
                                        </p:cTn>
                                        <p:tgtEl>
                                          <p:spTgt spid="10"/>
                                        </p:tgtEl>
                                        <p:attrNameLst>
                                          <p:attrName>ppt_y</p:attrName>
                                        </p:attrNameLst>
                                      </p:cBhvr>
                                      <p:tavLst>
                                        <p:tav tm="0">
                                          <p:val>
                                            <p:strVal val="#ppt_y-.03"/>
                                          </p:val>
                                        </p:tav>
                                        <p:tav tm="100000">
                                          <p:val>
                                            <p:strVal val="#ppt_y"/>
                                          </p:val>
                                        </p:tav>
                                      </p:tavLst>
                                    </p:anim>
                                  </p:childTnLst>
                                </p:cTn>
                              </p:par>
                            </p:childTnLst>
                          </p:cTn>
                        </p:par>
                        <p:par>
                          <p:cTn id="120" fill="hold">
                            <p:stCondLst>
                              <p:cond delay="10500"/>
                            </p:stCondLst>
                            <p:childTnLst>
                              <p:par>
                                <p:cTn id="121" presetID="53" presetClass="entr" presetSubtype="528" fill="hold" grpId="0" nodeType="afterEffect">
                                  <p:stCondLst>
                                    <p:cond delay="0"/>
                                  </p:stCondLst>
                                  <p:childTnLst>
                                    <p:set>
                                      <p:cBhvr>
                                        <p:cTn id="122" dur="1" fill="hold">
                                          <p:stCondLst>
                                            <p:cond delay="0"/>
                                          </p:stCondLst>
                                        </p:cTn>
                                        <p:tgtEl>
                                          <p:spTgt spid="38"/>
                                        </p:tgtEl>
                                        <p:attrNameLst>
                                          <p:attrName>style.visibility</p:attrName>
                                        </p:attrNameLst>
                                      </p:cBhvr>
                                      <p:to>
                                        <p:strVal val="visible"/>
                                      </p:to>
                                    </p:set>
                                    <p:anim calcmode="lin" valueType="num">
                                      <p:cBhvr>
                                        <p:cTn id="123" dur="500" fill="hold"/>
                                        <p:tgtEl>
                                          <p:spTgt spid="38"/>
                                        </p:tgtEl>
                                        <p:attrNameLst>
                                          <p:attrName>ppt_w</p:attrName>
                                        </p:attrNameLst>
                                      </p:cBhvr>
                                      <p:tavLst>
                                        <p:tav tm="0">
                                          <p:val>
                                            <p:fltVal val="0"/>
                                          </p:val>
                                        </p:tav>
                                        <p:tav tm="100000">
                                          <p:val>
                                            <p:strVal val="#ppt_w"/>
                                          </p:val>
                                        </p:tav>
                                      </p:tavLst>
                                    </p:anim>
                                    <p:anim calcmode="lin" valueType="num">
                                      <p:cBhvr>
                                        <p:cTn id="124" dur="500" fill="hold"/>
                                        <p:tgtEl>
                                          <p:spTgt spid="38"/>
                                        </p:tgtEl>
                                        <p:attrNameLst>
                                          <p:attrName>ppt_h</p:attrName>
                                        </p:attrNameLst>
                                      </p:cBhvr>
                                      <p:tavLst>
                                        <p:tav tm="0">
                                          <p:val>
                                            <p:fltVal val="0"/>
                                          </p:val>
                                        </p:tav>
                                        <p:tav tm="100000">
                                          <p:val>
                                            <p:strVal val="#ppt_h"/>
                                          </p:val>
                                        </p:tav>
                                      </p:tavLst>
                                    </p:anim>
                                    <p:animEffect transition="in" filter="fade">
                                      <p:cBhvr>
                                        <p:cTn id="125" dur="500"/>
                                        <p:tgtEl>
                                          <p:spTgt spid="38"/>
                                        </p:tgtEl>
                                      </p:cBhvr>
                                    </p:animEffect>
                                    <p:anim calcmode="lin" valueType="num">
                                      <p:cBhvr>
                                        <p:cTn id="126" dur="500" fill="hold"/>
                                        <p:tgtEl>
                                          <p:spTgt spid="38"/>
                                        </p:tgtEl>
                                        <p:attrNameLst>
                                          <p:attrName>ppt_x</p:attrName>
                                        </p:attrNameLst>
                                      </p:cBhvr>
                                      <p:tavLst>
                                        <p:tav tm="0">
                                          <p:val>
                                            <p:fltVal val="0.5"/>
                                          </p:val>
                                        </p:tav>
                                        <p:tav tm="100000">
                                          <p:val>
                                            <p:strVal val="#ppt_x"/>
                                          </p:val>
                                        </p:tav>
                                      </p:tavLst>
                                    </p:anim>
                                    <p:anim calcmode="lin" valueType="num">
                                      <p:cBhvr>
                                        <p:cTn id="127" dur="500" fill="hold"/>
                                        <p:tgtEl>
                                          <p:spTgt spid="38"/>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45"/>
                                        </p:tgtEl>
                                        <p:attrNameLst>
                                          <p:attrName>style.visibility</p:attrName>
                                        </p:attrNameLst>
                                      </p:cBhvr>
                                      <p:to>
                                        <p:strVal val="visible"/>
                                      </p:to>
                                    </p:set>
                                    <p:anim calcmode="lin" valueType="num">
                                      <p:cBhvr>
                                        <p:cTn id="130" dur="500" fill="hold"/>
                                        <p:tgtEl>
                                          <p:spTgt spid="45"/>
                                        </p:tgtEl>
                                        <p:attrNameLst>
                                          <p:attrName>ppt_w</p:attrName>
                                        </p:attrNameLst>
                                      </p:cBhvr>
                                      <p:tavLst>
                                        <p:tav tm="0">
                                          <p:val>
                                            <p:fltVal val="0"/>
                                          </p:val>
                                        </p:tav>
                                        <p:tav tm="100000">
                                          <p:val>
                                            <p:strVal val="#ppt_w"/>
                                          </p:val>
                                        </p:tav>
                                      </p:tavLst>
                                    </p:anim>
                                    <p:anim calcmode="lin" valueType="num">
                                      <p:cBhvr>
                                        <p:cTn id="131" dur="500" fill="hold"/>
                                        <p:tgtEl>
                                          <p:spTgt spid="45"/>
                                        </p:tgtEl>
                                        <p:attrNameLst>
                                          <p:attrName>ppt_h</p:attrName>
                                        </p:attrNameLst>
                                      </p:cBhvr>
                                      <p:tavLst>
                                        <p:tav tm="0">
                                          <p:val>
                                            <p:fltVal val="0"/>
                                          </p:val>
                                        </p:tav>
                                        <p:tav tm="100000">
                                          <p:val>
                                            <p:strVal val="#ppt_h"/>
                                          </p:val>
                                        </p:tav>
                                      </p:tavLst>
                                    </p:anim>
                                    <p:animEffect transition="in" filter="fade">
                                      <p:cBhvr>
                                        <p:cTn id="132" dur="500"/>
                                        <p:tgtEl>
                                          <p:spTgt spid="45"/>
                                        </p:tgtEl>
                                      </p:cBhvr>
                                    </p:animEffect>
                                    <p:anim calcmode="lin" valueType="num">
                                      <p:cBhvr>
                                        <p:cTn id="133" dur="500" fill="hold"/>
                                        <p:tgtEl>
                                          <p:spTgt spid="45"/>
                                        </p:tgtEl>
                                        <p:attrNameLst>
                                          <p:attrName>ppt_x</p:attrName>
                                        </p:attrNameLst>
                                      </p:cBhvr>
                                      <p:tavLst>
                                        <p:tav tm="0">
                                          <p:val>
                                            <p:fltVal val="0.5"/>
                                          </p:val>
                                        </p:tav>
                                        <p:tav tm="100000">
                                          <p:val>
                                            <p:strVal val="#ppt_x"/>
                                          </p:val>
                                        </p:tav>
                                      </p:tavLst>
                                    </p:anim>
                                    <p:anim calcmode="lin" valueType="num">
                                      <p:cBhvr>
                                        <p:cTn id="134" dur="500" fill="hold"/>
                                        <p:tgtEl>
                                          <p:spTgt spid="45"/>
                                        </p:tgtEl>
                                        <p:attrNameLst>
                                          <p:attrName>ppt_y</p:attrName>
                                        </p:attrNameLst>
                                      </p:cBhvr>
                                      <p:tavLst>
                                        <p:tav tm="0">
                                          <p:val>
                                            <p:fltVal val="0.5"/>
                                          </p:val>
                                        </p:tav>
                                        <p:tav tm="100000">
                                          <p:val>
                                            <p:strVal val="#ppt_y"/>
                                          </p:val>
                                        </p:tav>
                                      </p:tavLst>
                                    </p:anim>
                                  </p:childTnLst>
                                </p:cTn>
                              </p:par>
                            </p:childTnLst>
                          </p:cTn>
                        </p:par>
                        <p:par>
                          <p:cTn id="135" fill="hold">
                            <p:stCondLst>
                              <p:cond delay="11000"/>
                            </p:stCondLst>
                            <p:childTnLst>
                              <p:par>
                                <p:cTn id="136" presetID="42"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1000" fill="hold"/>
                                        <p:tgtEl>
                                          <p:spTgt spid="36"/>
                                        </p:tgtEl>
                                        <p:attrNameLst>
                                          <p:attrName>ppt_y</p:attrName>
                                        </p:attrNameLst>
                                      </p:cBhvr>
                                      <p:tavLst>
                                        <p:tav tm="0">
                                          <p:val>
                                            <p:strVal val="#ppt_y+.1"/>
                                          </p:val>
                                        </p:tav>
                                        <p:tav tm="100000">
                                          <p:val>
                                            <p:strVal val="#ppt_y"/>
                                          </p:val>
                                        </p:tav>
                                      </p:tavLst>
                                    </p:anim>
                                  </p:childTnLst>
                                </p:cTn>
                              </p:par>
                            </p:childTnLst>
                          </p:cTn>
                        </p:par>
                        <p:par>
                          <p:cTn id="141" fill="hold">
                            <p:stCondLst>
                              <p:cond delay="12000"/>
                            </p:stCondLst>
                            <p:childTnLst>
                              <p:par>
                                <p:cTn id="142" presetID="37" presetClass="entr" presetSubtype="0" fill="hold" grpId="0" nodeType="afterEffect">
                                  <p:stCondLst>
                                    <p:cond delay="0"/>
                                  </p:stCondLst>
                                  <p:childTnLst>
                                    <p:set>
                                      <p:cBhvr>
                                        <p:cTn id="143" dur="1" fill="hold">
                                          <p:stCondLst>
                                            <p:cond delay="0"/>
                                          </p:stCondLst>
                                        </p:cTn>
                                        <p:tgtEl>
                                          <p:spTgt spid="41"/>
                                        </p:tgtEl>
                                        <p:attrNameLst>
                                          <p:attrName>style.visibility</p:attrName>
                                        </p:attrNameLst>
                                      </p:cBhvr>
                                      <p:to>
                                        <p:strVal val="visible"/>
                                      </p:to>
                                    </p:set>
                                    <p:animEffect transition="in" filter="fade">
                                      <p:cBhvr>
                                        <p:cTn id="144" dur="750"/>
                                        <p:tgtEl>
                                          <p:spTgt spid="41"/>
                                        </p:tgtEl>
                                      </p:cBhvr>
                                    </p:animEffect>
                                    <p:anim calcmode="lin" valueType="num">
                                      <p:cBhvr>
                                        <p:cTn id="145" dur="750" fill="hold"/>
                                        <p:tgtEl>
                                          <p:spTgt spid="41"/>
                                        </p:tgtEl>
                                        <p:attrNameLst>
                                          <p:attrName>ppt_x</p:attrName>
                                        </p:attrNameLst>
                                      </p:cBhvr>
                                      <p:tavLst>
                                        <p:tav tm="0">
                                          <p:val>
                                            <p:strVal val="#ppt_x"/>
                                          </p:val>
                                        </p:tav>
                                        <p:tav tm="100000">
                                          <p:val>
                                            <p:strVal val="#ppt_x"/>
                                          </p:val>
                                        </p:tav>
                                      </p:tavLst>
                                    </p:anim>
                                    <p:anim calcmode="lin" valueType="num">
                                      <p:cBhvr>
                                        <p:cTn id="146" dur="675" decel="100000" fill="hold"/>
                                        <p:tgtEl>
                                          <p:spTgt spid="41"/>
                                        </p:tgtEl>
                                        <p:attrNameLst>
                                          <p:attrName>ppt_y</p:attrName>
                                        </p:attrNameLst>
                                      </p:cBhvr>
                                      <p:tavLst>
                                        <p:tav tm="0">
                                          <p:val>
                                            <p:strVal val="#ppt_y+1"/>
                                          </p:val>
                                        </p:tav>
                                        <p:tav tm="100000">
                                          <p:val>
                                            <p:strVal val="#ppt_y-.03"/>
                                          </p:val>
                                        </p:tav>
                                      </p:tavLst>
                                    </p:anim>
                                    <p:anim calcmode="lin" valueType="num">
                                      <p:cBhvr>
                                        <p:cTn id="147" dur="75" accel="100000" fill="hold">
                                          <p:stCondLst>
                                            <p:cond delay="675"/>
                                          </p:stCondLst>
                                        </p:cTn>
                                        <p:tgtEl>
                                          <p:spTgt spid="41"/>
                                        </p:tgtEl>
                                        <p:attrNameLst>
                                          <p:attrName>ppt_y</p:attrName>
                                        </p:attrNameLst>
                                      </p:cBhvr>
                                      <p:tavLst>
                                        <p:tav tm="0">
                                          <p:val>
                                            <p:strVal val="#ppt_y-.03"/>
                                          </p:val>
                                        </p:tav>
                                        <p:tav tm="100000">
                                          <p:val>
                                            <p:strVal val="#ppt_y"/>
                                          </p:val>
                                        </p:tav>
                                      </p:tavLst>
                                    </p:anim>
                                  </p:childTnLst>
                                </p:cTn>
                              </p:par>
                            </p:childTnLst>
                          </p:cTn>
                        </p:par>
                        <p:par>
                          <p:cTn id="148" fill="hold">
                            <p:stCondLst>
                              <p:cond delay="12750"/>
                            </p:stCondLst>
                            <p:childTnLst>
                              <p:par>
                                <p:cTn id="149" presetID="53" presetClass="entr" presetSubtype="528" fill="hold"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p:cTn id="151" dur="500" fill="hold"/>
                                        <p:tgtEl>
                                          <p:spTgt spid="94"/>
                                        </p:tgtEl>
                                        <p:attrNameLst>
                                          <p:attrName>ppt_w</p:attrName>
                                        </p:attrNameLst>
                                      </p:cBhvr>
                                      <p:tavLst>
                                        <p:tav tm="0">
                                          <p:val>
                                            <p:fltVal val="0"/>
                                          </p:val>
                                        </p:tav>
                                        <p:tav tm="100000">
                                          <p:val>
                                            <p:strVal val="#ppt_w"/>
                                          </p:val>
                                        </p:tav>
                                      </p:tavLst>
                                    </p:anim>
                                    <p:anim calcmode="lin" valueType="num">
                                      <p:cBhvr>
                                        <p:cTn id="152" dur="500" fill="hold"/>
                                        <p:tgtEl>
                                          <p:spTgt spid="94"/>
                                        </p:tgtEl>
                                        <p:attrNameLst>
                                          <p:attrName>ppt_h</p:attrName>
                                        </p:attrNameLst>
                                      </p:cBhvr>
                                      <p:tavLst>
                                        <p:tav tm="0">
                                          <p:val>
                                            <p:fltVal val="0"/>
                                          </p:val>
                                        </p:tav>
                                        <p:tav tm="100000">
                                          <p:val>
                                            <p:strVal val="#ppt_h"/>
                                          </p:val>
                                        </p:tav>
                                      </p:tavLst>
                                    </p:anim>
                                    <p:animEffect transition="in" filter="fade">
                                      <p:cBhvr>
                                        <p:cTn id="153" dur="500"/>
                                        <p:tgtEl>
                                          <p:spTgt spid="94"/>
                                        </p:tgtEl>
                                      </p:cBhvr>
                                    </p:animEffect>
                                    <p:anim calcmode="lin" valueType="num">
                                      <p:cBhvr>
                                        <p:cTn id="154" dur="500" fill="hold"/>
                                        <p:tgtEl>
                                          <p:spTgt spid="94"/>
                                        </p:tgtEl>
                                        <p:attrNameLst>
                                          <p:attrName>ppt_x</p:attrName>
                                        </p:attrNameLst>
                                      </p:cBhvr>
                                      <p:tavLst>
                                        <p:tav tm="0">
                                          <p:val>
                                            <p:fltVal val="0.5"/>
                                          </p:val>
                                        </p:tav>
                                        <p:tav tm="100000">
                                          <p:val>
                                            <p:strVal val="#ppt_x"/>
                                          </p:val>
                                        </p:tav>
                                      </p:tavLst>
                                    </p:anim>
                                    <p:anim calcmode="lin" valueType="num">
                                      <p:cBhvr>
                                        <p:cTn id="155" dur="500" fill="hold"/>
                                        <p:tgtEl>
                                          <p:spTgt spid="94"/>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68"/>
                                        </p:tgtEl>
                                        <p:attrNameLst>
                                          <p:attrName>style.visibility</p:attrName>
                                        </p:attrNameLst>
                                      </p:cBhvr>
                                      <p:to>
                                        <p:strVal val="visible"/>
                                      </p:to>
                                    </p:set>
                                    <p:anim calcmode="lin" valueType="num">
                                      <p:cBhvr>
                                        <p:cTn id="158" dur="500" fill="hold"/>
                                        <p:tgtEl>
                                          <p:spTgt spid="68"/>
                                        </p:tgtEl>
                                        <p:attrNameLst>
                                          <p:attrName>ppt_w</p:attrName>
                                        </p:attrNameLst>
                                      </p:cBhvr>
                                      <p:tavLst>
                                        <p:tav tm="0">
                                          <p:val>
                                            <p:fltVal val="0"/>
                                          </p:val>
                                        </p:tav>
                                        <p:tav tm="100000">
                                          <p:val>
                                            <p:strVal val="#ppt_w"/>
                                          </p:val>
                                        </p:tav>
                                      </p:tavLst>
                                    </p:anim>
                                    <p:anim calcmode="lin" valueType="num">
                                      <p:cBhvr>
                                        <p:cTn id="159" dur="500" fill="hold"/>
                                        <p:tgtEl>
                                          <p:spTgt spid="68"/>
                                        </p:tgtEl>
                                        <p:attrNameLst>
                                          <p:attrName>ppt_h</p:attrName>
                                        </p:attrNameLst>
                                      </p:cBhvr>
                                      <p:tavLst>
                                        <p:tav tm="0">
                                          <p:val>
                                            <p:fltVal val="0"/>
                                          </p:val>
                                        </p:tav>
                                        <p:tav tm="100000">
                                          <p:val>
                                            <p:strVal val="#ppt_h"/>
                                          </p:val>
                                        </p:tav>
                                      </p:tavLst>
                                    </p:anim>
                                    <p:animEffect transition="in" filter="fade">
                                      <p:cBhvr>
                                        <p:cTn id="160" dur="500"/>
                                        <p:tgtEl>
                                          <p:spTgt spid="68"/>
                                        </p:tgtEl>
                                      </p:cBhvr>
                                    </p:animEffect>
                                    <p:anim calcmode="lin" valueType="num">
                                      <p:cBhvr>
                                        <p:cTn id="161" dur="500" fill="hold"/>
                                        <p:tgtEl>
                                          <p:spTgt spid="68"/>
                                        </p:tgtEl>
                                        <p:attrNameLst>
                                          <p:attrName>ppt_x</p:attrName>
                                        </p:attrNameLst>
                                      </p:cBhvr>
                                      <p:tavLst>
                                        <p:tav tm="0">
                                          <p:val>
                                            <p:fltVal val="0.5"/>
                                          </p:val>
                                        </p:tav>
                                        <p:tav tm="100000">
                                          <p:val>
                                            <p:strVal val="#ppt_x"/>
                                          </p:val>
                                        </p:tav>
                                      </p:tavLst>
                                    </p:anim>
                                    <p:anim calcmode="lin" valueType="num">
                                      <p:cBhvr>
                                        <p:cTn id="162" dur="500" fill="hold"/>
                                        <p:tgtEl>
                                          <p:spTgt spid="68"/>
                                        </p:tgtEl>
                                        <p:attrNameLst>
                                          <p:attrName>ppt_y</p:attrName>
                                        </p:attrNameLst>
                                      </p:cBhvr>
                                      <p:tavLst>
                                        <p:tav tm="0">
                                          <p:val>
                                            <p:fltVal val="0.5"/>
                                          </p:val>
                                        </p:tav>
                                        <p:tav tm="100000">
                                          <p:val>
                                            <p:strVal val="#ppt_y"/>
                                          </p:val>
                                        </p:tav>
                                      </p:tavLst>
                                    </p:anim>
                                  </p:childTnLst>
                                </p:cTn>
                              </p:par>
                            </p:childTnLst>
                          </p:cTn>
                        </p:par>
                        <p:par>
                          <p:cTn id="163" fill="hold">
                            <p:stCondLst>
                              <p:cond delay="13250"/>
                            </p:stCondLst>
                            <p:childTnLst>
                              <p:par>
                                <p:cTn id="164" presetID="42" presetClass="entr" presetSubtype="0" fill="hold" grpId="0" nodeType="after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fade">
                                      <p:cBhvr>
                                        <p:cTn id="166" dur="1000"/>
                                        <p:tgtEl>
                                          <p:spTgt spid="66"/>
                                        </p:tgtEl>
                                      </p:cBhvr>
                                    </p:animEffect>
                                    <p:anim calcmode="lin" valueType="num">
                                      <p:cBhvr>
                                        <p:cTn id="167" dur="1000" fill="hold"/>
                                        <p:tgtEl>
                                          <p:spTgt spid="66"/>
                                        </p:tgtEl>
                                        <p:attrNameLst>
                                          <p:attrName>ppt_x</p:attrName>
                                        </p:attrNameLst>
                                      </p:cBhvr>
                                      <p:tavLst>
                                        <p:tav tm="0">
                                          <p:val>
                                            <p:strVal val="#ppt_x"/>
                                          </p:val>
                                        </p:tav>
                                        <p:tav tm="100000">
                                          <p:val>
                                            <p:strVal val="#ppt_x"/>
                                          </p:val>
                                        </p:tav>
                                      </p:tavLst>
                                    </p:anim>
                                    <p:anim calcmode="lin" valueType="num">
                                      <p:cBhvr>
                                        <p:cTn id="168"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8" grpId="0" animBg="1"/>
      <p:bldP spid="45" grpId="0" animBg="1"/>
      <p:bldP spid="46" grpId="0"/>
      <p:bldP spid="59" grpId="0"/>
      <p:bldP spid="61" grpId="0" animBg="1"/>
      <p:bldP spid="66" grpId="0"/>
      <p:bldP spid="68" grpId="0" animBg="1"/>
      <p:bldP spid="70" grpId="0"/>
      <p:bldP spid="72" grpId="0" animBg="1"/>
      <p:bldP spid="74" grpId="0"/>
      <p:bldP spid="76" grpId="0" animBg="1"/>
      <p:bldP spid="41" grpId="0" animBg="1"/>
      <p:bldP spid="10" grpId="0" animBg="1"/>
      <p:bldP spid="9" grpId="0" animBg="1"/>
      <p:bldP spid="8" grpId="0" animBg="1"/>
      <p:bldP spid="6" grpId="0" animBg="1"/>
      <p:bldP spid="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1548</TotalTime>
  <Words>4376</Words>
  <Application>Microsoft Office PowerPoint</Application>
  <PresentationFormat>Widescreen</PresentationFormat>
  <Paragraphs>342</Paragraphs>
  <Slides>32</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32</vt:i4>
      </vt:variant>
    </vt:vector>
  </HeadingPairs>
  <TitlesOfParts>
    <vt:vector size="41" baseType="lpstr">
      <vt:lpstr>Arial</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289</cp:revision>
  <dcterms:created xsi:type="dcterms:W3CDTF">2016-09-28T22:08:47Z</dcterms:created>
  <dcterms:modified xsi:type="dcterms:W3CDTF">2016-10-24T21:45:05Z</dcterms:modified>
</cp:coreProperties>
</file>