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3" r:id="rId27"/>
    <p:sldId id="394"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96"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chemeClr val="bg2">
                    <a:lumMod val="50000"/>
                  </a:schemeClr>
                </a:solidFill>
                <a:latin typeface="Candara" panose="020E0502030303020204" pitchFamily="34" charset="0"/>
              </a:rPr>
              <a:t>There are many variations of</a:t>
            </a:r>
            <a:br>
              <a:rPr lang="en-US" sz="1333" dirty="0">
                <a:solidFill>
                  <a:schemeClr val="bg2">
                    <a:lumMod val="50000"/>
                  </a:schemeClr>
                </a:solidFill>
                <a:latin typeface="Candara" panose="020E0502030303020204" pitchFamily="34" charset="0"/>
              </a:rPr>
            </a:br>
            <a:r>
              <a:rPr lang="en-US" sz="1333" dirty="0">
                <a:solidFill>
                  <a:schemeClr val="bg2">
                    <a:lumMod val="50000"/>
                  </a:schemeClr>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chemeClr val="bg2">
                    <a:lumMod val="50000"/>
                  </a:schemeClr>
                </a:solidFill>
                <a:latin typeface="Candara" panose="020E0502030303020204" pitchFamily="34" charset="0"/>
              </a:rPr>
              <a:t>There are many variations of</a:t>
            </a:r>
            <a:br>
              <a:rPr lang="en-US" sz="1333" dirty="0">
                <a:solidFill>
                  <a:schemeClr val="bg2">
                    <a:lumMod val="50000"/>
                  </a:schemeClr>
                </a:solidFill>
                <a:latin typeface="Candara" panose="020E0502030303020204" pitchFamily="34" charset="0"/>
              </a:rPr>
            </a:br>
            <a:r>
              <a:rPr lang="en-US" sz="1333" dirty="0">
                <a:solidFill>
                  <a:schemeClr val="bg2">
                    <a:lumMod val="50000"/>
                  </a:schemeClr>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chemeClr val="bg2">
                    <a:lumMod val="50000"/>
                  </a:schemeClr>
                </a:solidFill>
                <a:latin typeface="Candara" panose="020E0502030303020204" pitchFamily="34" charset="0"/>
              </a:rPr>
              <a:t>There are many variations of</a:t>
            </a:r>
            <a:br>
              <a:rPr lang="en-US" sz="1333" dirty="0">
                <a:solidFill>
                  <a:schemeClr val="bg2">
                    <a:lumMod val="50000"/>
                  </a:schemeClr>
                </a:solidFill>
                <a:latin typeface="Candara" panose="020E0502030303020204" pitchFamily="34" charset="0"/>
              </a:rPr>
            </a:br>
            <a:r>
              <a:rPr lang="en-US" sz="1333" dirty="0">
                <a:solidFill>
                  <a:schemeClr val="bg2">
                    <a:lumMod val="50000"/>
                  </a:schemeClr>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chemeClr val="bg2">
                    <a:lumMod val="50000"/>
                  </a:schemeClr>
                </a:solidFill>
                <a:latin typeface="Candara" panose="020E0502030303020204" pitchFamily="34" charset="0"/>
              </a:rPr>
              <a:t>There are many variations of</a:t>
            </a:r>
            <a:br>
              <a:rPr lang="en-US" sz="1333" dirty="0">
                <a:solidFill>
                  <a:schemeClr val="bg2">
                    <a:lumMod val="50000"/>
                  </a:schemeClr>
                </a:solidFill>
                <a:latin typeface="Candara" panose="020E0502030303020204" pitchFamily="34" charset="0"/>
              </a:rPr>
            </a:br>
            <a:r>
              <a:rPr lang="en-US" sz="1333" dirty="0">
                <a:solidFill>
                  <a:schemeClr val="bg2">
                    <a:lumMod val="50000"/>
                  </a:schemeClr>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chemeClr val="bg2">
                    <a:lumMod val="50000"/>
                  </a:schemeClr>
                </a:solidFill>
                <a:latin typeface="Candara" panose="020E0502030303020204" pitchFamily="34" charset="0"/>
              </a:rPr>
              <a:t>There are many variations of</a:t>
            </a:r>
            <a:br>
              <a:rPr lang="en-US" sz="1333" dirty="0">
                <a:solidFill>
                  <a:schemeClr val="bg2">
                    <a:lumMod val="50000"/>
                  </a:schemeClr>
                </a:solidFill>
                <a:latin typeface="Candara" panose="020E0502030303020204" pitchFamily="34" charset="0"/>
              </a:rPr>
            </a:br>
            <a:r>
              <a:rPr lang="en-US" sz="1333" dirty="0">
                <a:solidFill>
                  <a:schemeClr val="bg2">
                    <a:lumMod val="50000"/>
                  </a:schemeClr>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chemeClr val="bg2">
                    <a:lumMod val="50000"/>
                  </a:schemeClr>
                </a:solidFill>
                <a:latin typeface="Candara" panose="020E0502030303020204" pitchFamily="34" charset="0"/>
              </a:rPr>
              <a:t>There are many variations of</a:t>
            </a:r>
            <a:br>
              <a:rPr lang="en-US" sz="1333" dirty="0">
                <a:solidFill>
                  <a:schemeClr val="bg2">
                    <a:lumMod val="50000"/>
                  </a:schemeClr>
                </a:solidFill>
                <a:latin typeface="Candara" panose="020E0502030303020204" pitchFamily="34" charset="0"/>
              </a:rPr>
            </a:br>
            <a:r>
              <a:rPr lang="en-US" sz="1333" dirty="0">
                <a:solidFill>
                  <a:schemeClr val="bg2">
                    <a:lumMod val="50000"/>
                  </a:schemeClr>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chemeClr val="bg2">
                    <a:lumMod val="50000"/>
                  </a:schemeClr>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chemeClr val="bg2">
                    <a:lumMod val="50000"/>
                  </a:schemeClr>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chemeClr val="bg2">
                    <a:lumMod val="50000"/>
                  </a:schemeClr>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chemeClr val="bg2">
                    <a:lumMod val="50000"/>
                  </a:schemeClr>
                </a:solidFill>
                <a:latin typeface="Candara" panose="020E0502030303020204" pitchFamily="34" charset="0"/>
              </a:rPr>
              <a:t>There are many variations of passages of lorem ipsum available, but the majority suffered alteration some form</a:t>
            </a:r>
            <a:r>
              <a:rPr lang="en-US" sz="1200" dirty="0">
                <a:solidFill>
                  <a:schemeClr val="bg1">
                    <a:lumMod val="95000"/>
                  </a:schemeClr>
                </a:solidFill>
                <a:latin typeface="Candara" panose="020E0502030303020204" pitchFamily="34" charset="0"/>
              </a:rPr>
              <a:t>.</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chemeClr val="bg2">
                    <a:lumMod val="50000"/>
                  </a:schemeClr>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1408</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281</cp:revision>
  <dcterms:created xsi:type="dcterms:W3CDTF">2016-09-28T22:08:47Z</dcterms:created>
  <dcterms:modified xsi:type="dcterms:W3CDTF">2017-04-07T15:12:45Z</dcterms:modified>
</cp:coreProperties>
</file>