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73126" y="4498142"/>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2018-01-15T19:35:37Z</dcterms:modified>
</cp:coreProperties>
</file>