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58" r:id="rId3"/>
    <p:sldId id="359" r:id="rId4"/>
    <p:sldId id="360" r:id="rId5"/>
    <p:sldId id="361" r:id="rId6"/>
    <p:sldId id="362" r:id="rId7"/>
    <p:sldId id="350" r:id="rId8"/>
    <p:sldId id="352" r:id="rId9"/>
    <p:sldId id="354" r:id="rId10"/>
    <p:sldId id="351" r:id="rId11"/>
    <p:sldId id="353" r:id="rId12"/>
    <p:sldId id="355" r:id="rId13"/>
    <p:sldId id="356" r:id="rId14"/>
    <p:sldId id="357" r:id="rId15"/>
    <p:sldId id="345" r:id="rId16"/>
    <p:sldId id="348" r:id="rId17"/>
    <p:sldId id="347" r:id="rId18"/>
    <p:sldId id="346" r:id="rId19"/>
    <p:sldId id="349" r:id="rId20"/>
    <p:sldId id="325" r:id="rId21"/>
    <p:sldId id="316" r:id="rId22"/>
    <p:sldId id="315" r:id="rId23"/>
    <p:sldId id="276"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4" d="100"/>
          <a:sy n="64" d="100"/>
        </p:scale>
        <p:origin x="84" y="94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548235"/>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F25C-4C61-A1E0-260A1FE21C1D}"/>
              </c:ext>
            </c:extLst>
          </c:dPt>
          <c:dPt>
            <c:idx val="1"/>
            <c:bubble3D val="0"/>
            <c:spPr>
              <a:solidFill>
                <a:srgbClr val="BFBFBF"/>
              </a:solidFill>
              <a:ln>
                <a:solidFill>
                  <a:schemeClr val="bg1"/>
                </a:solidFill>
              </a:ln>
            </c:spPr>
            <c:extLst>
              <c:ext xmlns:c16="http://schemas.microsoft.com/office/drawing/2014/chart" uri="{C3380CC4-5D6E-409C-BE32-E72D297353CC}">
                <c16:uniqueId val="{00000001-F25C-4C61-A1E0-260A1FE21C1D}"/>
              </c:ext>
            </c:extLst>
          </c:dPt>
          <c:dPt>
            <c:idx val="2"/>
            <c:bubble3D val="0"/>
            <c:spPr>
              <a:solidFill>
                <a:srgbClr val="BFBFBF"/>
              </a:solidFill>
              <a:ln>
                <a:solidFill>
                  <a:schemeClr val="bg1"/>
                </a:solidFill>
              </a:ln>
            </c:spPr>
            <c:extLst>
              <c:ext xmlns:c16="http://schemas.microsoft.com/office/drawing/2014/chart" uri="{C3380CC4-5D6E-409C-BE32-E72D297353CC}">
                <c16:uniqueId val="{00000002-F25C-4C61-A1E0-260A1FE21C1D}"/>
              </c:ext>
            </c:extLst>
          </c:dPt>
          <c:dPt>
            <c:idx val="3"/>
            <c:bubble3D val="0"/>
            <c:spPr>
              <a:solidFill>
                <a:srgbClr val="BFBFBF"/>
              </a:solidFill>
              <a:ln>
                <a:solidFill>
                  <a:schemeClr val="bg1"/>
                </a:solidFill>
              </a:ln>
            </c:spPr>
            <c:extLst>
              <c:ext xmlns:c16="http://schemas.microsoft.com/office/drawing/2014/chart" uri="{C3380CC4-5D6E-409C-BE32-E72D297353CC}">
                <c16:uniqueId val="{00000003-F25C-4C61-A1E0-260A1FE21C1D}"/>
              </c:ext>
            </c:extLst>
          </c:dPt>
          <c:dPt>
            <c:idx val="4"/>
            <c:bubble3D val="0"/>
            <c:spPr>
              <a:solidFill>
                <a:srgbClr val="BFBFBF"/>
              </a:solidFill>
              <a:ln>
                <a:solidFill>
                  <a:schemeClr val="bg1"/>
                </a:solidFill>
              </a:ln>
            </c:spPr>
            <c:extLst>
              <c:ext xmlns:c16="http://schemas.microsoft.com/office/drawing/2014/chart" uri="{C3380CC4-5D6E-409C-BE32-E72D297353CC}">
                <c16:uniqueId val="{00000004-F25C-4C61-A1E0-260A1FE21C1D}"/>
              </c:ext>
            </c:extLst>
          </c:dPt>
          <c:dPt>
            <c:idx val="5"/>
            <c:bubble3D val="0"/>
            <c:spPr>
              <a:solidFill>
                <a:srgbClr val="157EBF"/>
              </a:solidFill>
              <a:ln>
                <a:solidFill>
                  <a:schemeClr val="bg1"/>
                </a:solidFill>
              </a:ln>
            </c:spPr>
            <c:extLst>
              <c:ext xmlns:c16="http://schemas.microsoft.com/office/drawing/2014/chart" uri="{C3380CC4-5D6E-409C-BE32-E72D297353CC}">
                <c16:uniqueId val="{00000000-5616-40CD-A6DE-57E5E4132B2A}"/>
              </c:ext>
            </c:extLst>
          </c:dPt>
          <c:dPt>
            <c:idx val="6"/>
            <c:bubble3D val="0"/>
            <c:spPr>
              <a:solidFill>
                <a:srgbClr val="157EBF"/>
              </a:solidFill>
              <a:ln>
                <a:solidFill>
                  <a:schemeClr val="bg1"/>
                </a:solidFill>
              </a:ln>
            </c:spPr>
            <c:extLst>
              <c:ext xmlns:c16="http://schemas.microsoft.com/office/drawing/2014/chart" uri="{C3380CC4-5D6E-409C-BE32-E72D297353CC}">
                <c16:uniqueId val="{00000001-5616-40CD-A6DE-57E5E4132B2A}"/>
              </c:ext>
            </c:extLst>
          </c:dPt>
          <c:dPt>
            <c:idx val="7"/>
            <c:bubble3D val="0"/>
            <c:spPr>
              <a:solidFill>
                <a:srgbClr val="157EBF"/>
              </a:solidFill>
              <a:ln>
                <a:solidFill>
                  <a:schemeClr val="bg1"/>
                </a:solidFill>
              </a:ln>
            </c:spPr>
            <c:extLst>
              <c:ext xmlns:c16="http://schemas.microsoft.com/office/drawing/2014/chart" uri="{C3380CC4-5D6E-409C-BE32-E72D297353CC}">
                <c16:uniqueId val="{00000002-5616-40CD-A6DE-57E5E4132B2A}"/>
              </c:ext>
            </c:extLst>
          </c:dPt>
          <c:dPt>
            <c:idx val="8"/>
            <c:bubble3D val="0"/>
            <c:spPr>
              <a:solidFill>
                <a:srgbClr val="157EBF"/>
              </a:solidFill>
              <a:ln>
                <a:solidFill>
                  <a:schemeClr val="bg1"/>
                </a:solidFill>
              </a:ln>
            </c:spPr>
            <c:extLst>
              <c:ext xmlns:c16="http://schemas.microsoft.com/office/drawing/2014/chart" uri="{C3380CC4-5D6E-409C-BE32-E72D297353CC}">
                <c16:uniqueId val="{00000003-5616-40CD-A6DE-57E5E4132B2A}"/>
              </c:ext>
            </c:extLst>
          </c:dPt>
          <c:dPt>
            <c:idx val="9"/>
            <c:bubble3D val="0"/>
            <c:spPr>
              <a:solidFill>
                <a:srgbClr val="157EBF"/>
              </a:solidFill>
              <a:ln>
                <a:solidFill>
                  <a:schemeClr val="bg1"/>
                </a:solidFill>
              </a:ln>
            </c:spPr>
            <c:extLst>
              <c:ext xmlns:c16="http://schemas.microsoft.com/office/drawing/2014/chart" uri="{C3380CC4-5D6E-409C-BE32-E72D297353CC}">
                <c16:uniqueId val="{00000004-5616-40CD-A6DE-57E5E4132B2A}"/>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5-5616-40CD-A6DE-57E5E4132B2A}"/>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239BD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D799-49CD-B64A-220F776DC456}"/>
              </c:ext>
            </c:extLst>
          </c:dPt>
          <c:dPt>
            <c:idx val="1"/>
            <c:bubble3D val="0"/>
            <c:spPr>
              <a:solidFill>
                <a:srgbClr val="BFBFBF"/>
              </a:solidFill>
              <a:ln>
                <a:solidFill>
                  <a:schemeClr val="bg1"/>
                </a:solidFill>
              </a:ln>
            </c:spPr>
            <c:extLst>
              <c:ext xmlns:c16="http://schemas.microsoft.com/office/drawing/2014/chart" uri="{C3380CC4-5D6E-409C-BE32-E72D297353CC}">
                <c16:uniqueId val="{00000001-D799-49CD-B64A-220F776DC456}"/>
              </c:ext>
            </c:extLst>
          </c:dPt>
          <c:dPt>
            <c:idx val="2"/>
            <c:bubble3D val="0"/>
            <c:spPr>
              <a:solidFill>
                <a:srgbClr val="BFBFBF"/>
              </a:solidFill>
              <a:ln>
                <a:solidFill>
                  <a:schemeClr val="bg1"/>
                </a:solidFill>
              </a:ln>
            </c:spPr>
            <c:extLst>
              <c:ext xmlns:c16="http://schemas.microsoft.com/office/drawing/2014/chart" uri="{C3380CC4-5D6E-409C-BE32-E72D297353CC}">
                <c16:uniqueId val="{00000002-D799-49CD-B64A-220F776DC456}"/>
              </c:ext>
            </c:extLst>
          </c:dPt>
          <c:dPt>
            <c:idx val="3"/>
            <c:bubble3D val="0"/>
            <c:extLst>
              <c:ext xmlns:c16="http://schemas.microsoft.com/office/drawing/2014/chart" uri="{C3380CC4-5D6E-409C-BE32-E72D297353CC}">
                <c16:uniqueId val="{00000003-D799-49CD-B64A-220F776DC456}"/>
              </c:ext>
            </c:extLst>
          </c:dPt>
          <c:dPt>
            <c:idx val="4"/>
            <c:bubble3D val="0"/>
            <c:extLst>
              <c:ext xmlns:c16="http://schemas.microsoft.com/office/drawing/2014/chart" uri="{C3380CC4-5D6E-409C-BE32-E72D297353CC}">
                <c16:uniqueId val="{00000000-8AF7-4304-938A-19B799230BC7}"/>
              </c:ext>
            </c:extLst>
          </c:dPt>
          <c:dPt>
            <c:idx val="5"/>
            <c:bubble3D val="0"/>
            <c:extLst>
              <c:ext xmlns:c16="http://schemas.microsoft.com/office/drawing/2014/chart" uri="{C3380CC4-5D6E-409C-BE32-E72D297353CC}">
                <c16:uniqueId val="{00000001-8AF7-4304-938A-19B799230BC7}"/>
              </c:ext>
            </c:extLst>
          </c:dPt>
          <c:dPt>
            <c:idx val="6"/>
            <c:bubble3D val="0"/>
            <c:extLst>
              <c:ext xmlns:c16="http://schemas.microsoft.com/office/drawing/2014/chart" uri="{C3380CC4-5D6E-409C-BE32-E72D297353CC}">
                <c16:uniqueId val="{00000002-8AF7-4304-938A-19B799230BC7}"/>
              </c:ext>
            </c:extLst>
          </c:dPt>
          <c:dPt>
            <c:idx val="7"/>
            <c:bubble3D val="0"/>
            <c:extLst>
              <c:ext xmlns:c16="http://schemas.microsoft.com/office/drawing/2014/chart" uri="{C3380CC4-5D6E-409C-BE32-E72D297353CC}">
                <c16:uniqueId val="{00000003-8AF7-4304-938A-19B799230BC7}"/>
              </c:ext>
            </c:extLst>
          </c:dPt>
          <c:dPt>
            <c:idx val="8"/>
            <c:bubble3D val="0"/>
            <c:extLst>
              <c:ext xmlns:c16="http://schemas.microsoft.com/office/drawing/2014/chart" uri="{C3380CC4-5D6E-409C-BE32-E72D297353CC}">
                <c16:uniqueId val="{00000004-8AF7-4304-938A-19B799230BC7}"/>
              </c:ext>
            </c:extLst>
          </c:dPt>
          <c:dPt>
            <c:idx val="9"/>
            <c:bubble3D val="0"/>
            <c:extLst>
              <c:ext xmlns:c16="http://schemas.microsoft.com/office/drawing/2014/chart" uri="{C3380CC4-5D6E-409C-BE32-E72D297353CC}">
                <c16:uniqueId val="{00000005-8AF7-4304-938A-19B799230BC7}"/>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6-8AF7-4304-938A-19B799230BC7}"/>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967B9"/>
            </a:solidFill>
            <a:ln>
              <a:solidFill>
                <a:schemeClr val="bg1"/>
              </a:solidFill>
            </a:ln>
          </c:spPr>
          <c:dPt>
            <c:idx val="0"/>
            <c:bubble3D val="0"/>
            <c:spPr>
              <a:solidFill>
                <a:schemeClr val="bg1">
                  <a:lumMod val="75000"/>
                </a:schemeClr>
              </a:solidFill>
              <a:ln>
                <a:solidFill>
                  <a:schemeClr val="bg1"/>
                </a:solidFill>
              </a:ln>
            </c:spPr>
            <c:extLst>
              <c:ext xmlns:c16="http://schemas.microsoft.com/office/drawing/2014/chart" uri="{C3380CC4-5D6E-409C-BE32-E72D297353CC}">
                <c16:uniqueId val="{00000000-DCC8-4970-A399-22DBB9FAEA93}"/>
              </c:ext>
            </c:extLst>
          </c:dPt>
          <c:dPt>
            <c:idx val="1"/>
            <c:bubble3D val="0"/>
            <c:spPr>
              <a:solidFill>
                <a:schemeClr val="bg1">
                  <a:lumMod val="75000"/>
                </a:schemeClr>
              </a:solidFill>
              <a:ln>
                <a:solidFill>
                  <a:schemeClr val="bg1"/>
                </a:solidFill>
              </a:ln>
            </c:spPr>
            <c:extLst>
              <c:ext xmlns:c16="http://schemas.microsoft.com/office/drawing/2014/chart" uri="{C3380CC4-5D6E-409C-BE32-E72D297353CC}">
                <c16:uniqueId val="{00000001-DCC8-4970-A399-22DBB9FAEA93}"/>
              </c:ext>
            </c:extLst>
          </c:dPt>
          <c:dPt>
            <c:idx val="2"/>
            <c:bubble3D val="0"/>
            <c:spPr>
              <a:solidFill>
                <a:schemeClr val="bg1">
                  <a:lumMod val="75000"/>
                </a:schemeClr>
              </a:solidFill>
              <a:ln>
                <a:solidFill>
                  <a:schemeClr val="bg1"/>
                </a:solidFill>
              </a:ln>
            </c:spPr>
            <c:extLst>
              <c:ext xmlns:c16="http://schemas.microsoft.com/office/drawing/2014/chart" uri="{C3380CC4-5D6E-409C-BE32-E72D297353CC}">
                <c16:uniqueId val="{00000002-DCC8-4970-A399-22DBB9FAEA93}"/>
              </c:ext>
            </c:extLst>
          </c:dPt>
          <c:dPt>
            <c:idx val="3"/>
            <c:bubble3D val="0"/>
            <c:extLst>
              <c:ext xmlns:c16="http://schemas.microsoft.com/office/drawing/2014/chart" uri="{C3380CC4-5D6E-409C-BE32-E72D297353CC}">
                <c16:uniqueId val="{00000000-3A38-4DB3-B8E8-E4C295F99648}"/>
              </c:ext>
            </c:extLst>
          </c:dPt>
          <c:dPt>
            <c:idx val="4"/>
            <c:bubble3D val="0"/>
            <c:extLst>
              <c:ext xmlns:c16="http://schemas.microsoft.com/office/drawing/2014/chart" uri="{C3380CC4-5D6E-409C-BE32-E72D297353CC}">
                <c16:uniqueId val="{00000001-3A38-4DB3-B8E8-E4C295F99648}"/>
              </c:ext>
            </c:extLst>
          </c:dPt>
          <c:dPt>
            <c:idx val="5"/>
            <c:bubble3D val="0"/>
            <c:extLst>
              <c:ext xmlns:c16="http://schemas.microsoft.com/office/drawing/2014/chart" uri="{C3380CC4-5D6E-409C-BE32-E72D297353CC}">
                <c16:uniqueId val="{00000002-3A38-4DB3-B8E8-E4C295F99648}"/>
              </c:ext>
            </c:extLst>
          </c:dPt>
          <c:dPt>
            <c:idx val="6"/>
            <c:bubble3D val="0"/>
            <c:extLst>
              <c:ext xmlns:c16="http://schemas.microsoft.com/office/drawing/2014/chart" uri="{C3380CC4-5D6E-409C-BE32-E72D297353CC}">
                <c16:uniqueId val="{00000003-3A38-4DB3-B8E8-E4C295F99648}"/>
              </c:ext>
            </c:extLst>
          </c:dPt>
          <c:dPt>
            <c:idx val="7"/>
            <c:bubble3D val="0"/>
            <c:extLst>
              <c:ext xmlns:c16="http://schemas.microsoft.com/office/drawing/2014/chart" uri="{C3380CC4-5D6E-409C-BE32-E72D297353CC}">
                <c16:uniqueId val="{00000004-3A38-4DB3-B8E8-E4C295F99648}"/>
              </c:ext>
            </c:extLst>
          </c:dPt>
          <c:dPt>
            <c:idx val="8"/>
            <c:bubble3D val="0"/>
            <c:extLst>
              <c:ext xmlns:c16="http://schemas.microsoft.com/office/drawing/2014/chart" uri="{C3380CC4-5D6E-409C-BE32-E72D297353CC}">
                <c16:uniqueId val="{00000005-3A38-4DB3-B8E8-E4C295F99648}"/>
              </c:ext>
            </c:extLst>
          </c:dPt>
          <c:dPt>
            <c:idx val="9"/>
            <c:bubble3D val="0"/>
            <c:extLst>
              <c:ext xmlns:c16="http://schemas.microsoft.com/office/drawing/2014/chart" uri="{C3380CC4-5D6E-409C-BE32-E72D297353CC}">
                <c16:uniqueId val="{00000006-3A38-4DB3-B8E8-E4C295F99648}"/>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7-3A38-4DB3-B8E8-E4C295F99648}"/>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36B8E3"/>
            </a:solidFill>
            <a:ln>
              <a:solidFill>
                <a:schemeClr val="bg1"/>
              </a:solidFill>
            </a:ln>
          </c:spPr>
          <c:dPt>
            <c:idx val="0"/>
            <c:bubble3D val="0"/>
            <c:spPr>
              <a:solidFill>
                <a:srgbClr val="BFBFBF"/>
              </a:solidFill>
              <a:ln>
                <a:solidFill>
                  <a:schemeClr val="bg1"/>
                </a:solidFill>
              </a:ln>
            </c:spPr>
            <c:extLst>
              <c:ext xmlns:c16="http://schemas.microsoft.com/office/drawing/2014/chart" uri="{C3380CC4-5D6E-409C-BE32-E72D297353CC}">
                <c16:uniqueId val="{00000000-8CC7-4090-8086-84412CD8E75C}"/>
              </c:ext>
            </c:extLst>
          </c:dPt>
          <c:dPt>
            <c:idx val="1"/>
            <c:bubble3D val="0"/>
            <c:spPr>
              <a:solidFill>
                <a:srgbClr val="BFBFBF"/>
              </a:solidFill>
              <a:ln>
                <a:solidFill>
                  <a:schemeClr val="bg1"/>
                </a:solidFill>
              </a:ln>
            </c:spPr>
            <c:extLst>
              <c:ext xmlns:c16="http://schemas.microsoft.com/office/drawing/2014/chart" uri="{C3380CC4-5D6E-409C-BE32-E72D297353CC}">
                <c16:uniqueId val="{00000001-8CC7-4090-8086-84412CD8E75C}"/>
              </c:ext>
            </c:extLst>
          </c:dPt>
          <c:dPt>
            <c:idx val="2"/>
            <c:bubble3D val="0"/>
            <c:extLst>
              <c:ext xmlns:c16="http://schemas.microsoft.com/office/drawing/2014/chart" uri="{C3380CC4-5D6E-409C-BE32-E72D297353CC}">
                <c16:uniqueId val="{00000000-A167-47F2-A1D0-849A01FD79BB}"/>
              </c:ext>
            </c:extLst>
          </c:dPt>
          <c:dPt>
            <c:idx val="3"/>
            <c:bubble3D val="0"/>
            <c:extLst>
              <c:ext xmlns:c16="http://schemas.microsoft.com/office/drawing/2014/chart" uri="{C3380CC4-5D6E-409C-BE32-E72D297353CC}">
                <c16:uniqueId val="{00000001-A167-47F2-A1D0-849A01FD79BB}"/>
              </c:ext>
            </c:extLst>
          </c:dPt>
          <c:dPt>
            <c:idx val="4"/>
            <c:bubble3D val="0"/>
            <c:extLst>
              <c:ext xmlns:c16="http://schemas.microsoft.com/office/drawing/2014/chart" uri="{C3380CC4-5D6E-409C-BE32-E72D297353CC}">
                <c16:uniqueId val="{00000002-A167-47F2-A1D0-849A01FD79BB}"/>
              </c:ext>
            </c:extLst>
          </c:dPt>
          <c:dPt>
            <c:idx val="5"/>
            <c:bubble3D val="0"/>
            <c:extLst>
              <c:ext xmlns:c16="http://schemas.microsoft.com/office/drawing/2014/chart" uri="{C3380CC4-5D6E-409C-BE32-E72D297353CC}">
                <c16:uniqueId val="{00000003-A167-47F2-A1D0-849A01FD79BB}"/>
              </c:ext>
            </c:extLst>
          </c:dPt>
          <c:dPt>
            <c:idx val="6"/>
            <c:bubble3D val="0"/>
            <c:extLst>
              <c:ext xmlns:c16="http://schemas.microsoft.com/office/drawing/2014/chart" uri="{C3380CC4-5D6E-409C-BE32-E72D297353CC}">
                <c16:uniqueId val="{00000004-A167-47F2-A1D0-849A01FD79BB}"/>
              </c:ext>
            </c:extLst>
          </c:dPt>
          <c:dPt>
            <c:idx val="7"/>
            <c:bubble3D val="0"/>
            <c:extLst>
              <c:ext xmlns:c16="http://schemas.microsoft.com/office/drawing/2014/chart" uri="{C3380CC4-5D6E-409C-BE32-E72D297353CC}">
                <c16:uniqueId val="{00000005-A167-47F2-A1D0-849A01FD79BB}"/>
              </c:ext>
            </c:extLst>
          </c:dPt>
          <c:dPt>
            <c:idx val="8"/>
            <c:bubble3D val="0"/>
            <c:extLst>
              <c:ext xmlns:c16="http://schemas.microsoft.com/office/drawing/2014/chart" uri="{C3380CC4-5D6E-409C-BE32-E72D297353CC}">
                <c16:uniqueId val="{00000006-A167-47F2-A1D0-849A01FD79BB}"/>
              </c:ext>
            </c:extLst>
          </c:dPt>
          <c:dPt>
            <c:idx val="9"/>
            <c:bubble3D val="0"/>
            <c:extLst>
              <c:ext xmlns:c16="http://schemas.microsoft.com/office/drawing/2014/chart" uri="{C3380CC4-5D6E-409C-BE32-E72D297353CC}">
                <c16:uniqueId val="{00000007-A167-47F2-A1D0-849A01FD79BB}"/>
              </c:ext>
            </c:extLst>
          </c:dPt>
          <c:cat>
            <c:strRef>
              <c:f>Sheet1!$A$2:$A$11</c:f>
              <c:strCache>
                <c:ptCount val="10"/>
                <c:pt idx="0">
                  <c:v>1st Qtr</c:v>
                </c:pt>
                <c:pt idx="1">
                  <c:v>2nd Qtr</c:v>
                </c:pt>
                <c:pt idx="2">
                  <c:v>1st Qtr</c:v>
                </c:pt>
                <c:pt idx="3">
                  <c:v>1st Qtr</c:v>
                </c:pt>
                <c:pt idx="4">
                  <c:v>1st Qtr</c:v>
                </c:pt>
                <c:pt idx="5">
                  <c:v>1st Qtr</c:v>
                </c:pt>
                <c:pt idx="6">
                  <c:v>1st Qtr</c:v>
                </c:pt>
                <c:pt idx="7">
                  <c:v>1st Qtr</c:v>
                </c:pt>
                <c:pt idx="8">
                  <c:v>1st Qtr</c:v>
                </c:pt>
                <c:pt idx="9">
                  <c:v>1st Qtr</c:v>
                </c:pt>
              </c:strCache>
            </c:strRef>
          </c:cat>
          <c:val>
            <c:numRef>
              <c:f>Sheet1!$B$2:$B$11</c:f>
              <c:numCache>
                <c:formatCode>General</c:formatCode>
                <c:ptCount val="10"/>
                <c:pt idx="0">
                  <c:v>10</c:v>
                </c:pt>
                <c:pt idx="1">
                  <c:v>10</c:v>
                </c:pt>
                <c:pt idx="2">
                  <c:v>10</c:v>
                </c:pt>
                <c:pt idx="3">
                  <c:v>10</c:v>
                </c:pt>
                <c:pt idx="4">
                  <c:v>10</c:v>
                </c:pt>
                <c:pt idx="5">
                  <c:v>10</c:v>
                </c:pt>
                <c:pt idx="6">
                  <c:v>10</c:v>
                </c:pt>
                <c:pt idx="7">
                  <c:v>10</c:v>
                </c:pt>
                <c:pt idx="8">
                  <c:v>10</c:v>
                </c:pt>
                <c:pt idx="9">
                  <c:v>10</c:v>
                </c:pt>
              </c:numCache>
            </c:numRef>
          </c:val>
          <c:extLst>
            <c:ext xmlns:c16="http://schemas.microsoft.com/office/drawing/2014/chart" uri="{C3380CC4-5D6E-409C-BE32-E72D297353CC}">
              <c16:uniqueId val="{00000008-A167-47F2-A1D0-849A01FD79BB}"/>
            </c:ext>
          </c:extLst>
        </c:ser>
        <c:dLbls>
          <c:showLegendKey val="0"/>
          <c:showVal val="0"/>
          <c:showCatName val="0"/>
          <c:showSerName val="0"/>
          <c:showPercent val="0"/>
          <c:showBubbleSize val="0"/>
          <c:showLeaderLines val="1"/>
        </c:dLbls>
        <c:firstSliceAng val="0"/>
        <c:holeSize val="77"/>
      </c:doughnutChart>
    </c:plotArea>
    <c:plotVisOnly val="1"/>
    <c:dispBlanksAs val="zero"/>
    <c:showDLblsOverMax val="0"/>
  </c:chart>
  <c:spPr>
    <a:ln>
      <a:noFill/>
    </a:ln>
  </c:spPr>
  <c:txPr>
    <a:bodyPr/>
    <a:lstStyle/>
    <a:p>
      <a:pPr rtl="0">
        <a:defRPr sz="1800" baseline="-250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10/24/2016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B7DA8E6-7D59-45D1-806A-C62FB4BAE0E7}" type="slidenum">
              <a:rPr lang="en-US" smtClean="0"/>
              <a:pPr/>
              <a:t>3</a:t>
            </a:fld>
            <a:endParaRPr lang="en-US"/>
          </a:p>
        </p:txBody>
      </p:sp>
    </p:spTree>
    <p:extLst>
      <p:ext uri="{BB962C8B-B14F-4D97-AF65-F5344CB8AC3E}">
        <p14:creationId xmlns:p14="http://schemas.microsoft.com/office/powerpoint/2010/main" val="14564172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28815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rgbClr val="44D7FB"/>
            </a:solidFill>
            <a:miter lim="800000"/>
          </a:ln>
          <a:effectLst>
            <a:reflection blurRad="6350" stA="50000" endA="300" endPos="55500" dist="508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rgbClr val="36B8E3"/>
            </a:solidFill>
            <a:miter lim="800000"/>
          </a:ln>
          <a:effectLst>
            <a:reflection blurRad="6350" stA="50000" endA="300" endPos="55500" dist="508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rgbClr val="239BD3"/>
            </a:solidFill>
            <a:miter lim="800000"/>
          </a:ln>
          <a:effectLst>
            <a:reflection blurRad="6350" stA="50000" endA="300" endPos="55500" dist="508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3152363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1044126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5629247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4_mock_up">
    <p:bg>
      <p:bgPr>
        <a:solidFill>
          <a:schemeClr val="bg1"/>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grpSp>
        <p:nvGrpSpPr>
          <p:cNvPr id="13" name="Group 12"/>
          <p:cNvGrpSpPr/>
          <p:nvPr userDrawn="1"/>
        </p:nvGrpSpPr>
        <p:grpSpPr>
          <a:xfrm>
            <a:off x="3774724" y="2171543"/>
            <a:ext cx="4642552" cy="3581557"/>
            <a:chOff x="2831043" y="1628657"/>
            <a:chExt cx="3481914" cy="2686168"/>
          </a:xfrm>
        </p:grpSpPr>
        <p:pic>
          <p:nvPicPr>
            <p:cNvPr id="10" name="Picture 9" descr="iPad-Landscape-Retina-Display-Mockup.png"/>
            <p:cNvPicPr>
              <a:picLocks noChangeAspect="1"/>
            </p:cNvPicPr>
            <p:nvPr userDrawn="1"/>
          </p:nvPicPr>
          <p:blipFill>
            <a:blip r:embed="rId2" cstate="print"/>
            <a:stretch>
              <a:fillRect/>
            </a:stretch>
          </p:blipFill>
          <p:spPr>
            <a:xfrm>
              <a:off x="2831043" y="1628657"/>
              <a:ext cx="3481914" cy="2686168"/>
            </a:xfrm>
            <a:prstGeom prst="rect">
              <a:avLst/>
            </a:prstGeom>
          </p:spPr>
        </p:pic>
        <p:sp>
          <p:nvSpPr>
            <p:cNvPr id="12" name="Rectangle 11"/>
            <p:cNvSpPr/>
            <p:nvPr userDrawn="1"/>
          </p:nvSpPr>
          <p:spPr bwMode="auto">
            <a:xfrm rot="5400000">
              <a:off x="3474720" y="1554421"/>
              <a:ext cx="2141220" cy="2834640"/>
            </a:xfrm>
            <a:prstGeom prst="rect">
              <a:avLst/>
            </a:prstGeom>
            <a:solidFill>
              <a:schemeClr val="bg1">
                <a:lumMod val="75000"/>
              </a:schemeClr>
            </a:solidFill>
            <a:ln w="19050">
              <a:noFill/>
              <a:round/>
              <a:headEnd/>
              <a:tailEnd/>
            </a:ln>
          </p:spPr>
          <p:txBody>
            <a:bodyPr vert="horz" wrap="none" lIns="91440" tIns="45720" rIns="91440" bIns="4572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16" name="Picture Placeholder 7"/>
          <p:cNvSpPr>
            <a:spLocks noGrp="1"/>
          </p:cNvSpPr>
          <p:nvPr>
            <p:ph type="pic" sz="quarter" idx="44" hasCustomPrompt="1"/>
          </p:nvPr>
        </p:nvSpPr>
        <p:spPr>
          <a:xfrm>
            <a:off x="4170680" y="2519523"/>
            <a:ext cx="3830320" cy="2885597"/>
          </a:xfrm>
          <a:prstGeom prst="rect">
            <a:avLst/>
          </a:prstGeom>
          <a:solidFill>
            <a:schemeClr val="bg1">
              <a:lumMod val="75000"/>
            </a:schemeClr>
          </a:solidFill>
          <a:ln w="3175">
            <a:noFill/>
          </a:ln>
        </p:spPr>
        <p:txBody>
          <a:bodyPr wrap="none" tIns="0" bIns="640080" anchor="b"/>
          <a:lstStyle>
            <a:lvl1pPr algn="ctr" rtl="0">
              <a:buNone/>
              <a:defRPr sz="1600"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9951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additive="base">
                                        <p:cTn id="7" dur="500" fill="hold"/>
                                        <p:tgtEl>
                                          <p:spTgt spid="13"/>
                                        </p:tgtEl>
                                        <p:attrNameLst>
                                          <p:attrName>ppt_x</p:attrName>
                                        </p:attrNameLst>
                                      </p:cBhvr>
                                      <p:tavLst>
                                        <p:tav tm="0">
                                          <p:val>
                                            <p:strVal val="#ppt_x"/>
                                          </p:val>
                                        </p:tav>
                                        <p:tav tm="100000">
                                          <p:val>
                                            <p:strVal val="#ppt_x"/>
                                          </p:val>
                                        </p:tav>
                                      </p:tavLst>
                                    </p:anim>
                                    <p:anim calcmode="lin" valueType="num">
                                      <p:cBhvr additive="base">
                                        <p:cTn id="8" dur="500" fill="hold"/>
                                        <p:tgtEl>
                                          <p:spTgt spid="13"/>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16" presetClass="entr" presetSubtype="37" fill="hold" grpId="0" nodeType="after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barn(outVertical)">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10/24/2016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10/24/2016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10/24/2016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10/24/2016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10/24/2016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slides.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10/24/2016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 id="2147483672"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3.xml"/><Relationship Id="rId6" Type="http://schemas.openxmlformats.org/officeDocument/2006/relationships/image" Target="../media/image4.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3.jpg"/><Relationship Id="rId7"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5.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chart" Target="../charts/chart1.xml"/><Relationship Id="rId9"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0.png"/><Relationship Id="rId7" Type="http://schemas.openxmlformats.org/officeDocument/2006/relationships/image" Target="../media/image8.png"/><Relationship Id="rId12"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6.xml"/><Relationship Id="rId6" Type="http://schemas.openxmlformats.org/officeDocument/2006/relationships/image" Target="../media/image22.png"/><Relationship Id="rId11" Type="http://schemas.openxmlformats.org/officeDocument/2006/relationships/hyperlink" Target="http://slides.sage-fox.com/" TargetMode="External"/><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21.jpg"/><Relationship Id="rId9" Type="http://schemas.openxmlformats.org/officeDocument/2006/relationships/image" Target="../media/image10.png"/></Relationships>
</file>

<file path=ppt/slides/_rels/slide1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6.jpg"/><Relationship Id="rId4" Type="http://schemas.openxmlformats.org/officeDocument/2006/relationships/image" Target="../media/image25.jpg"/></Relationships>
</file>

<file path=ppt/slides/_rels/slide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27.jpg"/><Relationship Id="rId7"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8.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4.xml"/><Relationship Id="rId6" Type="http://schemas.openxmlformats.org/officeDocument/2006/relationships/hyperlink" Target="http://slides.sage-fox.com/" TargetMode="External"/><Relationship Id="rId5" Type="http://schemas.openxmlformats.org/officeDocument/2006/relationships/image" Target="../media/image33.jpg"/><Relationship Id="rId4" Type="http://schemas.openxmlformats.org/officeDocument/2006/relationships/image" Target="../media/image32.jpg"/></Relationships>
</file>

<file path=ppt/slides/_rels/slide19.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1.xml.rels><?xml version="1.0" encoding="UTF-8" standalone="yes"?>
<Relationships xmlns="http://schemas.openxmlformats.org/package/2006/relationships"><Relationship Id="rId3" Type="http://schemas.openxmlformats.org/officeDocument/2006/relationships/image" Target="../media/image36.jpg"/><Relationship Id="rId7" Type="http://schemas.openxmlformats.org/officeDocument/2006/relationships/image" Target="../media/image1.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38.jpg"/><Relationship Id="rId4" Type="http://schemas.openxmlformats.org/officeDocument/2006/relationships/image" Target="../media/image37.jpg"/></Relationships>
</file>

<file path=ppt/slides/_rels/slide2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42.jpg"/><Relationship Id="rId5" Type="http://schemas.openxmlformats.org/officeDocument/2006/relationships/image" Target="../media/image41.jpg"/><Relationship Id="rId4" Type="http://schemas.openxmlformats.org/officeDocument/2006/relationships/image" Target="../media/image40.jpg"/></Relationships>
</file>

<file path=ppt/slides/_rels/slide24.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3.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jpg"/><Relationship Id="rId7" Type="http://schemas.openxmlformats.org/officeDocument/2006/relationships/image" Target="../media/image9.png"/><Relationship Id="rId2" Type="http://schemas.openxmlformats.org/officeDocument/2006/relationships/image" Target="../media/image3.jpg"/><Relationship Id="rId1" Type="http://schemas.openxmlformats.org/officeDocument/2006/relationships/slideLayout" Target="../slideLayouts/slideLayout17.xml"/><Relationship Id="rId6" Type="http://schemas.openxmlformats.org/officeDocument/2006/relationships/image" Target="../media/image8.png"/><Relationship Id="rId11" Type="http://schemas.openxmlformats.org/officeDocument/2006/relationships/image" Target="../media/image1.png"/><Relationship Id="rId5" Type="http://schemas.openxmlformats.org/officeDocument/2006/relationships/image" Target="../media/image7.png"/><Relationship Id="rId10" Type="http://schemas.openxmlformats.org/officeDocument/2006/relationships/hyperlink" Target="http://slides.sage-fox.com/" TargetMode="External"/><Relationship Id="rId4" Type="http://schemas.openxmlformats.org/officeDocument/2006/relationships/image" Target="../media/image6.png"/><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3.jpg"/><Relationship Id="rId1" Type="http://schemas.openxmlformats.org/officeDocument/2006/relationships/slideLayout" Target="../slideLayouts/slideLayout6.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8" Type="http://schemas.openxmlformats.org/officeDocument/2006/relationships/image" Target="../media/image18.jp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3.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png"/><Relationship Id="rId10" Type="http://schemas.openxmlformats.org/officeDocument/2006/relationships/image" Target="../media/image1.png"/><Relationship Id="rId4" Type="http://schemas.openxmlformats.org/officeDocument/2006/relationships/image" Target="../media/image14.jpg"/><Relationship Id="rId9"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3.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3.jpg"/><Relationship Id="rId1" Type="http://schemas.openxmlformats.org/officeDocument/2006/relationships/slideLayout" Target="../slideLayouts/slideLayout6.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39452" y="1029020"/>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sp>
        <p:nvSpPr>
          <p:cNvPr id="348" name="Freeform 13"/>
          <p:cNvSpPr>
            <a:spLocks/>
          </p:cNvSpPr>
          <p:nvPr/>
        </p:nvSpPr>
        <p:spPr bwMode="auto">
          <a:xfrm>
            <a:off x="8553403" y="5003360"/>
            <a:ext cx="895374" cy="1235762"/>
          </a:xfrm>
          <a:custGeom>
            <a:avLst/>
            <a:gdLst/>
            <a:ahLst/>
            <a:cxnLst>
              <a:cxn ang="0">
                <a:pos x="99" y="44"/>
              </a:cxn>
              <a:cxn ang="0">
                <a:pos x="126" y="67"/>
              </a:cxn>
              <a:cxn ang="0">
                <a:pos x="151" y="75"/>
              </a:cxn>
              <a:cxn ang="0">
                <a:pos x="176" y="98"/>
              </a:cxn>
              <a:cxn ang="0">
                <a:pos x="189" y="124"/>
              </a:cxn>
              <a:cxn ang="0">
                <a:pos x="191" y="161"/>
              </a:cxn>
              <a:cxn ang="0">
                <a:pos x="184" y="183"/>
              </a:cxn>
              <a:cxn ang="0">
                <a:pos x="173" y="194"/>
              </a:cxn>
              <a:cxn ang="0">
                <a:pos x="190" y="220"/>
              </a:cxn>
              <a:cxn ang="0">
                <a:pos x="210" y="210"/>
              </a:cxn>
              <a:cxn ang="0">
                <a:pos x="224" y="219"/>
              </a:cxn>
              <a:cxn ang="0">
                <a:pos x="244" y="233"/>
              </a:cxn>
              <a:cxn ang="0">
                <a:pos x="272" y="243"/>
              </a:cxn>
              <a:cxn ang="0">
                <a:pos x="287" y="266"/>
              </a:cxn>
              <a:cxn ang="0">
                <a:pos x="291" y="290"/>
              </a:cxn>
              <a:cxn ang="0">
                <a:pos x="301" y="302"/>
              </a:cxn>
              <a:cxn ang="0">
                <a:pos x="315" y="310"/>
              </a:cxn>
              <a:cxn ang="0">
                <a:pos x="308" y="331"/>
              </a:cxn>
              <a:cxn ang="0">
                <a:pos x="303" y="338"/>
              </a:cxn>
              <a:cxn ang="0">
                <a:pos x="278" y="340"/>
              </a:cxn>
              <a:cxn ang="0">
                <a:pos x="247" y="351"/>
              </a:cxn>
              <a:cxn ang="0">
                <a:pos x="240" y="375"/>
              </a:cxn>
              <a:cxn ang="0">
                <a:pos x="213" y="362"/>
              </a:cxn>
              <a:cxn ang="0">
                <a:pos x="211" y="382"/>
              </a:cxn>
              <a:cxn ang="0">
                <a:pos x="209" y="397"/>
              </a:cxn>
              <a:cxn ang="0">
                <a:pos x="180" y="400"/>
              </a:cxn>
              <a:cxn ang="0">
                <a:pos x="152" y="401"/>
              </a:cxn>
              <a:cxn ang="0">
                <a:pos x="136" y="416"/>
              </a:cxn>
              <a:cxn ang="0">
                <a:pos x="117" y="413"/>
              </a:cxn>
              <a:cxn ang="0">
                <a:pos x="86" y="403"/>
              </a:cxn>
              <a:cxn ang="0">
                <a:pos x="78" y="415"/>
              </a:cxn>
              <a:cxn ang="0">
                <a:pos x="63" y="438"/>
              </a:cxn>
              <a:cxn ang="0">
                <a:pos x="38" y="427"/>
              </a:cxn>
              <a:cxn ang="0">
                <a:pos x="31" y="416"/>
              </a:cxn>
              <a:cxn ang="0">
                <a:pos x="8" y="412"/>
              </a:cxn>
              <a:cxn ang="0">
                <a:pos x="9" y="392"/>
              </a:cxn>
              <a:cxn ang="0">
                <a:pos x="5" y="367"/>
              </a:cxn>
              <a:cxn ang="0">
                <a:pos x="7" y="345"/>
              </a:cxn>
              <a:cxn ang="0">
                <a:pos x="10" y="327"/>
              </a:cxn>
              <a:cxn ang="0">
                <a:pos x="14" y="307"/>
              </a:cxn>
              <a:cxn ang="0">
                <a:pos x="27" y="298"/>
              </a:cxn>
              <a:cxn ang="0">
                <a:pos x="15" y="276"/>
              </a:cxn>
              <a:cxn ang="0">
                <a:pos x="8" y="239"/>
              </a:cxn>
              <a:cxn ang="0">
                <a:pos x="21" y="210"/>
              </a:cxn>
              <a:cxn ang="0">
                <a:pos x="40" y="168"/>
              </a:cxn>
              <a:cxn ang="0">
                <a:pos x="50" y="144"/>
              </a:cxn>
              <a:cxn ang="0">
                <a:pos x="32" y="123"/>
              </a:cxn>
              <a:cxn ang="0">
                <a:pos x="25" y="90"/>
              </a:cxn>
              <a:cxn ang="0">
                <a:pos x="30" y="63"/>
              </a:cxn>
              <a:cxn ang="0">
                <a:pos x="12" y="33"/>
              </a:cxn>
              <a:cxn ang="0">
                <a:pos x="27" y="16"/>
              </a:cxn>
              <a:cxn ang="0">
                <a:pos x="59" y="15"/>
              </a:cxn>
              <a:cxn ang="0">
                <a:pos x="83" y="15"/>
              </a:cxn>
            </a:cxnLst>
            <a:rect l="0" t="0" r="r" b="b"/>
            <a:pathLst>
              <a:path w="317" h="438">
                <a:moveTo>
                  <a:pt x="87" y="22"/>
                </a:moveTo>
                <a:cubicBezTo>
                  <a:pt x="88" y="24"/>
                  <a:pt x="91" y="26"/>
                  <a:pt x="92" y="28"/>
                </a:cubicBezTo>
                <a:cubicBezTo>
                  <a:pt x="92" y="28"/>
                  <a:pt x="93" y="28"/>
                  <a:pt x="93" y="28"/>
                </a:cubicBezTo>
                <a:cubicBezTo>
                  <a:pt x="94" y="30"/>
                  <a:pt x="94" y="35"/>
                  <a:pt x="95" y="37"/>
                </a:cubicBezTo>
                <a:cubicBezTo>
                  <a:pt x="96" y="39"/>
                  <a:pt x="98" y="43"/>
                  <a:pt x="99" y="44"/>
                </a:cubicBezTo>
                <a:cubicBezTo>
                  <a:pt x="100" y="45"/>
                  <a:pt x="103" y="47"/>
                  <a:pt x="104" y="48"/>
                </a:cubicBezTo>
                <a:cubicBezTo>
                  <a:pt x="106" y="49"/>
                  <a:pt x="109" y="51"/>
                  <a:pt x="111" y="52"/>
                </a:cubicBezTo>
                <a:cubicBezTo>
                  <a:pt x="113" y="52"/>
                  <a:pt x="117" y="50"/>
                  <a:pt x="118" y="51"/>
                </a:cubicBezTo>
                <a:cubicBezTo>
                  <a:pt x="120" y="53"/>
                  <a:pt x="119" y="60"/>
                  <a:pt x="120" y="63"/>
                </a:cubicBezTo>
                <a:cubicBezTo>
                  <a:pt x="121" y="64"/>
                  <a:pt x="124" y="66"/>
                  <a:pt x="126" y="67"/>
                </a:cubicBezTo>
                <a:cubicBezTo>
                  <a:pt x="127" y="68"/>
                  <a:pt x="131" y="69"/>
                  <a:pt x="133" y="69"/>
                </a:cubicBezTo>
                <a:cubicBezTo>
                  <a:pt x="135" y="69"/>
                  <a:pt x="138" y="68"/>
                  <a:pt x="139" y="67"/>
                </a:cubicBezTo>
                <a:cubicBezTo>
                  <a:pt x="140" y="66"/>
                  <a:pt x="141" y="63"/>
                  <a:pt x="143" y="63"/>
                </a:cubicBezTo>
                <a:cubicBezTo>
                  <a:pt x="144" y="63"/>
                  <a:pt x="146" y="67"/>
                  <a:pt x="147" y="68"/>
                </a:cubicBezTo>
                <a:cubicBezTo>
                  <a:pt x="149" y="70"/>
                  <a:pt x="150" y="74"/>
                  <a:pt x="151" y="75"/>
                </a:cubicBezTo>
                <a:cubicBezTo>
                  <a:pt x="152" y="77"/>
                  <a:pt x="156" y="79"/>
                  <a:pt x="157" y="81"/>
                </a:cubicBezTo>
                <a:cubicBezTo>
                  <a:pt x="158" y="83"/>
                  <a:pt x="158" y="87"/>
                  <a:pt x="158" y="89"/>
                </a:cubicBezTo>
                <a:cubicBezTo>
                  <a:pt x="158" y="90"/>
                  <a:pt x="157" y="94"/>
                  <a:pt x="158" y="95"/>
                </a:cubicBezTo>
                <a:cubicBezTo>
                  <a:pt x="160" y="97"/>
                  <a:pt x="166" y="98"/>
                  <a:pt x="169" y="98"/>
                </a:cubicBezTo>
                <a:cubicBezTo>
                  <a:pt x="171" y="98"/>
                  <a:pt x="174" y="98"/>
                  <a:pt x="176" y="98"/>
                </a:cubicBezTo>
                <a:cubicBezTo>
                  <a:pt x="177" y="97"/>
                  <a:pt x="178" y="95"/>
                  <a:pt x="179" y="95"/>
                </a:cubicBezTo>
                <a:cubicBezTo>
                  <a:pt x="180" y="95"/>
                  <a:pt x="182" y="96"/>
                  <a:pt x="183" y="97"/>
                </a:cubicBezTo>
                <a:cubicBezTo>
                  <a:pt x="184" y="98"/>
                  <a:pt x="183" y="103"/>
                  <a:pt x="184" y="105"/>
                </a:cubicBezTo>
                <a:cubicBezTo>
                  <a:pt x="184" y="107"/>
                  <a:pt x="184" y="111"/>
                  <a:pt x="184" y="113"/>
                </a:cubicBezTo>
                <a:cubicBezTo>
                  <a:pt x="185" y="116"/>
                  <a:pt x="188" y="121"/>
                  <a:pt x="189" y="124"/>
                </a:cubicBezTo>
                <a:cubicBezTo>
                  <a:pt x="190" y="127"/>
                  <a:pt x="189" y="133"/>
                  <a:pt x="189" y="135"/>
                </a:cubicBezTo>
                <a:cubicBezTo>
                  <a:pt x="189" y="137"/>
                  <a:pt x="188" y="141"/>
                  <a:pt x="189" y="143"/>
                </a:cubicBezTo>
                <a:cubicBezTo>
                  <a:pt x="189" y="144"/>
                  <a:pt x="191" y="146"/>
                  <a:pt x="191" y="147"/>
                </a:cubicBezTo>
                <a:cubicBezTo>
                  <a:pt x="192" y="149"/>
                  <a:pt x="194" y="153"/>
                  <a:pt x="194" y="155"/>
                </a:cubicBezTo>
                <a:cubicBezTo>
                  <a:pt x="194" y="157"/>
                  <a:pt x="192" y="160"/>
                  <a:pt x="191" y="161"/>
                </a:cubicBezTo>
                <a:cubicBezTo>
                  <a:pt x="190" y="163"/>
                  <a:pt x="186" y="166"/>
                  <a:pt x="186" y="168"/>
                </a:cubicBezTo>
                <a:cubicBezTo>
                  <a:pt x="186" y="170"/>
                  <a:pt x="189" y="174"/>
                  <a:pt x="190" y="176"/>
                </a:cubicBezTo>
                <a:cubicBezTo>
                  <a:pt x="191" y="178"/>
                  <a:pt x="192" y="180"/>
                  <a:pt x="192" y="182"/>
                </a:cubicBezTo>
                <a:cubicBezTo>
                  <a:pt x="192" y="184"/>
                  <a:pt x="192" y="188"/>
                  <a:pt x="190" y="189"/>
                </a:cubicBezTo>
                <a:cubicBezTo>
                  <a:pt x="188" y="189"/>
                  <a:pt x="186" y="184"/>
                  <a:pt x="184" y="183"/>
                </a:cubicBezTo>
                <a:cubicBezTo>
                  <a:pt x="183" y="183"/>
                  <a:pt x="181" y="182"/>
                  <a:pt x="180" y="181"/>
                </a:cubicBezTo>
                <a:cubicBezTo>
                  <a:pt x="179" y="181"/>
                  <a:pt x="177" y="181"/>
                  <a:pt x="176" y="181"/>
                </a:cubicBezTo>
                <a:cubicBezTo>
                  <a:pt x="175" y="182"/>
                  <a:pt x="174" y="183"/>
                  <a:pt x="173" y="184"/>
                </a:cubicBezTo>
                <a:cubicBezTo>
                  <a:pt x="173" y="185"/>
                  <a:pt x="173" y="187"/>
                  <a:pt x="173" y="187"/>
                </a:cubicBezTo>
                <a:cubicBezTo>
                  <a:pt x="173" y="189"/>
                  <a:pt x="173" y="192"/>
                  <a:pt x="173" y="194"/>
                </a:cubicBezTo>
                <a:cubicBezTo>
                  <a:pt x="174" y="195"/>
                  <a:pt x="176" y="198"/>
                  <a:pt x="177" y="200"/>
                </a:cubicBezTo>
                <a:cubicBezTo>
                  <a:pt x="178" y="201"/>
                  <a:pt x="181" y="203"/>
                  <a:pt x="183" y="205"/>
                </a:cubicBezTo>
                <a:cubicBezTo>
                  <a:pt x="184" y="206"/>
                  <a:pt x="186" y="207"/>
                  <a:pt x="186" y="209"/>
                </a:cubicBezTo>
                <a:cubicBezTo>
                  <a:pt x="187" y="210"/>
                  <a:pt x="186" y="213"/>
                  <a:pt x="187" y="215"/>
                </a:cubicBezTo>
                <a:cubicBezTo>
                  <a:pt x="187" y="216"/>
                  <a:pt x="189" y="219"/>
                  <a:pt x="190" y="220"/>
                </a:cubicBezTo>
                <a:cubicBezTo>
                  <a:pt x="191" y="222"/>
                  <a:pt x="195" y="224"/>
                  <a:pt x="197" y="224"/>
                </a:cubicBezTo>
                <a:cubicBezTo>
                  <a:pt x="198" y="224"/>
                  <a:pt x="200" y="222"/>
                  <a:pt x="201" y="222"/>
                </a:cubicBezTo>
                <a:cubicBezTo>
                  <a:pt x="202" y="221"/>
                  <a:pt x="203" y="218"/>
                  <a:pt x="204" y="217"/>
                </a:cubicBezTo>
                <a:cubicBezTo>
                  <a:pt x="205" y="217"/>
                  <a:pt x="208" y="218"/>
                  <a:pt x="208" y="217"/>
                </a:cubicBezTo>
                <a:cubicBezTo>
                  <a:pt x="210" y="216"/>
                  <a:pt x="209" y="211"/>
                  <a:pt x="210" y="210"/>
                </a:cubicBezTo>
                <a:cubicBezTo>
                  <a:pt x="210" y="209"/>
                  <a:pt x="211" y="206"/>
                  <a:pt x="212" y="206"/>
                </a:cubicBezTo>
                <a:cubicBezTo>
                  <a:pt x="213" y="205"/>
                  <a:pt x="216" y="205"/>
                  <a:pt x="216" y="206"/>
                </a:cubicBezTo>
                <a:cubicBezTo>
                  <a:pt x="218" y="207"/>
                  <a:pt x="217" y="212"/>
                  <a:pt x="217" y="214"/>
                </a:cubicBezTo>
                <a:cubicBezTo>
                  <a:pt x="217" y="215"/>
                  <a:pt x="215" y="218"/>
                  <a:pt x="216" y="219"/>
                </a:cubicBezTo>
                <a:cubicBezTo>
                  <a:pt x="217" y="220"/>
                  <a:pt x="222" y="219"/>
                  <a:pt x="224" y="219"/>
                </a:cubicBezTo>
                <a:cubicBezTo>
                  <a:pt x="227" y="219"/>
                  <a:pt x="233" y="218"/>
                  <a:pt x="236" y="217"/>
                </a:cubicBezTo>
                <a:cubicBezTo>
                  <a:pt x="237" y="217"/>
                  <a:pt x="240" y="217"/>
                  <a:pt x="242" y="216"/>
                </a:cubicBezTo>
                <a:cubicBezTo>
                  <a:pt x="242" y="218"/>
                  <a:pt x="242" y="219"/>
                  <a:pt x="242" y="220"/>
                </a:cubicBezTo>
                <a:cubicBezTo>
                  <a:pt x="243" y="221"/>
                  <a:pt x="245" y="223"/>
                  <a:pt x="246" y="225"/>
                </a:cubicBezTo>
                <a:cubicBezTo>
                  <a:pt x="246" y="227"/>
                  <a:pt x="244" y="231"/>
                  <a:pt x="244" y="233"/>
                </a:cubicBezTo>
                <a:cubicBezTo>
                  <a:pt x="245" y="236"/>
                  <a:pt x="246" y="241"/>
                  <a:pt x="248" y="243"/>
                </a:cubicBezTo>
                <a:cubicBezTo>
                  <a:pt x="249" y="245"/>
                  <a:pt x="252" y="246"/>
                  <a:pt x="253" y="247"/>
                </a:cubicBezTo>
                <a:cubicBezTo>
                  <a:pt x="256" y="247"/>
                  <a:pt x="261" y="248"/>
                  <a:pt x="263" y="248"/>
                </a:cubicBezTo>
                <a:cubicBezTo>
                  <a:pt x="264" y="248"/>
                  <a:pt x="267" y="248"/>
                  <a:pt x="268" y="247"/>
                </a:cubicBezTo>
                <a:cubicBezTo>
                  <a:pt x="270" y="247"/>
                  <a:pt x="271" y="243"/>
                  <a:pt x="272" y="243"/>
                </a:cubicBezTo>
                <a:cubicBezTo>
                  <a:pt x="273" y="243"/>
                  <a:pt x="275" y="245"/>
                  <a:pt x="275" y="245"/>
                </a:cubicBezTo>
                <a:cubicBezTo>
                  <a:pt x="277" y="246"/>
                  <a:pt x="278" y="249"/>
                  <a:pt x="279" y="250"/>
                </a:cubicBezTo>
                <a:cubicBezTo>
                  <a:pt x="280" y="252"/>
                  <a:pt x="280" y="256"/>
                  <a:pt x="281" y="258"/>
                </a:cubicBezTo>
                <a:cubicBezTo>
                  <a:pt x="281" y="259"/>
                  <a:pt x="282" y="262"/>
                  <a:pt x="283" y="263"/>
                </a:cubicBezTo>
                <a:cubicBezTo>
                  <a:pt x="284" y="264"/>
                  <a:pt x="286" y="265"/>
                  <a:pt x="287" y="266"/>
                </a:cubicBezTo>
                <a:cubicBezTo>
                  <a:pt x="288" y="267"/>
                  <a:pt x="289" y="269"/>
                  <a:pt x="290" y="270"/>
                </a:cubicBezTo>
                <a:cubicBezTo>
                  <a:pt x="290" y="271"/>
                  <a:pt x="290" y="273"/>
                  <a:pt x="290" y="274"/>
                </a:cubicBezTo>
                <a:cubicBezTo>
                  <a:pt x="290" y="275"/>
                  <a:pt x="290" y="278"/>
                  <a:pt x="290" y="279"/>
                </a:cubicBezTo>
                <a:cubicBezTo>
                  <a:pt x="290" y="280"/>
                  <a:pt x="290" y="283"/>
                  <a:pt x="290" y="284"/>
                </a:cubicBezTo>
                <a:cubicBezTo>
                  <a:pt x="290" y="285"/>
                  <a:pt x="291" y="288"/>
                  <a:pt x="291" y="290"/>
                </a:cubicBezTo>
                <a:cubicBezTo>
                  <a:pt x="291" y="291"/>
                  <a:pt x="290" y="293"/>
                  <a:pt x="289" y="294"/>
                </a:cubicBezTo>
                <a:cubicBezTo>
                  <a:pt x="289" y="295"/>
                  <a:pt x="288" y="298"/>
                  <a:pt x="289" y="300"/>
                </a:cubicBezTo>
                <a:cubicBezTo>
                  <a:pt x="289" y="301"/>
                  <a:pt x="291" y="302"/>
                  <a:pt x="292" y="303"/>
                </a:cubicBezTo>
                <a:cubicBezTo>
                  <a:pt x="293" y="304"/>
                  <a:pt x="295" y="305"/>
                  <a:pt x="296" y="305"/>
                </a:cubicBezTo>
                <a:cubicBezTo>
                  <a:pt x="298" y="305"/>
                  <a:pt x="300" y="303"/>
                  <a:pt x="301" y="302"/>
                </a:cubicBezTo>
                <a:cubicBezTo>
                  <a:pt x="302" y="302"/>
                  <a:pt x="304" y="300"/>
                  <a:pt x="305" y="300"/>
                </a:cubicBezTo>
                <a:cubicBezTo>
                  <a:pt x="305" y="300"/>
                  <a:pt x="306" y="300"/>
                  <a:pt x="306" y="300"/>
                </a:cubicBezTo>
                <a:cubicBezTo>
                  <a:pt x="307" y="300"/>
                  <a:pt x="308" y="300"/>
                  <a:pt x="308" y="301"/>
                </a:cubicBezTo>
                <a:cubicBezTo>
                  <a:pt x="310" y="302"/>
                  <a:pt x="312" y="305"/>
                  <a:pt x="313" y="307"/>
                </a:cubicBezTo>
                <a:cubicBezTo>
                  <a:pt x="313" y="308"/>
                  <a:pt x="315" y="309"/>
                  <a:pt x="315" y="310"/>
                </a:cubicBezTo>
                <a:cubicBezTo>
                  <a:pt x="316" y="312"/>
                  <a:pt x="317" y="316"/>
                  <a:pt x="316" y="317"/>
                </a:cubicBezTo>
                <a:cubicBezTo>
                  <a:pt x="316" y="319"/>
                  <a:pt x="315" y="322"/>
                  <a:pt x="314" y="323"/>
                </a:cubicBezTo>
                <a:cubicBezTo>
                  <a:pt x="313" y="323"/>
                  <a:pt x="310" y="323"/>
                  <a:pt x="310" y="324"/>
                </a:cubicBezTo>
                <a:cubicBezTo>
                  <a:pt x="309" y="324"/>
                  <a:pt x="307" y="325"/>
                  <a:pt x="307" y="326"/>
                </a:cubicBezTo>
                <a:cubicBezTo>
                  <a:pt x="307" y="327"/>
                  <a:pt x="308" y="330"/>
                  <a:pt x="308" y="331"/>
                </a:cubicBezTo>
                <a:cubicBezTo>
                  <a:pt x="309" y="333"/>
                  <a:pt x="313" y="334"/>
                  <a:pt x="314" y="335"/>
                </a:cubicBezTo>
                <a:cubicBezTo>
                  <a:pt x="314" y="336"/>
                  <a:pt x="315" y="339"/>
                  <a:pt x="315" y="340"/>
                </a:cubicBezTo>
                <a:cubicBezTo>
                  <a:pt x="315" y="341"/>
                  <a:pt x="315" y="343"/>
                  <a:pt x="315" y="344"/>
                </a:cubicBezTo>
                <a:cubicBezTo>
                  <a:pt x="312" y="344"/>
                  <a:pt x="309" y="344"/>
                  <a:pt x="308" y="343"/>
                </a:cubicBezTo>
                <a:cubicBezTo>
                  <a:pt x="306" y="342"/>
                  <a:pt x="305" y="338"/>
                  <a:pt x="303" y="338"/>
                </a:cubicBezTo>
                <a:cubicBezTo>
                  <a:pt x="302" y="337"/>
                  <a:pt x="298" y="340"/>
                  <a:pt x="297" y="341"/>
                </a:cubicBezTo>
                <a:cubicBezTo>
                  <a:pt x="296" y="342"/>
                  <a:pt x="295" y="345"/>
                  <a:pt x="294" y="345"/>
                </a:cubicBezTo>
                <a:cubicBezTo>
                  <a:pt x="293" y="346"/>
                  <a:pt x="290" y="344"/>
                  <a:pt x="289" y="343"/>
                </a:cubicBezTo>
                <a:cubicBezTo>
                  <a:pt x="287" y="343"/>
                  <a:pt x="284" y="345"/>
                  <a:pt x="282" y="344"/>
                </a:cubicBezTo>
                <a:cubicBezTo>
                  <a:pt x="280" y="344"/>
                  <a:pt x="279" y="340"/>
                  <a:pt x="278" y="340"/>
                </a:cubicBezTo>
                <a:cubicBezTo>
                  <a:pt x="276" y="339"/>
                  <a:pt x="272" y="341"/>
                  <a:pt x="270" y="342"/>
                </a:cubicBezTo>
                <a:cubicBezTo>
                  <a:pt x="268" y="343"/>
                  <a:pt x="264" y="347"/>
                  <a:pt x="262" y="348"/>
                </a:cubicBezTo>
                <a:cubicBezTo>
                  <a:pt x="260" y="349"/>
                  <a:pt x="257" y="350"/>
                  <a:pt x="255" y="350"/>
                </a:cubicBezTo>
                <a:cubicBezTo>
                  <a:pt x="254" y="349"/>
                  <a:pt x="251" y="347"/>
                  <a:pt x="249" y="347"/>
                </a:cubicBezTo>
                <a:cubicBezTo>
                  <a:pt x="248" y="348"/>
                  <a:pt x="248" y="350"/>
                  <a:pt x="247" y="351"/>
                </a:cubicBezTo>
                <a:cubicBezTo>
                  <a:pt x="246" y="352"/>
                  <a:pt x="242" y="352"/>
                  <a:pt x="241" y="353"/>
                </a:cubicBezTo>
                <a:cubicBezTo>
                  <a:pt x="241" y="354"/>
                  <a:pt x="240" y="357"/>
                  <a:pt x="241" y="358"/>
                </a:cubicBezTo>
                <a:cubicBezTo>
                  <a:pt x="241" y="359"/>
                  <a:pt x="244" y="360"/>
                  <a:pt x="245" y="361"/>
                </a:cubicBezTo>
                <a:cubicBezTo>
                  <a:pt x="245" y="362"/>
                  <a:pt x="245" y="365"/>
                  <a:pt x="245" y="366"/>
                </a:cubicBezTo>
                <a:cubicBezTo>
                  <a:pt x="244" y="369"/>
                  <a:pt x="242" y="374"/>
                  <a:pt x="240" y="375"/>
                </a:cubicBezTo>
                <a:cubicBezTo>
                  <a:pt x="239" y="376"/>
                  <a:pt x="235" y="375"/>
                  <a:pt x="234" y="374"/>
                </a:cubicBezTo>
                <a:cubicBezTo>
                  <a:pt x="233" y="374"/>
                  <a:pt x="231" y="371"/>
                  <a:pt x="229" y="370"/>
                </a:cubicBezTo>
                <a:cubicBezTo>
                  <a:pt x="228" y="369"/>
                  <a:pt x="223" y="369"/>
                  <a:pt x="222" y="367"/>
                </a:cubicBezTo>
                <a:cubicBezTo>
                  <a:pt x="221" y="366"/>
                  <a:pt x="222" y="363"/>
                  <a:pt x="221" y="362"/>
                </a:cubicBezTo>
                <a:cubicBezTo>
                  <a:pt x="219" y="360"/>
                  <a:pt x="215" y="361"/>
                  <a:pt x="213" y="362"/>
                </a:cubicBezTo>
                <a:cubicBezTo>
                  <a:pt x="212" y="362"/>
                  <a:pt x="210" y="365"/>
                  <a:pt x="209" y="366"/>
                </a:cubicBezTo>
                <a:cubicBezTo>
                  <a:pt x="209" y="367"/>
                  <a:pt x="210" y="370"/>
                  <a:pt x="210" y="372"/>
                </a:cubicBezTo>
                <a:cubicBezTo>
                  <a:pt x="209" y="373"/>
                  <a:pt x="207" y="375"/>
                  <a:pt x="207" y="376"/>
                </a:cubicBezTo>
                <a:cubicBezTo>
                  <a:pt x="206" y="378"/>
                  <a:pt x="207" y="381"/>
                  <a:pt x="208" y="382"/>
                </a:cubicBezTo>
                <a:cubicBezTo>
                  <a:pt x="209" y="383"/>
                  <a:pt x="210" y="382"/>
                  <a:pt x="211" y="382"/>
                </a:cubicBezTo>
                <a:cubicBezTo>
                  <a:pt x="212" y="381"/>
                  <a:pt x="216" y="381"/>
                  <a:pt x="216" y="382"/>
                </a:cubicBezTo>
                <a:cubicBezTo>
                  <a:pt x="217" y="384"/>
                  <a:pt x="212" y="387"/>
                  <a:pt x="210" y="388"/>
                </a:cubicBezTo>
                <a:cubicBezTo>
                  <a:pt x="210" y="388"/>
                  <a:pt x="208" y="389"/>
                  <a:pt x="207" y="389"/>
                </a:cubicBezTo>
                <a:cubicBezTo>
                  <a:pt x="207" y="390"/>
                  <a:pt x="209" y="392"/>
                  <a:pt x="209" y="393"/>
                </a:cubicBezTo>
                <a:cubicBezTo>
                  <a:pt x="209" y="394"/>
                  <a:pt x="209" y="397"/>
                  <a:pt x="209" y="397"/>
                </a:cubicBezTo>
                <a:cubicBezTo>
                  <a:pt x="207" y="398"/>
                  <a:pt x="205" y="396"/>
                  <a:pt x="204" y="395"/>
                </a:cubicBezTo>
                <a:cubicBezTo>
                  <a:pt x="202" y="394"/>
                  <a:pt x="200" y="392"/>
                  <a:pt x="198" y="392"/>
                </a:cubicBezTo>
                <a:cubicBezTo>
                  <a:pt x="195" y="392"/>
                  <a:pt x="190" y="394"/>
                  <a:pt x="188" y="395"/>
                </a:cubicBezTo>
                <a:cubicBezTo>
                  <a:pt x="188" y="396"/>
                  <a:pt x="187" y="399"/>
                  <a:pt x="186" y="399"/>
                </a:cubicBezTo>
                <a:cubicBezTo>
                  <a:pt x="185" y="400"/>
                  <a:pt x="182" y="400"/>
                  <a:pt x="180" y="400"/>
                </a:cubicBezTo>
                <a:cubicBezTo>
                  <a:pt x="179" y="400"/>
                  <a:pt x="177" y="398"/>
                  <a:pt x="176" y="398"/>
                </a:cubicBezTo>
                <a:cubicBezTo>
                  <a:pt x="175" y="398"/>
                  <a:pt x="173" y="399"/>
                  <a:pt x="172" y="399"/>
                </a:cubicBezTo>
                <a:cubicBezTo>
                  <a:pt x="170" y="399"/>
                  <a:pt x="167" y="401"/>
                  <a:pt x="165" y="401"/>
                </a:cubicBezTo>
                <a:cubicBezTo>
                  <a:pt x="163" y="400"/>
                  <a:pt x="161" y="397"/>
                  <a:pt x="159" y="397"/>
                </a:cubicBezTo>
                <a:cubicBezTo>
                  <a:pt x="157" y="397"/>
                  <a:pt x="153" y="399"/>
                  <a:pt x="152" y="401"/>
                </a:cubicBezTo>
                <a:cubicBezTo>
                  <a:pt x="151" y="402"/>
                  <a:pt x="152" y="406"/>
                  <a:pt x="152" y="408"/>
                </a:cubicBezTo>
                <a:cubicBezTo>
                  <a:pt x="152" y="410"/>
                  <a:pt x="152" y="413"/>
                  <a:pt x="151" y="414"/>
                </a:cubicBezTo>
                <a:cubicBezTo>
                  <a:pt x="151" y="415"/>
                  <a:pt x="149" y="417"/>
                  <a:pt x="148" y="418"/>
                </a:cubicBezTo>
                <a:cubicBezTo>
                  <a:pt x="146" y="419"/>
                  <a:pt x="142" y="420"/>
                  <a:pt x="140" y="420"/>
                </a:cubicBezTo>
                <a:cubicBezTo>
                  <a:pt x="139" y="419"/>
                  <a:pt x="137" y="418"/>
                  <a:pt x="136" y="416"/>
                </a:cubicBezTo>
                <a:cubicBezTo>
                  <a:pt x="136" y="415"/>
                  <a:pt x="137" y="413"/>
                  <a:pt x="136" y="412"/>
                </a:cubicBezTo>
                <a:cubicBezTo>
                  <a:pt x="136" y="411"/>
                  <a:pt x="132" y="410"/>
                  <a:pt x="131" y="410"/>
                </a:cubicBezTo>
                <a:cubicBezTo>
                  <a:pt x="129" y="410"/>
                  <a:pt x="127" y="411"/>
                  <a:pt x="125" y="412"/>
                </a:cubicBezTo>
                <a:cubicBezTo>
                  <a:pt x="124" y="413"/>
                  <a:pt x="122" y="416"/>
                  <a:pt x="121" y="416"/>
                </a:cubicBezTo>
                <a:cubicBezTo>
                  <a:pt x="120" y="416"/>
                  <a:pt x="118" y="414"/>
                  <a:pt x="117" y="413"/>
                </a:cubicBezTo>
                <a:cubicBezTo>
                  <a:pt x="116" y="411"/>
                  <a:pt x="116" y="407"/>
                  <a:pt x="115" y="406"/>
                </a:cubicBezTo>
                <a:cubicBezTo>
                  <a:pt x="114" y="405"/>
                  <a:pt x="111" y="405"/>
                  <a:pt x="110" y="405"/>
                </a:cubicBezTo>
                <a:cubicBezTo>
                  <a:pt x="107" y="405"/>
                  <a:pt x="102" y="406"/>
                  <a:pt x="99" y="405"/>
                </a:cubicBezTo>
                <a:cubicBezTo>
                  <a:pt x="98" y="405"/>
                  <a:pt x="97" y="403"/>
                  <a:pt x="96" y="403"/>
                </a:cubicBezTo>
                <a:cubicBezTo>
                  <a:pt x="94" y="402"/>
                  <a:pt x="88" y="403"/>
                  <a:pt x="86" y="403"/>
                </a:cubicBezTo>
                <a:cubicBezTo>
                  <a:pt x="84" y="403"/>
                  <a:pt x="82" y="400"/>
                  <a:pt x="80" y="401"/>
                </a:cubicBezTo>
                <a:cubicBezTo>
                  <a:pt x="79" y="401"/>
                  <a:pt x="78" y="403"/>
                  <a:pt x="77" y="404"/>
                </a:cubicBezTo>
                <a:cubicBezTo>
                  <a:pt x="77" y="405"/>
                  <a:pt x="76" y="407"/>
                  <a:pt x="76" y="408"/>
                </a:cubicBezTo>
                <a:cubicBezTo>
                  <a:pt x="77" y="409"/>
                  <a:pt x="79" y="410"/>
                  <a:pt x="79" y="411"/>
                </a:cubicBezTo>
                <a:cubicBezTo>
                  <a:pt x="79" y="412"/>
                  <a:pt x="78" y="414"/>
                  <a:pt x="78" y="415"/>
                </a:cubicBezTo>
                <a:cubicBezTo>
                  <a:pt x="78" y="416"/>
                  <a:pt x="77" y="418"/>
                  <a:pt x="76" y="419"/>
                </a:cubicBezTo>
                <a:cubicBezTo>
                  <a:pt x="75" y="420"/>
                  <a:pt x="73" y="420"/>
                  <a:pt x="73" y="421"/>
                </a:cubicBezTo>
                <a:cubicBezTo>
                  <a:pt x="72" y="423"/>
                  <a:pt x="75" y="425"/>
                  <a:pt x="75" y="427"/>
                </a:cubicBezTo>
                <a:cubicBezTo>
                  <a:pt x="75" y="429"/>
                  <a:pt x="72" y="432"/>
                  <a:pt x="71" y="433"/>
                </a:cubicBezTo>
                <a:cubicBezTo>
                  <a:pt x="69" y="435"/>
                  <a:pt x="65" y="436"/>
                  <a:pt x="63" y="438"/>
                </a:cubicBezTo>
                <a:cubicBezTo>
                  <a:pt x="62" y="437"/>
                  <a:pt x="61" y="436"/>
                  <a:pt x="60" y="436"/>
                </a:cubicBezTo>
                <a:cubicBezTo>
                  <a:pt x="59" y="436"/>
                  <a:pt x="57" y="437"/>
                  <a:pt x="56" y="437"/>
                </a:cubicBezTo>
                <a:cubicBezTo>
                  <a:pt x="55" y="437"/>
                  <a:pt x="53" y="437"/>
                  <a:pt x="51" y="436"/>
                </a:cubicBezTo>
                <a:cubicBezTo>
                  <a:pt x="49" y="435"/>
                  <a:pt x="44" y="432"/>
                  <a:pt x="42" y="430"/>
                </a:cubicBezTo>
                <a:cubicBezTo>
                  <a:pt x="41" y="430"/>
                  <a:pt x="39" y="428"/>
                  <a:pt x="38" y="427"/>
                </a:cubicBezTo>
                <a:cubicBezTo>
                  <a:pt x="37" y="426"/>
                  <a:pt x="37" y="424"/>
                  <a:pt x="37" y="423"/>
                </a:cubicBezTo>
                <a:cubicBezTo>
                  <a:pt x="37" y="422"/>
                  <a:pt x="38" y="420"/>
                  <a:pt x="39" y="419"/>
                </a:cubicBezTo>
                <a:cubicBezTo>
                  <a:pt x="39" y="418"/>
                  <a:pt x="40" y="416"/>
                  <a:pt x="40" y="415"/>
                </a:cubicBezTo>
                <a:cubicBezTo>
                  <a:pt x="39" y="414"/>
                  <a:pt x="37" y="413"/>
                  <a:pt x="36" y="413"/>
                </a:cubicBezTo>
                <a:cubicBezTo>
                  <a:pt x="34" y="413"/>
                  <a:pt x="32" y="415"/>
                  <a:pt x="31" y="416"/>
                </a:cubicBezTo>
                <a:cubicBezTo>
                  <a:pt x="30" y="417"/>
                  <a:pt x="29" y="419"/>
                  <a:pt x="28" y="419"/>
                </a:cubicBezTo>
                <a:cubicBezTo>
                  <a:pt x="27" y="420"/>
                  <a:pt x="24" y="420"/>
                  <a:pt x="22" y="419"/>
                </a:cubicBezTo>
                <a:cubicBezTo>
                  <a:pt x="21" y="419"/>
                  <a:pt x="20" y="415"/>
                  <a:pt x="18" y="414"/>
                </a:cubicBezTo>
                <a:cubicBezTo>
                  <a:pt x="17" y="414"/>
                  <a:pt x="14" y="415"/>
                  <a:pt x="12" y="414"/>
                </a:cubicBezTo>
                <a:cubicBezTo>
                  <a:pt x="11" y="414"/>
                  <a:pt x="8" y="413"/>
                  <a:pt x="8" y="412"/>
                </a:cubicBezTo>
                <a:cubicBezTo>
                  <a:pt x="7" y="411"/>
                  <a:pt x="11" y="408"/>
                  <a:pt x="11" y="407"/>
                </a:cubicBezTo>
                <a:cubicBezTo>
                  <a:pt x="11" y="406"/>
                  <a:pt x="11" y="404"/>
                  <a:pt x="11" y="403"/>
                </a:cubicBezTo>
                <a:cubicBezTo>
                  <a:pt x="10" y="403"/>
                  <a:pt x="9" y="402"/>
                  <a:pt x="9" y="401"/>
                </a:cubicBezTo>
                <a:cubicBezTo>
                  <a:pt x="9" y="400"/>
                  <a:pt x="10" y="397"/>
                  <a:pt x="10" y="396"/>
                </a:cubicBezTo>
                <a:cubicBezTo>
                  <a:pt x="10" y="395"/>
                  <a:pt x="10" y="393"/>
                  <a:pt x="9" y="392"/>
                </a:cubicBezTo>
                <a:cubicBezTo>
                  <a:pt x="9" y="391"/>
                  <a:pt x="7" y="389"/>
                  <a:pt x="7" y="388"/>
                </a:cubicBezTo>
                <a:cubicBezTo>
                  <a:pt x="6" y="386"/>
                  <a:pt x="7" y="381"/>
                  <a:pt x="6" y="380"/>
                </a:cubicBezTo>
                <a:cubicBezTo>
                  <a:pt x="5" y="378"/>
                  <a:pt x="2" y="377"/>
                  <a:pt x="2" y="376"/>
                </a:cubicBezTo>
                <a:cubicBezTo>
                  <a:pt x="1" y="375"/>
                  <a:pt x="2" y="372"/>
                  <a:pt x="2" y="371"/>
                </a:cubicBezTo>
                <a:cubicBezTo>
                  <a:pt x="3" y="370"/>
                  <a:pt x="4" y="368"/>
                  <a:pt x="5" y="367"/>
                </a:cubicBezTo>
                <a:cubicBezTo>
                  <a:pt x="5" y="365"/>
                  <a:pt x="4" y="363"/>
                  <a:pt x="4" y="361"/>
                </a:cubicBezTo>
                <a:cubicBezTo>
                  <a:pt x="3" y="360"/>
                  <a:pt x="1" y="359"/>
                  <a:pt x="1" y="358"/>
                </a:cubicBezTo>
                <a:cubicBezTo>
                  <a:pt x="1" y="357"/>
                  <a:pt x="0" y="355"/>
                  <a:pt x="0" y="354"/>
                </a:cubicBezTo>
                <a:cubicBezTo>
                  <a:pt x="0" y="352"/>
                  <a:pt x="1" y="349"/>
                  <a:pt x="2" y="347"/>
                </a:cubicBezTo>
                <a:cubicBezTo>
                  <a:pt x="3" y="346"/>
                  <a:pt x="6" y="345"/>
                  <a:pt x="7" y="345"/>
                </a:cubicBezTo>
                <a:cubicBezTo>
                  <a:pt x="8" y="345"/>
                  <a:pt x="11" y="346"/>
                  <a:pt x="12" y="346"/>
                </a:cubicBezTo>
                <a:cubicBezTo>
                  <a:pt x="13" y="345"/>
                  <a:pt x="12" y="342"/>
                  <a:pt x="12" y="341"/>
                </a:cubicBezTo>
                <a:cubicBezTo>
                  <a:pt x="13" y="340"/>
                  <a:pt x="14" y="337"/>
                  <a:pt x="13" y="336"/>
                </a:cubicBezTo>
                <a:cubicBezTo>
                  <a:pt x="13" y="334"/>
                  <a:pt x="13" y="332"/>
                  <a:pt x="12" y="330"/>
                </a:cubicBezTo>
                <a:cubicBezTo>
                  <a:pt x="12" y="329"/>
                  <a:pt x="10" y="328"/>
                  <a:pt x="10" y="327"/>
                </a:cubicBezTo>
                <a:cubicBezTo>
                  <a:pt x="9" y="325"/>
                  <a:pt x="9" y="323"/>
                  <a:pt x="10" y="321"/>
                </a:cubicBezTo>
                <a:cubicBezTo>
                  <a:pt x="10" y="320"/>
                  <a:pt x="13" y="319"/>
                  <a:pt x="14" y="318"/>
                </a:cubicBezTo>
                <a:cubicBezTo>
                  <a:pt x="15" y="317"/>
                  <a:pt x="16" y="313"/>
                  <a:pt x="16" y="311"/>
                </a:cubicBezTo>
                <a:cubicBezTo>
                  <a:pt x="15" y="310"/>
                  <a:pt x="13" y="310"/>
                  <a:pt x="13" y="309"/>
                </a:cubicBezTo>
                <a:cubicBezTo>
                  <a:pt x="13" y="309"/>
                  <a:pt x="14" y="307"/>
                  <a:pt x="14" y="307"/>
                </a:cubicBezTo>
                <a:cubicBezTo>
                  <a:pt x="13" y="306"/>
                  <a:pt x="12" y="304"/>
                  <a:pt x="12" y="303"/>
                </a:cubicBezTo>
                <a:cubicBezTo>
                  <a:pt x="11" y="302"/>
                  <a:pt x="11" y="299"/>
                  <a:pt x="12" y="298"/>
                </a:cubicBezTo>
                <a:cubicBezTo>
                  <a:pt x="13" y="297"/>
                  <a:pt x="16" y="298"/>
                  <a:pt x="18" y="297"/>
                </a:cubicBezTo>
                <a:cubicBezTo>
                  <a:pt x="19" y="297"/>
                  <a:pt x="21" y="297"/>
                  <a:pt x="22" y="297"/>
                </a:cubicBezTo>
                <a:cubicBezTo>
                  <a:pt x="23" y="297"/>
                  <a:pt x="26" y="299"/>
                  <a:pt x="27" y="298"/>
                </a:cubicBezTo>
                <a:cubicBezTo>
                  <a:pt x="27" y="297"/>
                  <a:pt x="26" y="295"/>
                  <a:pt x="26" y="294"/>
                </a:cubicBezTo>
                <a:cubicBezTo>
                  <a:pt x="25" y="293"/>
                  <a:pt x="23" y="290"/>
                  <a:pt x="22" y="289"/>
                </a:cubicBezTo>
                <a:cubicBezTo>
                  <a:pt x="20" y="288"/>
                  <a:pt x="18" y="286"/>
                  <a:pt x="17" y="285"/>
                </a:cubicBezTo>
                <a:cubicBezTo>
                  <a:pt x="16" y="284"/>
                  <a:pt x="15" y="282"/>
                  <a:pt x="14" y="280"/>
                </a:cubicBezTo>
                <a:cubicBezTo>
                  <a:pt x="14" y="279"/>
                  <a:pt x="15" y="277"/>
                  <a:pt x="15" y="276"/>
                </a:cubicBezTo>
                <a:cubicBezTo>
                  <a:pt x="16" y="272"/>
                  <a:pt x="17" y="266"/>
                  <a:pt x="17" y="263"/>
                </a:cubicBezTo>
                <a:cubicBezTo>
                  <a:pt x="17" y="261"/>
                  <a:pt x="17" y="258"/>
                  <a:pt x="16" y="256"/>
                </a:cubicBezTo>
                <a:cubicBezTo>
                  <a:pt x="15" y="255"/>
                  <a:pt x="11" y="253"/>
                  <a:pt x="10" y="251"/>
                </a:cubicBezTo>
                <a:cubicBezTo>
                  <a:pt x="10" y="250"/>
                  <a:pt x="11" y="246"/>
                  <a:pt x="11" y="245"/>
                </a:cubicBezTo>
                <a:cubicBezTo>
                  <a:pt x="10" y="243"/>
                  <a:pt x="9" y="240"/>
                  <a:pt x="8" y="239"/>
                </a:cubicBezTo>
                <a:cubicBezTo>
                  <a:pt x="8" y="237"/>
                  <a:pt x="6" y="233"/>
                  <a:pt x="6" y="231"/>
                </a:cubicBezTo>
                <a:cubicBezTo>
                  <a:pt x="6" y="229"/>
                  <a:pt x="6" y="225"/>
                  <a:pt x="6" y="223"/>
                </a:cubicBezTo>
                <a:cubicBezTo>
                  <a:pt x="7" y="220"/>
                  <a:pt x="6" y="214"/>
                  <a:pt x="8" y="211"/>
                </a:cubicBezTo>
                <a:cubicBezTo>
                  <a:pt x="9" y="210"/>
                  <a:pt x="12" y="209"/>
                  <a:pt x="14" y="209"/>
                </a:cubicBezTo>
                <a:cubicBezTo>
                  <a:pt x="16" y="209"/>
                  <a:pt x="20" y="210"/>
                  <a:pt x="21" y="210"/>
                </a:cubicBezTo>
                <a:cubicBezTo>
                  <a:pt x="23" y="210"/>
                  <a:pt x="27" y="209"/>
                  <a:pt x="29" y="208"/>
                </a:cubicBezTo>
                <a:cubicBezTo>
                  <a:pt x="30" y="206"/>
                  <a:pt x="32" y="202"/>
                  <a:pt x="33" y="200"/>
                </a:cubicBezTo>
                <a:cubicBezTo>
                  <a:pt x="35" y="198"/>
                  <a:pt x="37" y="193"/>
                  <a:pt x="38" y="190"/>
                </a:cubicBezTo>
                <a:cubicBezTo>
                  <a:pt x="38" y="187"/>
                  <a:pt x="37" y="181"/>
                  <a:pt x="38" y="178"/>
                </a:cubicBezTo>
                <a:cubicBezTo>
                  <a:pt x="38" y="175"/>
                  <a:pt x="39" y="170"/>
                  <a:pt x="40" y="168"/>
                </a:cubicBezTo>
                <a:cubicBezTo>
                  <a:pt x="41" y="167"/>
                  <a:pt x="46" y="165"/>
                  <a:pt x="47" y="164"/>
                </a:cubicBezTo>
                <a:cubicBezTo>
                  <a:pt x="48" y="163"/>
                  <a:pt x="50" y="160"/>
                  <a:pt x="50" y="159"/>
                </a:cubicBezTo>
                <a:cubicBezTo>
                  <a:pt x="50" y="158"/>
                  <a:pt x="47" y="157"/>
                  <a:pt x="47" y="155"/>
                </a:cubicBezTo>
                <a:cubicBezTo>
                  <a:pt x="47" y="154"/>
                  <a:pt x="47" y="152"/>
                  <a:pt x="47" y="152"/>
                </a:cubicBezTo>
                <a:cubicBezTo>
                  <a:pt x="47" y="149"/>
                  <a:pt x="51" y="146"/>
                  <a:pt x="50" y="144"/>
                </a:cubicBezTo>
                <a:cubicBezTo>
                  <a:pt x="50" y="142"/>
                  <a:pt x="48" y="140"/>
                  <a:pt x="47" y="139"/>
                </a:cubicBezTo>
                <a:cubicBezTo>
                  <a:pt x="46" y="138"/>
                  <a:pt x="44" y="135"/>
                  <a:pt x="43" y="135"/>
                </a:cubicBezTo>
                <a:cubicBezTo>
                  <a:pt x="42" y="134"/>
                  <a:pt x="39" y="134"/>
                  <a:pt x="38" y="133"/>
                </a:cubicBezTo>
                <a:cubicBezTo>
                  <a:pt x="37" y="132"/>
                  <a:pt x="36" y="129"/>
                  <a:pt x="36" y="128"/>
                </a:cubicBezTo>
                <a:cubicBezTo>
                  <a:pt x="35" y="127"/>
                  <a:pt x="34" y="124"/>
                  <a:pt x="32" y="123"/>
                </a:cubicBezTo>
                <a:cubicBezTo>
                  <a:pt x="31" y="122"/>
                  <a:pt x="26" y="122"/>
                  <a:pt x="25" y="121"/>
                </a:cubicBezTo>
                <a:cubicBezTo>
                  <a:pt x="23" y="120"/>
                  <a:pt x="22" y="117"/>
                  <a:pt x="21" y="116"/>
                </a:cubicBezTo>
                <a:cubicBezTo>
                  <a:pt x="21" y="114"/>
                  <a:pt x="22" y="108"/>
                  <a:pt x="23" y="106"/>
                </a:cubicBezTo>
                <a:cubicBezTo>
                  <a:pt x="23" y="104"/>
                  <a:pt x="26" y="101"/>
                  <a:pt x="26" y="99"/>
                </a:cubicBezTo>
                <a:cubicBezTo>
                  <a:pt x="27" y="97"/>
                  <a:pt x="26" y="92"/>
                  <a:pt x="25" y="90"/>
                </a:cubicBezTo>
                <a:cubicBezTo>
                  <a:pt x="24" y="89"/>
                  <a:pt x="20" y="90"/>
                  <a:pt x="20" y="89"/>
                </a:cubicBezTo>
                <a:cubicBezTo>
                  <a:pt x="19" y="88"/>
                  <a:pt x="19" y="85"/>
                  <a:pt x="19" y="84"/>
                </a:cubicBezTo>
                <a:cubicBezTo>
                  <a:pt x="19" y="83"/>
                  <a:pt x="21" y="81"/>
                  <a:pt x="22" y="80"/>
                </a:cubicBezTo>
                <a:cubicBezTo>
                  <a:pt x="23" y="77"/>
                  <a:pt x="26" y="73"/>
                  <a:pt x="27" y="71"/>
                </a:cubicBezTo>
                <a:cubicBezTo>
                  <a:pt x="28" y="69"/>
                  <a:pt x="30" y="65"/>
                  <a:pt x="30" y="63"/>
                </a:cubicBezTo>
                <a:cubicBezTo>
                  <a:pt x="30" y="61"/>
                  <a:pt x="29" y="58"/>
                  <a:pt x="28" y="56"/>
                </a:cubicBezTo>
                <a:cubicBezTo>
                  <a:pt x="27" y="54"/>
                  <a:pt x="24" y="51"/>
                  <a:pt x="23" y="50"/>
                </a:cubicBezTo>
                <a:cubicBezTo>
                  <a:pt x="22" y="48"/>
                  <a:pt x="20" y="45"/>
                  <a:pt x="20" y="44"/>
                </a:cubicBezTo>
                <a:cubicBezTo>
                  <a:pt x="18" y="42"/>
                  <a:pt x="16" y="39"/>
                  <a:pt x="15" y="37"/>
                </a:cubicBezTo>
                <a:cubicBezTo>
                  <a:pt x="15" y="36"/>
                  <a:pt x="13" y="35"/>
                  <a:pt x="12" y="33"/>
                </a:cubicBezTo>
                <a:cubicBezTo>
                  <a:pt x="12" y="33"/>
                  <a:pt x="13" y="33"/>
                  <a:pt x="13" y="33"/>
                </a:cubicBezTo>
                <a:cubicBezTo>
                  <a:pt x="14" y="32"/>
                  <a:pt x="16" y="28"/>
                  <a:pt x="16" y="26"/>
                </a:cubicBezTo>
                <a:cubicBezTo>
                  <a:pt x="17" y="25"/>
                  <a:pt x="16" y="20"/>
                  <a:pt x="17" y="19"/>
                </a:cubicBezTo>
                <a:cubicBezTo>
                  <a:pt x="17" y="18"/>
                  <a:pt x="20" y="16"/>
                  <a:pt x="21" y="16"/>
                </a:cubicBezTo>
                <a:cubicBezTo>
                  <a:pt x="23" y="16"/>
                  <a:pt x="26" y="16"/>
                  <a:pt x="27" y="16"/>
                </a:cubicBezTo>
                <a:cubicBezTo>
                  <a:pt x="29" y="17"/>
                  <a:pt x="32" y="21"/>
                  <a:pt x="34" y="21"/>
                </a:cubicBezTo>
                <a:cubicBezTo>
                  <a:pt x="36" y="22"/>
                  <a:pt x="40" y="22"/>
                  <a:pt x="41" y="21"/>
                </a:cubicBezTo>
                <a:cubicBezTo>
                  <a:pt x="42" y="21"/>
                  <a:pt x="43" y="19"/>
                  <a:pt x="43" y="18"/>
                </a:cubicBezTo>
                <a:cubicBezTo>
                  <a:pt x="45" y="17"/>
                  <a:pt x="48" y="17"/>
                  <a:pt x="50" y="17"/>
                </a:cubicBezTo>
                <a:cubicBezTo>
                  <a:pt x="52" y="16"/>
                  <a:pt x="57" y="16"/>
                  <a:pt x="59" y="15"/>
                </a:cubicBezTo>
                <a:cubicBezTo>
                  <a:pt x="61" y="14"/>
                  <a:pt x="64" y="10"/>
                  <a:pt x="66" y="8"/>
                </a:cubicBezTo>
                <a:cubicBezTo>
                  <a:pt x="67" y="7"/>
                  <a:pt x="70" y="2"/>
                  <a:pt x="72" y="1"/>
                </a:cubicBezTo>
                <a:cubicBezTo>
                  <a:pt x="74" y="0"/>
                  <a:pt x="78" y="0"/>
                  <a:pt x="80" y="1"/>
                </a:cubicBezTo>
                <a:cubicBezTo>
                  <a:pt x="81" y="2"/>
                  <a:pt x="83" y="4"/>
                  <a:pt x="83" y="6"/>
                </a:cubicBezTo>
                <a:cubicBezTo>
                  <a:pt x="84" y="8"/>
                  <a:pt x="82" y="13"/>
                  <a:pt x="83" y="15"/>
                </a:cubicBezTo>
                <a:cubicBezTo>
                  <a:pt x="83" y="17"/>
                  <a:pt x="86" y="21"/>
                  <a:pt x="87" y="22"/>
                </a:cubicBezTo>
                <a:close/>
              </a:path>
            </a:pathLst>
          </a:custGeom>
          <a:solidFill>
            <a:srgbClr val="92929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5" name="Freeform 10"/>
          <p:cNvSpPr>
            <a:spLocks/>
          </p:cNvSpPr>
          <p:nvPr/>
        </p:nvSpPr>
        <p:spPr bwMode="auto">
          <a:xfrm>
            <a:off x="9389531" y="5322064"/>
            <a:ext cx="1176565" cy="947170"/>
          </a:xfrm>
          <a:custGeom>
            <a:avLst/>
            <a:gdLst/>
            <a:ahLst/>
            <a:cxnLst>
              <a:cxn ang="0">
                <a:pos x="397" y="31"/>
              </a:cxn>
              <a:cxn ang="0">
                <a:pos x="365" y="79"/>
              </a:cxn>
              <a:cxn ang="0">
                <a:pos x="331" y="133"/>
              </a:cxn>
              <a:cxn ang="0">
                <a:pos x="278" y="201"/>
              </a:cxn>
              <a:cxn ang="0">
                <a:pos x="237" y="241"/>
              </a:cxn>
              <a:cxn ang="0">
                <a:pos x="204" y="282"/>
              </a:cxn>
              <a:cxn ang="0">
                <a:pos x="188" y="293"/>
              </a:cxn>
              <a:cxn ang="0">
                <a:pos x="186" y="310"/>
              </a:cxn>
              <a:cxn ang="0">
                <a:pos x="175" y="304"/>
              </a:cxn>
              <a:cxn ang="0">
                <a:pos x="169" y="314"/>
              </a:cxn>
              <a:cxn ang="0">
                <a:pos x="155" y="319"/>
              </a:cxn>
              <a:cxn ang="0">
                <a:pos x="130" y="308"/>
              </a:cxn>
              <a:cxn ang="0">
                <a:pos x="134" y="301"/>
              </a:cxn>
              <a:cxn ang="0">
                <a:pos x="123" y="297"/>
              </a:cxn>
              <a:cxn ang="0">
                <a:pos x="118" y="306"/>
              </a:cxn>
              <a:cxn ang="0">
                <a:pos x="104" y="317"/>
              </a:cxn>
              <a:cxn ang="0">
                <a:pos x="96" y="328"/>
              </a:cxn>
              <a:cxn ang="0">
                <a:pos x="100" y="312"/>
              </a:cxn>
              <a:cxn ang="0">
                <a:pos x="93" y="317"/>
              </a:cxn>
              <a:cxn ang="0">
                <a:pos x="82" y="318"/>
              </a:cxn>
              <a:cxn ang="0">
                <a:pos x="71" y="330"/>
              </a:cxn>
              <a:cxn ang="0">
                <a:pos x="62" y="329"/>
              </a:cxn>
              <a:cxn ang="0">
                <a:pos x="63" y="324"/>
              </a:cxn>
              <a:cxn ang="0">
                <a:pos x="51" y="320"/>
              </a:cxn>
              <a:cxn ang="0">
                <a:pos x="59" y="299"/>
              </a:cxn>
              <a:cxn ang="0">
                <a:pos x="76" y="303"/>
              </a:cxn>
              <a:cxn ang="0">
                <a:pos x="75" y="282"/>
              </a:cxn>
              <a:cxn ang="0">
                <a:pos x="57" y="290"/>
              </a:cxn>
              <a:cxn ang="0">
                <a:pos x="32" y="267"/>
              </a:cxn>
              <a:cxn ang="0">
                <a:pos x="17" y="247"/>
              </a:cxn>
              <a:cxn ang="0">
                <a:pos x="9" y="226"/>
              </a:cxn>
              <a:cxn ang="0">
                <a:pos x="8" y="209"/>
              </a:cxn>
              <a:cxn ang="0">
                <a:pos x="0" y="186"/>
              </a:cxn>
              <a:cxn ang="0">
                <a:pos x="9" y="174"/>
              </a:cxn>
              <a:cxn ang="0">
                <a:pos x="28" y="169"/>
              </a:cxn>
              <a:cxn ang="0">
                <a:pos x="44" y="148"/>
              </a:cxn>
              <a:cxn ang="0">
                <a:pos x="62" y="155"/>
              </a:cxn>
              <a:cxn ang="0">
                <a:pos x="77" y="145"/>
              </a:cxn>
              <a:cxn ang="0">
                <a:pos x="92" y="162"/>
              </a:cxn>
              <a:cxn ang="0">
                <a:pos x="126" y="164"/>
              </a:cxn>
              <a:cxn ang="0">
                <a:pos x="134" y="154"/>
              </a:cxn>
              <a:cxn ang="0">
                <a:pos x="121" y="132"/>
              </a:cxn>
              <a:cxn ang="0">
                <a:pos x="99" y="122"/>
              </a:cxn>
              <a:cxn ang="0">
                <a:pos x="137" y="116"/>
              </a:cxn>
              <a:cxn ang="0">
                <a:pos x="161" y="123"/>
              </a:cxn>
              <a:cxn ang="0">
                <a:pos x="207" y="121"/>
              </a:cxn>
              <a:cxn ang="0">
                <a:pos x="243" y="98"/>
              </a:cxn>
              <a:cxn ang="0">
                <a:pos x="258" y="88"/>
              </a:cxn>
              <a:cxn ang="0">
                <a:pos x="285" y="85"/>
              </a:cxn>
              <a:cxn ang="0">
                <a:pos x="310" y="76"/>
              </a:cxn>
              <a:cxn ang="0">
                <a:pos x="344" y="46"/>
              </a:cxn>
              <a:cxn ang="0">
                <a:pos x="366" y="24"/>
              </a:cxn>
              <a:cxn ang="0">
                <a:pos x="408" y="1"/>
              </a:cxn>
            </a:cxnLst>
            <a:rect l="0" t="0" r="r" b="b"/>
            <a:pathLst>
              <a:path w="417" h="336">
                <a:moveTo>
                  <a:pt x="417" y="0"/>
                </a:moveTo>
                <a:cubicBezTo>
                  <a:pt x="416" y="2"/>
                  <a:pt x="415" y="4"/>
                  <a:pt x="415" y="5"/>
                </a:cubicBezTo>
                <a:cubicBezTo>
                  <a:pt x="413" y="8"/>
                  <a:pt x="408" y="12"/>
                  <a:pt x="406" y="15"/>
                </a:cubicBezTo>
                <a:cubicBezTo>
                  <a:pt x="405" y="17"/>
                  <a:pt x="404" y="22"/>
                  <a:pt x="402" y="24"/>
                </a:cubicBezTo>
                <a:cubicBezTo>
                  <a:pt x="401" y="26"/>
                  <a:pt x="399" y="29"/>
                  <a:pt x="397" y="31"/>
                </a:cubicBezTo>
                <a:cubicBezTo>
                  <a:pt x="395" y="34"/>
                  <a:pt x="391" y="40"/>
                  <a:pt x="389" y="44"/>
                </a:cubicBezTo>
                <a:cubicBezTo>
                  <a:pt x="388" y="46"/>
                  <a:pt x="388" y="50"/>
                  <a:pt x="387" y="52"/>
                </a:cubicBezTo>
                <a:cubicBezTo>
                  <a:pt x="386" y="54"/>
                  <a:pt x="384" y="59"/>
                  <a:pt x="383" y="62"/>
                </a:cubicBezTo>
                <a:cubicBezTo>
                  <a:pt x="381" y="65"/>
                  <a:pt x="377" y="72"/>
                  <a:pt x="373" y="75"/>
                </a:cubicBezTo>
                <a:cubicBezTo>
                  <a:pt x="372" y="76"/>
                  <a:pt x="367" y="77"/>
                  <a:pt x="365" y="79"/>
                </a:cubicBezTo>
                <a:cubicBezTo>
                  <a:pt x="364" y="80"/>
                  <a:pt x="361" y="84"/>
                  <a:pt x="360" y="85"/>
                </a:cubicBezTo>
                <a:cubicBezTo>
                  <a:pt x="358" y="89"/>
                  <a:pt x="357" y="96"/>
                  <a:pt x="355" y="100"/>
                </a:cubicBezTo>
                <a:cubicBezTo>
                  <a:pt x="353" y="102"/>
                  <a:pt x="349" y="107"/>
                  <a:pt x="347" y="110"/>
                </a:cubicBezTo>
                <a:cubicBezTo>
                  <a:pt x="345" y="113"/>
                  <a:pt x="341" y="119"/>
                  <a:pt x="339" y="122"/>
                </a:cubicBezTo>
                <a:cubicBezTo>
                  <a:pt x="337" y="125"/>
                  <a:pt x="333" y="130"/>
                  <a:pt x="331" y="133"/>
                </a:cubicBezTo>
                <a:cubicBezTo>
                  <a:pt x="329" y="137"/>
                  <a:pt x="324" y="144"/>
                  <a:pt x="321" y="147"/>
                </a:cubicBezTo>
                <a:cubicBezTo>
                  <a:pt x="315" y="152"/>
                  <a:pt x="302" y="161"/>
                  <a:pt x="297" y="167"/>
                </a:cubicBezTo>
                <a:cubicBezTo>
                  <a:pt x="294" y="170"/>
                  <a:pt x="290" y="177"/>
                  <a:pt x="287" y="180"/>
                </a:cubicBezTo>
                <a:cubicBezTo>
                  <a:pt x="285" y="183"/>
                  <a:pt x="279" y="188"/>
                  <a:pt x="278" y="191"/>
                </a:cubicBezTo>
                <a:cubicBezTo>
                  <a:pt x="278" y="193"/>
                  <a:pt x="280" y="199"/>
                  <a:pt x="278" y="201"/>
                </a:cubicBezTo>
                <a:cubicBezTo>
                  <a:pt x="277" y="203"/>
                  <a:pt x="270" y="203"/>
                  <a:pt x="268" y="204"/>
                </a:cubicBezTo>
                <a:cubicBezTo>
                  <a:pt x="265" y="206"/>
                  <a:pt x="261" y="210"/>
                  <a:pt x="259" y="213"/>
                </a:cubicBezTo>
                <a:cubicBezTo>
                  <a:pt x="257" y="214"/>
                  <a:pt x="255" y="219"/>
                  <a:pt x="253" y="221"/>
                </a:cubicBezTo>
                <a:cubicBezTo>
                  <a:pt x="252" y="223"/>
                  <a:pt x="248" y="227"/>
                  <a:pt x="246" y="229"/>
                </a:cubicBezTo>
                <a:cubicBezTo>
                  <a:pt x="244" y="232"/>
                  <a:pt x="240" y="238"/>
                  <a:pt x="237" y="241"/>
                </a:cubicBezTo>
                <a:cubicBezTo>
                  <a:pt x="235" y="242"/>
                  <a:pt x="231" y="245"/>
                  <a:pt x="229" y="247"/>
                </a:cubicBezTo>
                <a:cubicBezTo>
                  <a:pt x="227" y="249"/>
                  <a:pt x="226" y="255"/>
                  <a:pt x="224" y="258"/>
                </a:cubicBezTo>
                <a:cubicBezTo>
                  <a:pt x="222" y="261"/>
                  <a:pt x="218" y="265"/>
                  <a:pt x="216" y="268"/>
                </a:cubicBezTo>
                <a:cubicBezTo>
                  <a:pt x="215" y="269"/>
                  <a:pt x="212" y="273"/>
                  <a:pt x="211" y="274"/>
                </a:cubicBezTo>
                <a:cubicBezTo>
                  <a:pt x="209" y="276"/>
                  <a:pt x="205" y="280"/>
                  <a:pt x="204" y="282"/>
                </a:cubicBezTo>
                <a:cubicBezTo>
                  <a:pt x="203" y="284"/>
                  <a:pt x="201" y="287"/>
                  <a:pt x="200" y="289"/>
                </a:cubicBezTo>
                <a:cubicBezTo>
                  <a:pt x="199" y="290"/>
                  <a:pt x="197" y="294"/>
                  <a:pt x="196" y="296"/>
                </a:cubicBezTo>
                <a:cubicBezTo>
                  <a:pt x="195" y="297"/>
                  <a:pt x="195" y="299"/>
                  <a:pt x="194" y="299"/>
                </a:cubicBezTo>
                <a:cubicBezTo>
                  <a:pt x="193" y="299"/>
                  <a:pt x="191" y="298"/>
                  <a:pt x="190" y="297"/>
                </a:cubicBezTo>
                <a:cubicBezTo>
                  <a:pt x="189" y="296"/>
                  <a:pt x="189" y="293"/>
                  <a:pt x="188" y="293"/>
                </a:cubicBezTo>
                <a:cubicBezTo>
                  <a:pt x="187" y="293"/>
                  <a:pt x="186" y="296"/>
                  <a:pt x="185" y="296"/>
                </a:cubicBezTo>
                <a:cubicBezTo>
                  <a:pt x="185" y="297"/>
                  <a:pt x="183" y="297"/>
                  <a:pt x="183" y="298"/>
                </a:cubicBezTo>
                <a:cubicBezTo>
                  <a:pt x="183" y="299"/>
                  <a:pt x="182" y="301"/>
                  <a:pt x="183" y="302"/>
                </a:cubicBezTo>
                <a:cubicBezTo>
                  <a:pt x="183" y="304"/>
                  <a:pt x="187" y="305"/>
                  <a:pt x="188" y="307"/>
                </a:cubicBezTo>
                <a:cubicBezTo>
                  <a:pt x="188" y="307"/>
                  <a:pt x="187" y="310"/>
                  <a:pt x="186" y="310"/>
                </a:cubicBezTo>
                <a:cubicBezTo>
                  <a:pt x="186" y="311"/>
                  <a:pt x="183" y="312"/>
                  <a:pt x="182" y="312"/>
                </a:cubicBezTo>
                <a:cubicBezTo>
                  <a:pt x="181" y="313"/>
                  <a:pt x="178" y="312"/>
                  <a:pt x="178" y="312"/>
                </a:cubicBezTo>
                <a:cubicBezTo>
                  <a:pt x="177" y="311"/>
                  <a:pt x="176" y="310"/>
                  <a:pt x="176" y="309"/>
                </a:cubicBezTo>
                <a:cubicBezTo>
                  <a:pt x="176" y="308"/>
                  <a:pt x="179" y="307"/>
                  <a:pt x="179" y="306"/>
                </a:cubicBezTo>
                <a:cubicBezTo>
                  <a:pt x="179" y="305"/>
                  <a:pt x="176" y="304"/>
                  <a:pt x="175" y="304"/>
                </a:cubicBezTo>
                <a:cubicBezTo>
                  <a:pt x="174" y="304"/>
                  <a:pt x="173" y="306"/>
                  <a:pt x="172" y="306"/>
                </a:cubicBezTo>
                <a:cubicBezTo>
                  <a:pt x="172" y="307"/>
                  <a:pt x="171" y="308"/>
                  <a:pt x="171" y="309"/>
                </a:cubicBezTo>
                <a:cubicBezTo>
                  <a:pt x="171" y="310"/>
                  <a:pt x="171" y="311"/>
                  <a:pt x="171" y="311"/>
                </a:cubicBezTo>
                <a:cubicBezTo>
                  <a:pt x="171" y="312"/>
                  <a:pt x="171" y="313"/>
                  <a:pt x="171" y="313"/>
                </a:cubicBezTo>
                <a:cubicBezTo>
                  <a:pt x="171" y="314"/>
                  <a:pt x="169" y="314"/>
                  <a:pt x="169" y="314"/>
                </a:cubicBezTo>
                <a:cubicBezTo>
                  <a:pt x="167" y="314"/>
                  <a:pt x="164" y="311"/>
                  <a:pt x="162" y="310"/>
                </a:cubicBezTo>
                <a:cubicBezTo>
                  <a:pt x="162" y="310"/>
                  <a:pt x="160" y="309"/>
                  <a:pt x="159" y="309"/>
                </a:cubicBezTo>
                <a:cubicBezTo>
                  <a:pt x="158" y="309"/>
                  <a:pt x="158" y="311"/>
                  <a:pt x="157" y="312"/>
                </a:cubicBezTo>
                <a:cubicBezTo>
                  <a:pt x="157" y="313"/>
                  <a:pt x="158" y="316"/>
                  <a:pt x="158" y="317"/>
                </a:cubicBezTo>
                <a:cubicBezTo>
                  <a:pt x="158" y="318"/>
                  <a:pt x="156" y="319"/>
                  <a:pt x="155" y="319"/>
                </a:cubicBezTo>
                <a:cubicBezTo>
                  <a:pt x="153" y="319"/>
                  <a:pt x="149" y="316"/>
                  <a:pt x="148" y="315"/>
                </a:cubicBezTo>
                <a:cubicBezTo>
                  <a:pt x="147" y="314"/>
                  <a:pt x="145" y="311"/>
                  <a:pt x="144" y="311"/>
                </a:cubicBezTo>
                <a:cubicBezTo>
                  <a:pt x="143" y="310"/>
                  <a:pt x="140" y="310"/>
                  <a:pt x="138" y="310"/>
                </a:cubicBezTo>
                <a:cubicBezTo>
                  <a:pt x="137" y="310"/>
                  <a:pt x="134" y="310"/>
                  <a:pt x="133" y="310"/>
                </a:cubicBezTo>
                <a:cubicBezTo>
                  <a:pt x="132" y="310"/>
                  <a:pt x="130" y="308"/>
                  <a:pt x="130" y="308"/>
                </a:cubicBezTo>
                <a:cubicBezTo>
                  <a:pt x="130" y="307"/>
                  <a:pt x="129" y="306"/>
                  <a:pt x="130" y="305"/>
                </a:cubicBezTo>
                <a:cubicBezTo>
                  <a:pt x="130" y="305"/>
                  <a:pt x="131" y="305"/>
                  <a:pt x="132" y="305"/>
                </a:cubicBezTo>
                <a:cubicBezTo>
                  <a:pt x="133" y="305"/>
                  <a:pt x="134" y="307"/>
                  <a:pt x="135" y="306"/>
                </a:cubicBezTo>
                <a:cubicBezTo>
                  <a:pt x="136" y="306"/>
                  <a:pt x="136" y="305"/>
                  <a:pt x="136" y="305"/>
                </a:cubicBezTo>
                <a:cubicBezTo>
                  <a:pt x="136" y="304"/>
                  <a:pt x="135" y="302"/>
                  <a:pt x="134" y="301"/>
                </a:cubicBezTo>
                <a:cubicBezTo>
                  <a:pt x="134" y="300"/>
                  <a:pt x="132" y="301"/>
                  <a:pt x="131" y="301"/>
                </a:cubicBezTo>
                <a:cubicBezTo>
                  <a:pt x="130" y="300"/>
                  <a:pt x="130" y="299"/>
                  <a:pt x="130" y="298"/>
                </a:cubicBezTo>
                <a:cubicBezTo>
                  <a:pt x="129" y="298"/>
                  <a:pt x="129" y="296"/>
                  <a:pt x="128" y="296"/>
                </a:cubicBezTo>
                <a:cubicBezTo>
                  <a:pt x="127" y="295"/>
                  <a:pt x="126" y="294"/>
                  <a:pt x="125" y="295"/>
                </a:cubicBezTo>
                <a:cubicBezTo>
                  <a:pt x="124" y="295"/>
                  <a:pt x="123" y="296"/>
                  <a:pt x="123" y="297"/>
                </a:cubicBezTo>
                <a:cubicBezTo>
                  <a:pt x="123" y="298"/>
                  <a:pt x="123" y="299"/>
                  <a:pt x="123" y="300"/>
                </a:cubicBezTo>
                <a:cubicBezTo>
                  <a:pt x="123" y="300"/>
                  <a:pt x="125" y="301"/>
                  <a:pt x="125" y="301"/>
                </a:cubicBezTo>
                <a:cubicBezTo>
                  <a:pt x="126" y="302"/>
                  <a:pt x="126" y="304"/>
                  <a:pt x="125" y="304"/>
                </a:cubicBezTo>
                <a:cubicBezTo>
                  <a:pt x="125" y="305"/>
                  <a:pt x="124" y="306"/>
                  <a:pt x="123" y="306"/>
                </a:cubicBezTo>
                <a:cubicBezTo>
                  <a:pt x="122" y="307"/>
                  <a:pt x="119" y="306"/>
                  <a:pt x="118" y="306"/>
                </a:cubicBezTo>
                <a:cubicBezTo>
                  <a:pt x="117" y="306"/>
                  <a:pt x="115" y="304"/>
                  <a:pt x="114" y="304"/>
                </a:cubicBezTo>
                <a:cubicBezTo>
                  <a:pt x="113" y="304"/>
                  <a:pt x="110" y="304"/>
                  <a:pt x="109" y="304"/>
                </a:cubicBezTo>
                <a:cubicBezTo>
                  <a:pt x="108" y="305"/>
                  <a:pt x="108" y="308"/>
                  <a:pt x="107" y="310"/>
                </a:cubicBezTo>
                <a:cubicBezTo>
                  <a:pt x="107" y="311"/>
                  <a:pt x="105" y="313"/>
                  <a:pt x="104" y="314"/>
                </a:cubicBezTo>
                <a:cubicBezTo>
                  <a:pt x="104" y="315"/>
                  <a:pt x="103" y="316"/>
                  <a:pt x="104" y="317"/>
                </a:cubicBezTo>
                <a:cubicBezTo>
                  <a:pt x="104" y="317"/>
                  <a:pt x="104" y="318"/>
                  <a:pt x="104" y="319"/>
                </a:cubicBezTo>
                <a:cubicBezTo>
                  <a:pt x="104" y="320"/>
                  <a:pt x="104" y="321"/>
                  <a:pt x="103" y="321"/>
                </a:cubicBezTo>
                <a:cubicBezTo>
                  <a:pt x="103" y="322"/>
                  <a:pt x="102" y="324"/>
                  <a:pt x="102" y="325"/>
                </a:cubicBezTo>
                <a:cubicBezTo>
                  <a:pt x="101" y="326"/>
                  <a:pt x="100" y="327"/>
                  <a:pt x="100" y="327"/>
                </a:cubicBezTo>
                <a:cubicBezTo>
                  <a:pt x="99" y="328"/>
                  <a:pt x="97" y="329"/>
                  <a:pt x="96" y="328"/>
                </a:cubicBezTo>
                <a:cubicBezTo>
                  <a:pt x="95" y="328"/>
                  <a:pt x="95" y="326"/>
                  <a:pt x="95" y="325"/>
                </a:cubicBezTo>
                <a:cubicBezTo>
                  <a:pt x="95" y="325"/>
                  <a:pt x="95" y="324"/>
                  <a:pt x="95" y="323"/>
                </a:cubicBezTo>
                <a:cubicBezTo>
                  <a:pt x="96" y="322"/>
                  <a:pt x="98" y="322"/>
                  <a:pt x="98" y="321"/>
                </a:cubicBezTo>
                <a:cubicBezTo>
                  <a:pt x="99" y="320"/>
                  <a:pt x="100" y="317"/>
                  <a:pt x="101" y="316"/>
                </a:cubicBezTo>
                <a:cubicBezTo>
                  <a:pt x="101" y="315"/>
                  <a:pt x="100" y="313"/>
                  <a:pt x="100" y="312"/>
                </a:cubicBezTo>
                <a:cubicBezTo>
                  <a:pt x="100" y="311"/>
                  <a:pt x="101" y="308"/>
                  <a:pt x="101" y="308"/>
                </a:cubicBezTo>
                <a:cubicBezTo>
                  <a:pt x="100" y="307"/>
                  <a:pt x="99" y="307"/>
                  <a:pt x="98" y="307"/>
                </a:cubicBezTo>
                <a:cubicBezTo>
                  <a:pt x="97" y="307"/>
                  <a:pt x="95" y="308"/>
                  <a:pt x="95" y="308"/>
                </a:cubicBezTo>
                <a:cubicBezTo>
                  <a:pt x="94" y="309"/>
                  <a:pt x="94" y="311"/>
                  <a:pt x="94" y="312"/>
                </a:cubicBezTo>
                <a:cubicBezTo>
                  <a:pt x="94" y="313"/>
                  <a:pt x="94" y="315"/>
                  <a:pt x="93" y="317"/>
                </a:cubicBezTo>
                <a:cubicBezTo>
                  <a:pt x="93" y="318"/>
                  <a:pt x="93" y="320"/>
                  <a:pt x="92" y="321"/>
                </a:cubicBezTo>
                <a:cubicBezTo>
                  <a:pt x="92" y="322"/>
                  <a:pt x="90" y="323"/>
                  <a:pt x="89" y="323"/>
                </a:cubicBezTo>
                <a:cubicBezTo>
                  <a:pt x="89" y="323"/>
                  <a:pt x="88" y="323"/>
                  <a:pt x="87" y="322"/>
                </a:cubicBezTo>
                <a:cubicBezTo>
                  <a:pt x="86" y="321"/>
                  <a:pt x="86" y="319"/>
                  <a:pt x="85" y="318"/>
                </a:cubicBezTo>
                <a:cubicBezTo>
                  <a:pt x="85" y="318"/>
                  <a:pt x="83" y="318"/>
                  <a:pt x="82" y="318"/>
                </a:cubicBezTo>
                <a:cubicBezTo>
                  <a:pt x="81" y="318"/>
                  <a:pt x="80" y="319"/>
                  <a:pt x="79" y="320"/>
                </a:cubicBezTo>
                <a:cubicBezTo>
                  <a:pt x="78" y="320"/>
                  <a:pt x="78" y="322"/>
                  <a:pt x="77" y="323"/>
                </a:cubicBezTo>
                <a:cubicBezTo>
                  <a:pt x="77" y="324"/>
                  <a:pt x="77" y="326"/>
                  <a:pt x="77" y="327"/>
                </a:cubicBezTo>
                <a:cubicBezTo>
                  <a:pt x="77" y="328"/>
                  <a:pt x="76" y="330"/>
                  <a:pt x="76" y="330"/>
                </a:cubicBezTo>
                <a:cubicBezTo>
                  <a:pt x="75" y="331"/>
                  <a:pt x="72" y="330"/>
                  <a:pt x="71" y="330"/>
                </a:cubicBezTo>
                <a:cubicBezTo>
                  <a:pt x="71" y="330"/>
                  <a:pt x="69" y="330"/>
                  <a:pt x="69" y="331"/>
                </a:cubicBezTo>
                <a:cubicBezTo>
                  <a:pt x="68" y="332"/>
                  <a:pt x="67" y="334"/>
                  <a:pt x="66" y="334"/>
                </a:cubicBezTo>
                <a:cubicBezTo>
                  <a:pt x="65" y="335"/>
                  <a:pt x="63" y="336"/>
                  <a:pt x="62" y="335"/>
                </a:cubicBezTo>
                <a:cubicBezTo>
                  <a:pt x="62" y="335"/>
                  <a:pt x="62" y="333"/>
                  <a:pt x="62" y="333"/>
                </a:cubicBezTo>
                <a:cubicBezTo>
                  <a:pt x="62" y="332"/>
                  <a:pt x="62" y="330"/>
                  <a:pt x="62" y="329"/>
                </a:cubicBezTo>
                <a:cubicBezTo>
                  <a:pt x="63" y="329"/>
                  <a:pt x="64" y="329"/>
                  <a:pt x="64" y="328"/>
                </a:cubicBezTo>
                <a:cubicBezTo>
                  <a:pt x="65" y="328"/>
                  <a:pt x="67" y="328"/>
                  <a:pt x="68" y="328"/>
                </a:cubicBezTo>
                <a:cubicBezTo>
                  <a:pt x="68" y="327"/>
                  <a:pt x="68" y="326"/>
                  <a:pt x="68" y="326"/>
                </a:cubicBezTo>
                <a:cubicBezTo>
                  <a:pt x="68" y="325"/>
                  <a:pt x="66" y="324"/>
                  <a:pt x="66" y="324"/>
                </a:cubicBezTo>
                <a:cubicBezTo>
                  <a:pt x="65" y="324"/>
                  <a:pt x="64" y="324"/>
                  <a:pt x="63" y="324"/>
                </a:cubicBezTo>
                <a:cubicBezTo>
                  <a:pt x="62" y="324"/>
                  <a:pt x="61" y="326"/>
                  <a:pt x="60" y="327"/>
                </a:cubicBezTo>
                <a:cubicBezTo>
                  <a:pt x="60" y="327"/>
                  <a:pt x="58" y="328"/>
                  <a:pt x="57" y="328"/>
                </a:cubicBezTo>
                <a:cubicBezTo>
                  <a:pt x="56" y="328"/>
                  <a:pt x="55" y="326"/>
                  <a:pt x="54" y="325"/>
                </a:cubicBezTo>
                <a:cubicBezTo>
                  <a:pt x="53" y="325"/>
                  <a:pt x="51" y="324"/>
                  <a:pt x="51" y="323"/>
                </a:cubicBezTo>
                <a:cubicBezTo>
                  <a:pt x="50" y="322"/>
                  <a:pt x="51" y="320"/>
                  <a:pt x="51" y="320"/>
                </a:cubicBezTo>
                <a:cubicBezTo>
                  <a:pt x="51" y="318"/>
                  <a:pt x="51" y="315"/>
                  <a:pt x="52" y="314"/>
                </a:cubicBezTo>
                <a:cubicBezTo>
                  <a:pt x="53" y="313"/>
                  <a:pt x="54" y="312"/>
                  <a:pt x="55" y="311"/>
                </a:cubicBezTo>
                <a:cubicBezTo>
                  <a:pt x="56" y="311"/>
                  <a:pt x="57" y="308"/>
                  <a:pt x="58" y="307"/>
                </a:cubicBezTo>
                <a:cubicBezTo>
                  <a:pt x="58" y="306"/>
                  <a:pt x="59" y="304"/>
                  <a:pt x="59" y="303"/>
                </a:cubicBezTo>
                <a:cubicBezTo>
                  <a:pt x="60" y="302"/>
                  <a:pt x="59" y="300"/>
                  <a:pt x="59" y="299"/>
                </a:cubicBezTo>
                <a:cubicBezTo>
                  <a:pt x="59" y="299"/>
                  <a:pt x="59" y="298"/>
                  <a:pt x="59" y="298"/>
                </a:cubicBezTo>
                <a:cubicBezTo>
                  <a:pt x="61" y="298"/>
                  <a:pt x="63" y="297"/>
                  <a:pt x="64" y="297"/>
                </a:cubicBezTo>
                <a:cubicBezTo>
                  <a:pt x="65" y="297"/>
                  <a:pt x="67" y="297"/>
                  <a:pt x="68" y="298"/>
                </a:cubicBezTo>
                <a:cubicBezTo>
                  <a:pt x="69" y="298"/>
                  <a:pt x="70" y="300"/>
                  <a:pt x="71" y="300"/>
                </a:cubicBezTo>
                <a:cubicBezTo>
                  <a:pt x="72" y="301"/>
                  <a:pt x="75" y="302"/>
                  <a:pt x="76" y="303"/>
                </a:cubicBezTo>
                <a:cubicBezTo>
                  <a:pt x="77" y="303"/>
                  <a:pt x="79" y="302"/>
                  <a:pt x="80" y="302"/>
                </a:cubicBezTo>
                <a:cubicBezTo>
                  <a:pt x="80" y="300"/>
                  <a:pt x="80" y="297"/>
                  <a:pt x="80" y="296"/>
                </a:cubicBezTo>
                <a:cubicBezTo>
                  <a:pt x="80" y="295"/>
                  <a:pt x="79" y="293"/>
                  <a:pt x="78" y="292"/>
                </a:cubicBezTo>
                <a:cubicBezTo>
                  <a:pt x="78" y="291"/>
                  <a:pt x="78" y="290"/>
                  <a:pt x="78" y="290"/>
                </a:cubicBezTo>
                <a:cubicBezTo>
                  <a:pt x="78" y="288"/>
                  <a:pt x="77" y="284"/>
                  <a:pt x="75" y="282"/>
                </a:cubicBezTo>
                <a:cubicBezTo>
                  <a:pt x="75" y="281"/>
                  <a:pt x="72" y="279"/>
                  <a:pt x="71" y="279"/>
                </a:cubicBezTo>
                <a:cubicBezTo>
                  <a:pt x="69" y="279"/>
                  <a:pt x="66" y="281"/>
                  <a:pt x="65" y="282"/>
                </a:cubicBezTo>
                <a:cubicBezTo>
                  <a:pt x="63" y="283"/>
                  <a:pt x="61" y="285"/>
                  <a:pt x="60" y="287"/>
                </a:cubicBezTo>
                <a:cubicBezTo>
                  <a:pt x="59" y="287"/>
                  <a:pt x="58" y="289"/>
                  <a:pt x="57" y="290"/>
                </a:cubicBezTo>
                <a:cubicBezTo>
                  <a:pt x="57" y="290"/>
                  <a:pt x="57" y="290"/>
                  <a:pt x="57" y="290"/>
                </a:cubicBezTo>
                <a:cubicBezTo>
                  <a:pt x="56" y="290"/>
                  <a:pt x="53" y="290"/>
                  <a:pt x="53" y="290"/>
                </a:cubicBezTo>
                <a:cubicBezTo>
                  <a:pt x="51" y="289"/>
                  <a:pt x="49" y="286"/>
                  <a:pt x="48" y="285"/>
                </a:cubicBezTo>
                <a:cubicBezTo>
                  <a:pt x="46" y="283"/>
                  <a:pt x="42" y="282"/>
                  <a:pt x="40" y="280"/>
                </a:cubicBezTo>
                <a:cubicBezTo>
                  <a:pt x="39" y="279"/>
                  <a:pt x="36" y="276"/>
                  <a:pt x="35" y="275"/>
                </a:cubicBezTo>
                <a:cubicBezTo>
                  <a:pt x="34" y="273"/>
                  <a:pt x="33" y="269"/>
                  <a:pt x="32" y="267"/>
                </a:cubicBezTo>
                <a:cubicBezTo>
                  <a:pt x="31" y="265"/>
                  <a:pt x="30" y="263"/>
                  <a:pt x="28" y="262"/>
                </a:cubicBezTo>
                <a:cubicBezTo>
                  <a:pt x="27" y="261"/>
                  <a:pt x="24" y="261"/>
                  <a:pt x="23" y="260"/>
                </a:cubicBezTo>
                <a:cubicBezTo>
                  <a:pt x="22" y="259"/>
                  <a:pt x="21" y="257"/>
                  <a:pt x="21" y="256"/>
                </a:cubicBezTo>
                <a:cubicBezTo>
                  <a:pt x="20" y="255"/>
                  <a:pt x="20" y="252"/>
                  <a:pt x="19" y="251"/>
                </a:cubicBezTo>
                <a:cubicBezTo>
                  <a:pt x="19" y="250"/>
                  <a:pt x="17" y="248"/>
                  <a:pt x="17" y="247"/>
                </a:cubicBezTo>
                <a:cubicBezTo>
                  <a:pt x="15" y="245"/>
                  <a:pt x="9" y="244"/>
                  <a:pt x="8" y="242"/>
                </a:cubicBezTo>
                <a:cubicBezTo>
                  <a:pt x="7" y="241"/>
                  <a:pt x="7" y="238"/>
                  <a:pt x="7" y="237"/>
                </a:cubicBezTo>
                <a:cubicBezTo>
                  <a:pt x="7" y="236"/>
                  <a:pt x="8" y="234"/>
                  <a:pt x="8" y="232"/>
                </a:cubicBezTo>
                <a:cubicBezTo>
                  <a:pt x="8" y="232"/>
                  <a:pt x="8" y="231"/>
                  <a:pt x="9" y="230"/>
                </a:cubicBezTo>
                <a:cubicBezTo>
                  <a:pt x="9" y="229"/>
                  <a:pt x="9" y="227"/>
                  <a:pt x="9" y="226"/>
                </a:cubicBezTo>
                <a:cubicBezTo>
                  <a:pt x="9" y="225"/>
                  <a:pt x="8" y="222"/>
                  <a:pt x="8" y="221"/>
                </a:cubicBezTo>
                <a:cubicBezTo>
                  <a:pt x="7" y="220"/>
                  <a:pt x="3" y="219"/>
                  <a:pt x="2" y="217"/>
                </a:cubicBezTo>
                <a:cubicBezTo>
                  <a:pt x="2" y="216"/>
                  <a:pt x="1" y="213"/>
                  <a:pt x="1" y="212"/>
                </a:cubicBezTo>
                <a:cubicBezTo>
                  <a:pt x="1" y="211"/>
                  <a:pt x="3" y="210"/>
                  <a:pt x="4" y="210"/>
                </a:cubicBezTo>
                <a:cubicBezTo>
                  <a:pt x="4" y="209"/>
                  <a:pt x="7" y="209"/>
                  <a:pt x="8" y="209"/>
                </a:cubicBezTo>
                <a:cubicBezTo>
                  <a:pt x="9" y="208"/>
                  <a:pt x="10" y="205"/>
                  <a:pt x="10" y="203"/>
                </a:cubicBezTo>
                <a:cubicBezTo>
                  <a:pt x="11" y="202"/>
                  <a:pt x="10" y="198"/>
                  <a:pt x="9" y="196"/>
                </a:cubicBezTo>
                <a:cubicBezTo>
                  <a:pt x="9" y="195"/>
                  <a:pt x="7" y="194"/>
                  <a:pt x="7" y="193"/>
                </a:cubicBezTo>
                <a:cubicBezTo>
                  <a:pt x="6" y="191"/>
                  <a:pt x="4" y="188"/>
                  <a:pt x="2" y="187"/>
                </a:cubicBezTo>
                <a:cubicBezTo>
                  <a:pt x="2" y="186"/>
                  <a:pt x="1" y="186"/>
                  <a:pt x="0" y="186"/>
                </a:cubicBezTo>
                <a:cubicBezTo>
                  <a:pt x="0" y="185"/>
                  <a:pt x="0" y="184"/>
                  <a:pt x="0" y="184"/>
                </a:cubicBezTo>
                <a:cubicBezTo>
                  <a:pt x="0" y="183"/>
                  <a:pt x="1" y="181"/>
                  <a:pt x="2" y="180"/>
                </a:cubicBezTo>
                <a:cubicBezTo>
                  <a:pt x="2" y="180"/>
                  <a:pt x="4" y="179"/>
                  <a:pt x="5" y="179"/>
                </a:cubicBezTo>
                <a:cubicBezTo>
                  <a:pt x="5" y="178"/>
                  <a:pt x="6" y="176"/>
                  <a:pt x="7" y="175"/>
                </a:cubicBezTo>
                <a:cubicBezTo>
                  <a:pt x="7" y="175"/>
                  <a:pt x="9" y="174"/>
                  <a:pt x="9" y="174"/>
                </a:cubicBezTo>
                <a:cubicBezTo>
                  <a:pt x="10" y="174"/>
                  <a:pt x="11" y="176"/>
                  <a:pt x="12" y="176"/>
                </a:cubicBezTo>
                <a:cubicBezTo>
                  <a:pt x="13" y="177"/>
                  <a:pt x="15" y="178"/>
                  <a:pt x="16" y="178"/>
                </a:cubicBezTo>
                <a:cubicBezTo>
                  <a:pt x="17" y="178"/>
                  <a:pt x="20" y="177"/>
                  <a:pt x="22" y="176"/>
                </a:cubicBezTo>
                <a:cubicBezTo>
                  <a:pt x="22" y="176"/>
                  <a:pt x="23" y="173"/>
                  <a:pt x="24" y="173"/>
                </a:cubicBezTo>
                <a:cubicBezTo>
                  <a:pt x="25" y="172"/>
                  <a:pt x="27" y="169"/>
                  <a:pt x="28" y="169"/>
                </a:cubicBezTo>
                <a:cubicBezTo>
                  <a:pt x="30" y="168"/>
                  <a:pt x="33" y="167"/>
                  <a:pt x="34" y="166"/>
                </a:cubicBezTo>
                <a:cubicBezTo>
                  <a:pt x="35" y="165"/>
                  <a:pt x="36" y="160"/>
                  <a:pt x="37" y="158"/>
                </a:cubicBezTo>
                <a:cubicBezTo>
                  <a:pt x="37" y="157"/>
                  <a:pt x="39" y="156"/>
                  <a:pt x="39" y="155"/>
                </a:cubicBezTo>
                <a:cubicBezTo>
                  <a:pt x="39" y="154"/>
                  <a:pt x="39" y="151"/>
                  <a:pt x="39" y="150"/>
                </a:cubicBezTo>
                <a:cubicBezTo>
                  <a:pt x="40" y="149"/>
                  <a:pt x="42" y="148"/>
                  <a:pt x="44" y="148"/>
                </a:cubicBezTo>
                <a:cubicBezTo>
                  <a:pt x="45" y="147"/>
                  <a:pt x="47" y="147"/>
                  <a:pt x="48" y="146"/>
                </a:cubicBezTo>
                <a:cubicBezTo>
                  <a:pt x="49" y="146"/>
                  <a:pt x="52" y="146"/>
                  <a:pt x="54" y="145"/>
                </a:cubicBezTo>
                <a:cubicBezTo>
                  <a:pt x="55" y="145"/>
                  <a:pt x="59" y="143"/>
                  <a:pt x="60" y="144"/>
                </a:cubicBezTo>
                <a:cubicBezTo>
                  <a:pt x="61" y="144"/>
                  <a:pt x="61" y="147"/>
                  <a:pt x="61" y="148"/>
                </a:cubicBezTo>
                <a:cubicBezTo>
                  <a:pt x="61" y="150"/>
                  <a:pt x="61" y="154"/>
                  <a:pt x="62" y="155"/>
                </a:cubicBezTo>
                <a:cubicBezTo>
                  <a:pt x="62" y="156"/>
                  <a:pt x="63" y="158"/>
                  <a:pt x="64" y="158"/>
                </a:cubicBezTo>
                <a:cubicBezTo>
                  <a:pt x="64" y="158"/>
                  <a:pt x="64" y="157"/>
                  <a:pt x="65" y="157"/>
                </a:cubicBezTo>
                <a:cubicBezTo>
                  <a:pt x="66" y="156"/>
                  <a:pt x="69" y="156"/>
                  <a:pt x="70" y="155"/>
                </a:cubicBezTo>
                <a:cubicBezTo>
                  <a:pt x="72" y="154"/>
                  <a:pt x="73" y="152"/>
                  <a:pt x="74" y="151"/>
                </a:cubicBezTo>
                <a:cubicBezTo>
                  <a:pt x="75" y="149"/>
                  <a:pt x="76" y="146"/>
                  <a:pt x="77" y="145"/>
                </a:cubicBezTo>
                <a:cubicBezTo>
                  <a:pt x="79" y="144"/>
                  <a:pt x="83" y="144"/>
                  <a:pt x="85" y="145"/>
                </a:cubicBezTo>
                <a:cubicBezTo>
                  <a:pt x="86" y="145"/>
                  <a:pt x="87" y="147"/>
                  <a:pt x="87" y="148"/>
                </a:cubicBezTo>
                <a:cubicBezTo>
                  <a:pt x="88" y="149"/>
                  <a:pt x="88" y="151"/>
                  <a:pt x="88" y="152"/>
                </a:cubicBezTo>
                <a:cubicBezTo>
                  <a:pt x="89" y="154"/>
                  <a:pt x="91" y="156"/>
                  <a:pt x="92" y="157"/>
                </a:cubicBezTo>
                <a:cubicBezTo>
                  <a:pt x="92" y="158"/>
                  <a:pt x="91" y="161"/>
                  <a:pt x="92" y="162"/>
                </a:cubicBezTo>
                <a:cubicBezTo>
                  <a:pt x="92" y="163"/>
                  <a:pt x="93" y="165"/>
                  <a:pt x="94" y="166"/>
                </a:cubicBezTo>
                <a:cubicBezTo>
                  <a:pt x="95" y="167"/>
                  <a:pt x="97" y="168"/>
                  <a:pt x="99" y="168"/>
                </a:cubicBezTo>
                <a:cubicBezTo>
                  <a:pt x="101" y="169"/>
                  <a:pt x="106" y="168"/>
                  <a:pt x="108" y="168"/>
                </a:cubicBezTo>
                <a:cubicBezTo>
                  <a:pt x="111" y="167"/>
                  <a:pt x="117" y="168"/>
                  <a:pt x="119" y="167"/>
                </a:cubicBezTo>
                <a:cubicBezTo>
                  <a:pt x="121" y="167"/>
                  <a:pt x="124" y="164"/>
                  <a:pt x="126" y="164"/>
                </a:cubicBezTo>
                <a:cubicBezTo>
                  <a:pt x="127" y="164"/>
                  <a:pt x="130" y="164"/>
                  <a:pt x="131" y="164"/>
                </a:cubicBezTo>
                <a:cubicBezTo>
                  <a:pt x="132" y="165"/>
                  <a:pt x="135" y="167"/>
                  <a:pt x="136" y="167"/>
                </a:cubicBezTo>
                <a:cubicBezTo>
                  <a:pt x="137" y="166"/>
                  <a:pt x="137" y="164"/>
                  <a:pt x="137" y="163"/>
                </a:cubicBezTo>
                <a:cubicBezTo>
                  <a:pt x="137" y="161"/>
                  <a:pt x="138" y="158"/>
                  <a:pt x="137" y="157"/>
                </a:cubicBezTo>
                <a:cubicBezTo>
                  <a:pt x="137" y="156"/>
                  <a:pt x="135" y="155"/>
                  <a:pt x="134" y="154"/>
                </a:cubicBezTo>
                <a:cubicBezTo>
                  <a:pt x="134" y="152"/>
                  <a:pt x="134" y="148"/>
                  <a:pt x="134" y="146"/>
                </a:cubicBezTo>
                <a:cubicBezTo>
                  <a:pt x="133" y="145"/>
                  <a:pt x="132" y="143"/>
                  <a:pt x="131" y="141"/>
                </a:cubicBezTo>
                <a:cubicBezTo>
                  <a:pt x="131" y="140"/>
                  <a:pt x="130" y="138"/>
                  <a:pt x="129" y="138"/>
                </a:cubicBezTo>
                <a:cubicBezTo>
                  <a:pt x="128" y="137"/>
                  <a:pt x="127" y="135"/>
                  <a:pt x="126" y="134"/>
                </a:cubicBezTo>
                <a:cubicBezTo>
                  <a:pt x="124" y="133"/>
                  <a:pt x="122" y="132"/>
                  <a:pt x="121" y="132"/>
                </a:cubicBezTo>
                <a:cubicBezTo>
                  <a:pt x="120" y="132"/>
                  <a:pt x="118" y="133"/>
                  <a:pt x="117" y="133"/>
                </a:cubicBezTo>
                <a:cubicBezTo>
                  <a:pt x="116" y="134"/>
                  <a:pt x="112" y="133"/>
                  <a:pt x="110" y="133"/>
                </a:cubicBezTo>
                <a:cubicBezTo>
                  <a:pt x="108" y="132"/>
                  <a:pt x="106" y="130"/>
                  <a:pt x="104" y="129"/>
                </a:cubicBezTo>
                <a:cubicBezTo>
                  <a:pt x="103" y="129"/>
                  <a:pt x="99" y="128"/>
                  <a:pt x="98" y="127"/>
                </a:cubicBezTo>
                <a:cubicBezTo>
                  <a:pt x="98" y="126"/>
                  <a:pt x="98" y="123"/>
                  <a:pt x="99" y="122"/>
                </a:cubicBezTo>
                <a:cubicBezTo>
                  <a:pt x="100" y="121"/>
                  <a:pt x="103" y="120"/>
                  <a:pt x="104" y="120"/>
                </a:cubicBezTo>
                <a:cubicBezTo>
                  <a:pt x="106" y="120"/>
                  <a:pt x="109" y="123"/>
                  <a:pt x="111" y="122"/>
                </a:cubicBezTo>
                <a:cubicBezTo>
                  <a:pt x="113" y="122"/>
                  <a:pt x="114" y="118"/>
                  <a:pt x="115" y="117"/>
                </a:cubicBezTo>
                <a:cubicBezTo>
                  <a:pt x="118" y="115"/>
                  <a:pt x="126" y="115"/>
                  <a:pt x="129" y="115"/>
                </a:cubicBezTo>
                <a:cubicBezTo>
                  <a:pt x="131" y="115"/>
                  <a:pt x="135" y="115"/>
                  <a:pt x="137" y="116"/>
                </a:cubicBezTo>
                <a:cubicBezTo>
                  <a:pt x="139" y="116"/>
                  <a:pt x="141" y="118"/>
                  <a:pt x="142" y="118"/>
                </a:cubicBezTo>
                <a:cubicBezTo>
                  <a:pt x="144" y="119"/>
                  <a:pt x="147" y="118"/>
                  <a:pt x="148" y="118"/>
                </a:cubicBezTo>
                <a:cubicBezTo>
                  <a:pt x="149" y="119"/>
                  <a:pt x="150" y="121"/>
                  <a:pt x="151" y="121"/>
                </a:cubicBezTo>
                <a:cubicBezTo>
                  <a:pt x="151" y="122"/>
                  <a:pt x="154" y="122"/>
                  <a:pt x="155" y="122"/>
                </a:cubicBezTo>
                <a:cubicBezTo>
                  <a:pt x="156" y="122"/>
                  <a:pt x="159" y="123"/>
                  <a:pt x="161" y="123"/>
                </a:cubicBezTo>
                <a:cubicBezTo>
                  <a:pt x="163" y="122"/>
                  <a:pt x="167" y="120"/>
                  <a:pt x="169" y="120"/>
                </a:cubicBezTo>
                <a:cubicBezTo>
                  <a:pt x="171" y="120"/>
                  <a:pt x="174" y="121"/>
                  <a:pt x="176" y="121"/>
                </a:cubicBezTo>
                <a:cubicBezTo>
                  <a:pt x="178" y="121"/>
                  <a:pt x="181" y="123"/>
                  <a:pt x="183" y="123"/>
                </a:cubicBezTo>
                <a:cubicBezTo>
                  <a:pt x="185" y="124"/>
                  <a:pt x="191" y="124"/>
                  <a:pt x="193" y="124"/>
                </a:cubicBezTo>
                <a:cubicBezTo>
                  <a:pt x="197" y="124"/>
                  <a:pt x="204" y="122"/>
                  <a:pt x="207" y="121"/>
                </a:cubicBezTo>
                <a:cubicBezTo>
                  <a:pt x="211" y="120"/>
                  <a:pt x="220" y="118"/>
                  <a:pt x="224" y="116"/>
                </a:cubicBezTo>
                <a:cubicBezTo>
                  <a:pt x="226" y="115"/>
                  <a:pt x="230" y="113"/>
                  <a:pt x="232" y="111"/>
                </a:cubicBezTo>
                <a:cubicBezTo>
                  <a:pt x="233" y="110"/>
                  <a:pt x="232" y="107"/>
                  <a:pt x="233" y="105"/>
                </a:cubicBezTo>
                <a:cubicBezTo>
                  <a:pt x="234" y="104"/>
                  <a:pt x="237" y="103"/>
                  <a:pt x="238" y="102"/>
                </a:cubicBezTo>
                <a:cubicBezTo>
                  <a:pt x="239" y="101"/>
                  <a:pt x="242" y="99"/>
                  <a:pt x="243" y="98"/>
                </a:cubicBezTo>
                <a:cubicBezTo>
                  <a:pt x="244" y="97"/>
                  <a:pt x="244" y="94"/>
                  <a:pt x="244" y="92"/>
                </a:cubicBezTo>
                <a:cubicBezTo>
                  <a:pt x="244" y="91"/>
                  <a:pt x="243" y="87"/>
                  <a:pt x="244" y="86"/>
                </a:cubicBezTo>
                <a:cubicBezTo>
                  <a:pt x="245" y="85"/>
                  <a:pt x="246" y="87"/>
                  <a:pt x="247" y="87"/>
                </a:cubicBezTo>
                <a:cubicBezTo>
                  <a:pt x="248" y="87"/>
                  <a:pt x="250" y="85"/>
                  <a:pt x="251" y="85"/>
                </a:cubicBezTo>
                <a:cubicBezTo>
                  <a:pt x="253" y="85"/>
                  <a:pt x="256" y="87"/>
                  <a:pt x="258" y="88"/>
                </a:cubicBezTo>
                <a:cubicBezTo>
                  <a:pt x="259" y="89"/>
                  <a:pt x="261" y="92"/>
                  <a:pt x="262" y="93"/>
                </a:cubicBezTo>
                <a:cubicBezTo>
                  <a:pt x="264" y="94"/>
                  <a:pt x="269" y="94"/>
                  <a:pt x="271" y="94"/>
                </a:cubicBezTo>
                <a:cubicBezTo>
                  <a:pt x="272" y="93"/>
                  <a:pt x="274" y="91"/>
                  <a:pt x="275" y="91"/>
                </a:cubicBezTo>
                <a:cubicBezTo>
                  <a:pt x="276" y="90"/>
                  <a:pt x="280" y="91"/>
                  <a:pt x="281" y="91"/>
                </a:cubicBezTo>
                <a:cubicBezTo>
                  <a:pt x="283" y="90"/>
                  <a:pt x="284" y="87"/>
                  <a:pt x="285" y="85"/>
                </a:cubicBezTo>
                <a:cubicBezTo>
                  <a:pt x="285" y="84"/>
                  <a:pt x="284" y="80"/>
                  <a:pt x="285" y="79"/>
                </a:cubicBezTo>
                <a:cubicBezTo>
                  <a:pt x="286" y="78"/>
                  <a:pt x="290" y="79"/>
                  <a:pt x="292" y="78"/>
                </a:cubicBezTo>
                <a:cubicBezTo>
                  <a:pt x="293" y="77"/>
                  <a:pt x="296" y="74"/>
                  <a:pt x="297" y="74"/>
                </a:cubicBezTo>
                <a:cubicBezTo>
                  <a:pt x="299" y="74"/>
                  <a:pt x="301" y="76"/>
                  <a:pt x="303" y="76"/>
                </a:cubicBezTo>
                <a:cubicBezTo>
                  <a:pt x="305" y="76"/>
                  <a:pt x="308" y="76"/>
                  <a:pt x="310" y="76"/>
                </a:cubicBezTo>
                <a:cubicBezTo>
                  <a:pt x="312" y="76"/>
                  <a:pt x="315" y="74"/>
                  <a:pt x="316" y="73"/>
                </a:cubicBezTo>
                <a:cubicBezTo>
                  <a:pt x="319" y="72"/>
                  <a:pt x="325" y="71"/>
                  <a:pt x="327" y="69"/>
                </a:cubicBezTo>
                <a:cubicBezTo>
                  <a:pt x="328" y="69"/>
                  <a:pt x="330" y="66"/>
                  <a:pt x="331" y="64"/>
                </a:cubicBezTo>
                <a:cubicBezTo>
                  <a:pt x="332" y="63"/>
                  <a:pt x="335" y="59"/>
                  <a:pt x="336" y="57"/>
                </a:cubicBezTo>
                <a:cubicBezTo>
                  <a:pt x="338" y="54"/>
                  <a:pt x="341" y="49"/>
                  <a:pt x="344" y="46"/>
                </a:cubicBezTo>
                <a:cubicBezTo>
                  <a:pt x="345" y="45"/>
                  <a:pt x="348" y="43"/>
                  <a:pt x="350" y="43"/>
                </a:cubicBezTo>
                <a:cubicBezTo>
                  <a:pt x="352" y="42"/>
                  <a:pt x="356" y="42"/>
                  <a:pt x="357" y="41"/>
                </a:cubicBezTo>
                <a:cubicBezTo>
                  <a:pt x="358" y="40"/>
                  <a:pt x="358" y="37"/>
                  <a:pt x="358" y="36"/>
                </a:cubicBezTo>
                <a:cubicBezTo>
                  <a:pt x="359" y="34"/>
                  <a:pt x="359" y="31"/>
                  <a:pt x="360" y="30"/>
                </a:cubicBezTo>
                <a:cubicBezTo>
                  <a:pt x="361" y="28"/>
                  <a:pt x="364" y="25"/>
                  <a:pt x="366" y="24"/>
                </a:cubicBezTo>
                <a:cubicBezTo>
                  <a:pt x="366" y="24"/>
                  <a:pt x="366" y="24"/>
                  <a:pt x="367" y="24"/>
                </a:cubicBezTo>
                <a:cubicBezTo>
                  <a:pt x="368" y="25"/>
                  <a:pt x="369" y="25"/>
                  <a:pt x="370" y="25"/>
                </a:cubicBezTo>
                <a:cubicBezTo>
                  <a:pt x="372" y="25"/>
                  <a:pt x="377" y="23"/>
                  <a:pt x="380" y="21"/>
                </a:cubicBezTo>
                <a:cubicBezTo>
                  <a:pt x="384" y="19"/>
                  <a:pt x="391" y="12"/>
                  <a:pt x="395" y="9"/>
                </a:cubicBezTo>
                <a:cubicBezTo>
                  <a:pt x="398" y="6"/>
                  <a:pt x="404" y="2"/>
                  <a:pt x="408" y="1"/>
                </a:cubicBezTo>
                <a:cubicBezTo>
                  <a:pt x="410" y="0"/>
                  <a:pt x="414" y="0"/>
                  <a:pt x="417" y="0"/>
                </a:cubicBezTo>
                <a:close/>
              </a:path>
            </a:pathLst>
          </a:custGeom>
          <a:solidFill>
            <a:srgbClr val="9C9C9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3" name="Freeform 8"/>
          <p:cNvSpPr>
            <a:spLocks/>
          </p:cNvSpPr>
          <p:nvPr/>
        </p:nvSpPr>
        <p:spPr bwMode="auto">
          <a:xfrm>
            <a:off x="9236649" y="4862766"/>
            <a:ext cx="1225897" cy="1001435"/>
          </a:xfrm>
          <a:custGeom>
            <a:avLst/>
            <a:gdLst/>
            <a:ahLst/>
            <a:cxnLst>
              <a:cxn ang="0">
                <a:pos x="3" y="235"/>
              </a:cxn>
              <a:cxn ang="0">
                <a:pos x="27" y="218"/>
              </a:cxn>
              <a:cxn ang="0">
                <a:pos x="47" y="201"/>
              </a:cxn>
              <a:cxn ang="0">
                <a:pos x="71" y="221"/>
              </a:cxn>
              <a:cxn ang="0">
                <a:pos x="90" y="233"/>
              </a:cxn>
              <a:cxn ang="0">
                <a:pos x="110" y="224"/>
              </a:cxn>
              <a:cxn ang="0">
                <a:pos x="93" y="192"/>
              </a:cxn>
              <a:cxn ang="0">
                <a:pos x="91" y="150"/>
              </a:cxn>
              <a:cxn ang="0">
                <a:pos x="77" y="123"/>
              </a:cxn>
              <a:cxn ang="0">
                <a:pos x="106" y="99"/>
              </a:cxn>
              <a:cxn ang="0">
                <a:pos x="118" y="98"/>
              </a:cxn>
              <a:cxn ang="0">
                <a:pos x="120" y="78"/>
              </a:cxn>
              <a:cxn ang="0">
                <a:pos x="127" y="59"/>
              </a:cxn>
              <a:cxn ang="0">
                <a:pos x="142" y="49"/>
              </a:cxn>
              <a:cxn ang="0">
                <a:pos x="158" y="46"/>
              </a:cxn>
              <a:cxn ang="0">
                <a:pos x="186" y="40"/>
              </a:cxn>
              <a:cxn ang="0">
                <a:pos x="210" y="51"/>
              </a:cxn>
              <a:cxn ang="0">
                <a:pos x="229" y="78"/>
              </a:cxn>
              <a:cxn ang="0">
                <a:pos x="259" y="84"/>
              </a:cxn>
              <a:cxn ang="0">
                <a:pos x="284" y="65"/>
              </a:cxn>
              <a:cxn ang="0">
                <a:pos x="283" y="42"/>
              </a:cxn>
              <a:cxn ang="0">
                <a:pos x="292" y="32"/>
              </a:cxn>
              <a:cxn ang="0">
                <a:pos x="312" y="14"/>
              </a:cxn>
              <a:cxn ang="0">
                <a:pos x="323" y="1"/>
              </a:cxn>
              <a:cxn ang="0">
                <a:pos x="353" y="24"/>
              </a:cxn>
              <a:cxn ang="0">
                <a:pos x="364" y="51"/>
              </a:cxn>
              <a:cxn ang="0">
                <a:pos x="385" y="53"/>
              </a:cxn>
              <a:cxn ang="0">
                <a:pos x="402" y="89"/>
              </a:cxn>
              <a:cxn ang="0">
                <a:pos x="410" y="124"/>
              </a:cxn>
              <a:cxn ang="0">
                <a:pos x="426" y="150"/>
              </a:cxn>
              <a:cxn ang="0">
                <a:pos x="434" y="179"/>
              </a:cxn>
              <a:cxn ang="0">
                <a:pos x="422" y="200"/>
              </a:cxn>
              <a:cxn ang="0">
                <a:pos x="395" y="228"/>
              </a:cxn>
              <a:cxn ang="0">
                <a:pos x="361" y="238"/>
              </a:cxn>
              <a:cxn ang="0">
                <a:pos x="339" y="255"/>
              </a:cxn>
              <a:cxn ang="0">
                <a:pos x="311" y="251"/>
              </a:cxn>
              <a:cxn ang="0">
                <a:pos x="297" y="269"/>
              </a:cxn>
              <a:cxn ang="0">
                <a:pos x="247" y="287"/>
              </a:cxn>
              <a:cxn ang="0">
                <a:pos x="215" y="285"/>
              </a:cxn>
              <a:cxn ang="0">
                <a:pos x="179" y="281"/>
              </a:cxn>
              <a:cxn ang="0">
                <a:pos x="168" y="293"/>
              </a:cxn>
              <a:cxn ang="0">
                <a:pos x="193" y="302"/>
              </a:cxn>
              <a:cxn ang="0">
                <a:pos x="201" y="327"/>
              </a:cxn>
              <a:cxn ang="0">
                <a:pos x="172" y="332"/>
              </a:cxn>
              <a:cxn ang="0">
                <a:pos x="152" y="316"/>
              </a:cxn>
              <a:cxn ang="0">
                <a:pos x="134" y="319"/>
              </a:cxn>
              <a:cxn ang="0">
                <a:pos x="124" y="308"/>
              </a:cxn>
              <a:cxn ang="0">
                <a:pos x="103" y="319"/>
              </a:cxn>
              <a:cxn ang="0">
                <a:pos x="86" y="340"/>
              </a:cxn>
              <a:cxn ang="0">
                <a:pos x="69" y="343"/>
              </a:cxn>
              <a:cxn ang="0">
                <a:pos x="59" y="352"/>
              </a:cxn>
              <a:cxn ang="0">
                <a:pos x="49" y="340"/>
              </a:cxn>
              <a:cxn ang="0">
                <a:pos x="45" y="316"/>
              </a:cxn>
              <a:cxn ang="0">
                <a:pos x="30" y="293"/>
              </a:cxn>
              <a:cxn ang="0">
                <a:pos x="2" y="283"/>
              </a:cxn>
            </a:cxnLst>
            <a:rect l="0" t="0" r="r" b="b"/>
            <a:pathLst>
              <a:path w="434" h="355">
                <a:moveTo>
                  <a:pt x="0" y="266"/>
                </a:moveTo>
                <a:cubicBezTo>
                  <a:pt x="0" y="265"/>
                  <a:pt x="0" y="264"/>
                  <a:pt x="0" y="263"/>
                </a:cubicBezTo>
                <a:cubicBezTo>
                  <a:pt x="0" y="261"/>
                  <a:pt x="1" y="257"/>
                  <a:pt x="1" y="255"/>
                </a:cubicBezTo>
                <a:cubicBezTo>
                  <a:pt x="2" y="252"/>
                  <a:pt x="2" y="245"/>
                  <a:pt x="2" y="241"/>
                </a:cubicBezTo>
                <a:cubicBezTo>
                  <a:pt x="3" y="240"/>
                  <a:pt x="3" y="236"/>
                  <a:pt x="3" y="235"/>
                </a:cubicBezTo>
                <a:cubicBezTo>
                  <a:pt x="3" y="233"/>
                  <a:pt x="2" y="228"/>
                  <a:pt x="4" y="226"/>
                </a:cubicBezTo>
                <a:cubicBezTo>
                  <a:pt x="4" y="226"/>
                  <a:pt x="5" y="225"/>
                  <a:pt x="5" y="225"/>
                </a:cubicBezTo>
                <a:cubicBezTo>
                  <a:pt x="7" y="224"/>
                  <a:pt x="11" y="224"/>
                  <a:pt x="13" y="223"/>
                </a:cubicBezTo>
                <a:cubicBezTo>
                  <a:pt x="16" y="222"/>
                  <a:pt x="19" y="219"/>
                  <a:pt x="22" y="218"/>
                </a:cubicBezTo>
                <a:cubicBezTo>
                  <a:pt x="23" y="218"/>
                  <a:pt x="26" y="218"/>
                  <a:pt x="27" y="218"/>
                </a:cubicBezTo>
                <a:cubicBezTo>
                  <a:pt x="28" y="218"/>
                  <a:pt x="29" y="220"/>
                  <a:pt x="29" y="220"/>
                </a:cubicBezTo>
                <a:cubicBezTo>
                  <a:pt x="31" y="220"/>
                  <a:pt x="32" y="216"/>
                  <a:pt x="33" y="214"/>
                </a:cubicBezTo>
                <a:cubicBezTo>
                  <a:pt x="35" y="212"/>
                  <a:pt x="38" y="208"/>
                  <a:pt x="39" y="205"/>
                </a:cubicBezTo>
                <a:cubicBezTo>
                  <a:pt x="39" y="204"/>
                  <a:pt x="38" y="198"/>
                  <a:pt x="40" y="197"/>
                </a:cubicBezTo>
                <a:cubicBezTo>
                  <a:pt x="42" y="197"/>
                  <a:pt x="46" y="200"/>
                  <a:pt x="47" y="201"/>
                </a:cubicBezTo>
                <a:cubicBezTo>
                  <a:pt x="48" y="202"/>
                  <a:pt x="50" y="205"/>
                  <a:pt x="50" y="206"/>
                </a:cubicBezTo>
                <a:cubicBezTo>
                  <a:pt x="51" y="208"/>
                  <a:pt x="52" y="211"/>
                  <a:pt x="53" y="212"/>
                </a:cubicBezTo>
                <a:cubicBezTo>
                  <a:pt x="55" y="213"/>
                  <a:pt x="58" y="212"/>
                  <a:pt x="60" y="213"/>
                </a:cubicBezTo>
                <a:cubicBezTo>
                  <a:pt x="62" y="214"/>
                  <a:pt x="63" y="219"/>
                  <a:pt x="65" y="220"/>
                </a:cubicBezTo>
                <a:cubicBezTo>
                  <a:pt x="66" y="221"/>
                  <a:pt x="70" y="221"/>
                  <a:pt x="71" y="221"/>
                </a:cubicBezTo>
                <a:cubicBezTo>
                  <a:pt x="72" y="221"/>
                  <a:pt x="74" y="220"/>
                  <a:pt x="74" y="221"/>
                </a:cubicBezTo>
                <a:cubicBezTo>
                  <a:pt x="75" y="222"/>
                  <a:pt x="74" y="225"/>
                  <a:pt x="74" y="226"/>
                </a:cubicBezTo>
                <a:cubicBezTo>
                  <a:pt x="75" y="228"/>
                  <a:pt x="77" y="230"/>
                  <a:pt x="79" y="231"/>
                </a:cubicBezTo>
                <a:cubicBezTo>
                  <a:pt x="80" y="231"/>
                  <a:pt x="82" y="231"/>
                  <a:pt x="83" y="231"/>
                </a:cubicBezTo>
                <a:cubicBezTo>
                  <a:pt x="85" y="232"/>
                  <a:pt x="88" y="233"/>
                  <a:pt x="90" y="233"/>
                </a:cubicBezTo>
                <a:cubicBezTo>
                  <a:pt x="91" y="233"/>
                  <a:pt x="93" y="233"/>
                  <a:pt x="94" y="233"/>
                </a:cubicBezTo>
                <a:cubicBezTo>
                  <a:pt x="95" y="232"/>
                  <a:pt x="94" y="228"/>
                  <a:pt x="95" y="227"/>
                </a:cubicBezTo>
                <a:cubicBezTo>
                  <a:pt x="97" y="226"/>
                  <a:pt x="99" y="229"/>
                  <a:pt x="101" y="230"/>
                </a:cubicBezTo>
                <a:cubicBezTo>
                  <a:pt x="103" y="231"/>
                  <a:pt x="107" y="234"/>
                  <a:pt x="108" y="233"/>
                </a:cubicBezTo>
                <a:cubicBezTo>
                  <a:pt x="110" y="232"/>
                  <a:pt x="110" y="226"/>
                  <a:pt x="110" y="224"/>
                </a:cubicBezTo>
                <a:cubicBezTo>
                  <a:pt x="110" y="221"/>
                  <a:pt x="109" y="216"/>
                  <a:pt x="108" y="213"/>
                </a:cubicBezTo>
                <a:cubicBezTo>
                  <a:pt x="107" y="211"/>
                  <a:pt x="104" y="209"/>
                  <a:pt x="103" y="207"/>
                </a:cubicBezTo>
                <a:cubicBezTo>
                  <a:pt x="102" y="206"/>
                  <a:pt x="101" y="203"/>
                  <a:pt x="101" y="201"/>
                </a:cubicBezTo>
                <a:cubicBezTo>
                  <a:pt x="100" y="200"/>
                  <a:pt x="97" y="197"/>
                  <a:pt x="96" y="196"/>
                </a:cubicBezTo>
                <a:cubicBezTo>
                  <a:pt x="96" y="195"/>
                  <a:pt x="94" y="193"/>
                  <a:pt x="93" y="192"/>
                </a:cubicBezTo>
                <a:cubicBezTo>
                  <a:pt x="92" y="189"/>
                  <a:pt x="93" y="183"/>
                  <a:pt x="92" y="181"/>
                </a:cubicBezTo>
                <a:cubicBezTo>
                  <a:pt x="91" y="180"/>
                  <a:pt x="89" y="178"/>
                  <a:pt x="89" y="177"/>
                </a:cubicBezTo>
                <a:cubicBezTo>
                  <a:pt x="88" y="174"/>
                  <a:pt x="88" y="168"/>
                  <a:pt x="88" y="165"/>
                </a:cubicBezTo>
                <a:cubicBezTo>
                  <a:pt x="89" y="163"/>
                  <a:pt x="93" y="161"/>
                  <a:pt x="93" y="159"/>
                </a:cubicBezTo>
                <a:cubicBezTo>
                  <a:pt x="94" y="156"/>
                  <a:pt x="92" y="152"/>
                  <a:pt x="91" y="150"/>
                </a:cubicBezTo>
                <a:cubicBezTo>
                  <a:pt x="90" y="148"/>
                  <a:pt x="87" y="144"/>
                  <a:pt x="85" y="142"/>
                </a:cubicBezTo>
                <a:cubicBezTo>
                  <a:pt x="84" y="141"/>
                  <a:pt x="82" y="138"/>
                  <a:pt x="81" y="136"/>
                </a:cubicBezTo>
                <a:cubicBezTo>
                  <a:pt x="80" y="135"/>
                  <a:pt x="76" y="133"/>
                  <a:pt x="76" y="131"/>
                </a:cubicBezTo>
                <a:cubicBezTo>
                  <a:pt x="75" y="130"/>
                  <a:pt x="76" y="128"/>
                  <a:pt x="76" y="127"/>
                </a:cubicBezTo>
                <a:cubicBezTo>
                  <a:pt x="76" y="126"/>
                  <a:pt x="76" y="124"/>
                  <a:pt x="77" y="123"/>
                </a:cubicBezTo>
                <a:cubicBezTo>
                  <a:pt x="78" y="121"/>
                  <a:pt x="80" y="119"/>
                  <a:pt x="81" y="118"/>
                </a:cubicBezTo>
                <a:cubicBezTo>
                  <a:pt x="83" y="117"/>
                  <a:pt x="88" y="116"/>
                  <a:pt x="89" y="115"/>
                </a:cubicBezTo>
                <a:cubicBezTo>
                  <a:pt x="91" y="113"/>
                  <a:pt x="93" y="109"/>
                  <a:pt x="95" y="107"/>
                </a:cubicBezTo>
                <a:cubicBezTo>
                  <a:pt x="96" y="106"/>
                  <a:pt x="98" y="103"/>
                  <a:pt x="100" y="102"/>
                </a:cubicBezTo>
                <a:cubicBezTo>
                  <a:pt x="101" y="101"/>
                  <a:pt x="104" y="99"/>
                  <a:pt x="106" y="99"/>
                </a:cubicBezTo>
                <a:cubicBezTo>
                  <a:pt x="106" y="99"/>
                  <a:pt x="108" y="98"/>
                  <a:pt x="109" y="99"/>
                </a:cubicBezTo>
                <a:cubicBezTo>
                  <a:pt x="110" y="100"/>
                  <a:pt x="110" y="102"/>
                  <a:pt x="111" y="103"/>
                </a:cubicBezTo>
                <a:cubicBezTo>
                  <a:pt x="111" y="103"/>
                  <a:pt x="114" y="104"/>
                  <a:pt x="115" y="104"/>
                </a:cubicBezTo>
                <a:cubicBezTo>
                  <a:pt x="116" y="104"/>
                  <a:pt x="118" y="104"/>
                  <a:pt x="118" y="103"/>
                </a:cubicBezTo>
                <a:cubicBezTo>
                  <a:pt x="119" y="102"/>
                  <a:pt x="118" y="99"/>
                  <a:pt x="118" y="98"/>
                </a:cubicBezTo>
                <a:cubicBezTo>
                  <a:pt x="117" y="97"/>
                  <a:pt x="115" y="96"/>
                  <a:pt x="115" y="95"/>
                </a:cubicBezTo>
                <a:cubicBezTo>
                  <a:pt x="114" y="93"/>
                  <a:pt x="114" y="91"/>
                  <a:pt x="115" y="90"/>
                </a:cubicBezTo>
                <a:cubicBezTo>
                  <a:pt x="115" y="89"/>
                  <a:pt x="117" y="87"/>
                  <a:pt x="118" y="86"/>
                </a:cubicBezTo>
                <a:cubicBezTo>
                  <a:pt x="118" y="85"/>
                  <a:pt x="119" y="82"/>
                  <a:pt x="119" y="81"/>
                </a:cubicBezTo>
                <a:cubicBezTo>
                  <a:pt x="119" y="80"/>
                  <a:pt x="119" y="78"/>
                  <a:pt x="120" y="78"/>
                </a:cubicBezTo>
                <a:cubicBezTo>
                  <a:pt x="120" y="77"/>
                  <a:pt x="123" y="76"/>
                  <a:pt x="124" y="75"/>
                </a:cubicBezTo>
                <a:cubicBezTo>
                  <a:pt x="125" y="75"/>
                  <a:pt x="128" y="74"/>
                  <a:pt x="128" y="73"/>
                </a:cubicBezTo>
                <a:cubicBezTo>
                  <a:pt x="128" y="72"/>
                  <a:pt x="126" y="71"/>
                  <a:pt x="125" y="70"/>
                </a:cubicBezTo>
                <a:cubicBezTo>
                  <a:pt x="125" y="69"/>
                  <a:pt x="125" y="65"/>
                  <a:pt x="125" y="64"/>
                </a:cubicBezTo>
                <a:cubicBezTo>
                  <a:pt x="126" y="62"/>
                  <a:pt x="126" y="60"/>
                  <a:pt x="127" y="59"/>
                </a:cubicBezTo>
                <a:cubicBezTo>
                  <a:pt x="127" y="58"/>
                  <a:pt x="127" y="58"/>
                  <a:pt x="127" y="58"/>
                </a:cubicBezTo>
                <a:cubicBezTo>
                  <a:pt x="128" y="57"/>
                  <a:pt x="131" y="57"/>
                  <a:pt x="132" y="56"/>
                </a:cubicBezTo>
                <a:cubicBezTo>
                  <a:pt x="132" y="55"/>
                  <a:pt x="132" y="52"/>
                  <a:pt x="133" y="51"/>
                </a:cubicBezTo>
                <a:cubicBezTo>
                  <a:pt x="133" y="50"/>
                  <a:pt x="135" y="49"/>
                  <a:pt x="136" y="49"/>
                </a:cubicBezTo>
                <a:cubicBezTo>
                  <a:pt x="138" y="48"/>
                  <a:pt x="141" y="49"/>
                  <a:pt x="142" y="49"/>
                </a:cubicBezTo>
                <a:cubicBezTo>
                  <a:pt x="143" y="50"/>
                  <a:pt x="143" y="52"/>
                  <a:pt x="144" y="53"/>
                </a:cubicBezTo>
                <a:cubicBezTo>
                  <a:pt x="145" y="53"/>
                  <a:pt x="146" y="53"/>
                  <a:pt x="147" y="53"/>
                </a:cubicBezTo>
                <a:cubicBezTo>
                  <a:pt x="148" y="53"/>
                  <a:pt x="148" y="50"/>
                  <a:pt x="148" y="50"/>
                </a:cubicBezTo>
                <a:cubicBezTo>
                  <a:pt x="149" y="49"/>
                  <a:pt x="151" y="49"/>
                  <a:pt x="151" y="48"/>
                </a:cubicBezTo>
                <a:cubicBezTo>
                  <a:pt x="153" y="48"/>
                  <a:pt x="156" y="47"/>
                  <a:pt x="158" y="46"/>
                </a:cubicBezTo>
                <a:cubicBezTo>
                  <a:pt x="160" y="46"/>
                  <a:pt x="165" y="46"/>
                  <a:pt x="168" y="46"/>
                </a:cubicBezTo>
                <a:cubicBezTo>
                  <a:pt x="168" y="47"/>
                  <a:pt x="169" y="48"/>
                  <a:pt x="170" y="48"/>
                </a:cubicBezTo>
                <a:cubicBezTo>
                  <a:pt x="172" y="49"/>
                  <a:pt x="178" y="50"/>
                  <a:pt x="180" y="49"/>
                </a:cubicBezTo>
                <a:cubicBezTo>
                  <a:pt x="181" y="48"/>
                  <a:pt x="182" y="46"/>
                  <a:pt x="182" y="45"/>
                </a:cubicBezTo>
                <a:cubicBezTo>
                  <a:pt x="183" y="44"/>
                  <a:pt x="185" y="41"/>
                  <a:pt x="186" y="40"/>
                </a:cubicBezTo>
                <a:cubicBezTo>
                  <a:pt x="186" y="39"/>
                  <a:pt x="187" y="38"/>
                  <a:pt x="188" y="38"/>
                </a:cubicBezTo>
                <a:cubicBezTo>
                  <a:pt x="190" y="38"/>
                  <a:pt x="193" y="39"/>
                  <a:pt x="194" y="40"/>
                </a:cubicBezTo>
                <a:cubicBezTo>
                  <a:pt x="195" y="41"/>
                  <a:pt x="197" y="43"/>
                  <a:pt x="198" y="44"/>
                </a:cubicBezTo>
                <a:cubicBezTo>
                  <a:pt x="199" y="45"/>
                  <a:pt x="202" y="47"/>
                  <a:pt x="203" y="48"/>
                </a:cubicBezTo>
                <a:cubicBezTo>
                  <a:pt x="205" y="49"/>
                  <a:pt x="209" y="50"/>
                  <a:pt x="210" y="51"/>
                </a:cubicBezTo>
                <a:cubicBezTo>
                  <a:pt x="212" y="53"/>
                  <a:pt x="216" y="57"/>
                  <a:pt x="218" y="59"/>
                </a:cubicBezTo>
                <a:cubicBezTo>
                  <a:pt x="219" y="60"/>
                  <a:pt x="221" y="63"/>
                  <a:pt x="222" y="65"/>
                </a:cubicBezTo>
                <a:cubicBezTo>
                  <a:pt x="223" y="66"/>
                  <a:pt x="227" y="66"/>
                  <a:pt x="227" y="68"/>
                </a:cubicBezTo>
                <a:cubicBezTo>
                  <a:pt x="228" y="69"/>
                  <a:pt x="226" y="72"/>
                  <a:pt x="226" y="74"/>
                </a:cubicBezTo>
                <a:cubicBezTo>
                  <a:pt x="226" y="75"/>
                  <a:pt x="228" y="77"/>
                  <a:pt x="229" y="78"/>
                </a:cubicBezTo>
                <a:cubicBezTo>
                  <a:pt x="229" y="79"/>
                  <a:pt x="230" y="80"/>
                  <a:pt x="231" y="80"/>
                </a:cubicBezTo>
                <a:cubicBezTo>
                  <a:pt x="233" y="81"/>
                  <a:pt x="236" y="78"/>
                  <a:pt x="238" y="79"/>
                </a:cubicBezTo>
                <a:cubicBezTo>
                  <a:pt x="239" y="79"/>
                  <a:pt x="242" y="81"/>
                  <a:pt x="243" y="82"/>
                </a:cubicBezTo>
                <a:cubicBezTo>
                  <a:pt x="245" y="83"/>
                  <a:pt x="248" y="85"/>
                  <a:pt x="250" y="85"/>
                </a:cubicBezTo>
                <a:cubicBezTo>
                  <a:pt x="252" y="85"/>
                  <a:pt x="257" y="85"/>
                  <a:pt x="259" y="84"/>
                </a:cubicBezTo>
                <a:cubicBezTo>
                  <a:pt x="260" y="83"/>
                  <a:pt x="262" y="79"/>
                  <a:pt x="263" y="78"/>
                </a:cubicBezTo>
                <a:cubicBezTo>
                  <a:pt x="264" y="77"/>
                  <a:pt x="267" y="76"/>
                  <a:pt x="268" y="75"/>
                </a:cubicBezTo>
                <a:cubicBezTo>
                  <a:pt x="270" y="74"/>
                  <a:pt x="272" y="68"/>
                  <a:pt x="274" y="67"/>
                </a:cubicBezTo>
                <a:cubicBezTo>
                  <a:pt x="275" y="67"/>
                  <a:pt x="277" y="67"/>
                  <a:pt x="278" y="67"/>
                </a:cubicBezTo>
                <a:cubicBezTo>
                  <a:pt x="280" y="66"/>
                  <a:pt x="283" y="66"/>
                  <a:pt x="284" y="65"/>
                </a:cubicBezTo>
                <a:cubicBezTo>
                  <a:pt x="285" y="64"/>
                  <a:pt x="283" y="61"/>
                  <a:pt x="283" y="60"/>
                </a:cubicBezTo>
                <a:cubicBezTo>
                  <a:pt x="283" y="58"/>
                  <a:pt x="281" y="55"/>
                  <a:pt x="280" y="53"/>
                </a:cubicBezTo>
                <a:cubicBezTo>
                  <a:pt x="280" y="52"/>
                  <a:pt x="280" y="50"/>
                  <a:pt x="280" y="49"/>
                </a:cubicBezTo>
                <a:cubicBezTo>
                  <a:pt x="281" y="48"/>
                  <a:pt x="282" y="46"/>
                  <a:pt x="282" y="45"/>
                </a:cubicBezTo>
                <a:cubicBezTo>
                  <a:pt x="282" y="44"/>
                  <a:pt x="282" y="42"/>
                  <a:pt x="283" y="42"/>
                </a:cubicBezTo>
                <a:cubicBezTo>
                  <a:pt x="283" y="41"/>
                  <a:pt x="285" y="43"/>
                  <a:pt x="286" y="43"/>
                </a:cubicBezTo>
                <a:cubicBezTo>
                  <a:pt x="287" y="43"/>
                  <a:pt x="289" y="44"/>
                  <a:pt x="290" y="43"/>
                </a:cubicBezTo>
                <a:cubicBezTo>
                  <a:pt x="290" y="42"/>
                  <a:pt x="290" y="41"/>
                  <a:pt x="290" y="40"/>
                </a:cubicBezTo>
                <a:cubicBezTo>
                  <a:pt x="290" y="39"/>
                  <a:pt x="290" y="37"/>
                  <a:pt x="290" y="36"/>
                </a:cubicBezTo>
                <a:cubicBezTo>
                  <a:pt x="290" y="35"/>
                  <a:pt x="291" y="33"/>
                  <a:pt x="292" y="32"/>
                </a:cubicBezTo>
                <a:cubicBezTo>
                  <a:pt x="292" y="31"/>
                  <a:pt x="292" y="28"/>
                  <a:pt x="292" y="27"/>
                </a:cubicBezTo>
                <a:cubicBezTo>
                  <a:pt x="293" y="26"/>
                  <a:pt x="294" y="23"/>
                  <a:pt x="295" y="22"/>
                </a:cubicBezTo>
                <a:cubicBezTo>
                  <a:pt x="296" y="21"/>
                  <a:pt x="299" y="20"/>
                  <a:pt x="301" y="19"/>
                </a:cubicBezTo>
                <a:cubicBezTo>
                  <a:pt x="302" y="18"/>
                  <a:pt x="303" y="17"/>
                  <a:pt x="305" y="16"/>
                </a:cubicBezTo>
                <a:cubicBezTo>
                  <a:pt x="306" y="15"/>
                  <a:pt x="310" y="16"/>
                  <a:pt x="312" y="14"/>
                </a:cubicBezTo>
                <a:cubicBezTo>
                  <a:pt x="313" y="14"/>
                  <a:pt x="313" y="11"/>
                  <a:pt x="314" y="10"/>
                </a:cubicBezTo>
                <a:cubicBezTo>
                  <a:pt x="314" y="9"/>
                  <a:pt x="314" y="6"/>
                  <a:pt x="314" y="5"/>
                </a:cubicBezTo>
                <a:cubicBezTo>
                  <a:pt x="314" y="4"/>
                  <a:pt x="315" y="2"/>
                  <a:pt x="316" y="0"/>
                </a:cubicBezTo>
                <a:cubicBezTo>
                  <a:pt x="316" y="0"/>
                  <a:pt x="317" y="1"/>
                  <a:pt x="317" y="1"/>
                </a:cubicBezTo>
                <a:cubicBezTo>
                  <a:pt x="319" y="1"/>
                  <a:pt x="322" y="1"/>
                  <a:pt x="323" y="1"/>
                </a:cubicBezTo>
                <a:cubicBezTo>
                  <a:pt x="325" y="1"/>
                  <a:pt x="328" y="2"/>
                  <a:pt x="330" y="2"/>
                </a:cubicBezTo>
                <a:cubicBezTo>
                  <a:pt x="332" y="4"/>
                  <a:pt x="335" y="8"/>
                  <a:pt x="337" y="9"/>
                </a:cubicBezTo>
                <a:cubicBezTo>
                  <a:pt x="338" y="10"/>
                  <a:pt x="340" y="12"/>
                  <a:pt x="341" y="12"/>
                </a:cubicBezTo>
                <a:cubicBezTo>
                  <a:pt x="343" y="14"/>
                  <a:pt x="347" y="15"/>
                  <a:pt x="348" y="17"/>
                </a:cubicBezTo>
                <a:cubicBezTo>
                  <a:pt x="350" y="18"/>
                  <a:pt x="352" y="22"/>
                  <a:pt x="353" y="24"/>
                </a:cubicBezTo>
                <a:cubicBezTo>
                  <a:pt x="354" y="25"/>
                  <a:pt x="356" y="28"/>
                  <a:pt x="357" y="29"/>
                </a:cubicBezTo>
                <a:cubicBezTo>
                  <a:pt x="358" y="30"/>
                  <a:pt x="361" y="31"/>
                  <a:pt x="362" y="32"/>
                </a:cubicBezTo>
                <a:cubicBezTo>
                  <a:pt x="363" y="33"/>
                  <a:pt x="365" y="35"/>
                  <a:pt x="365" y="37"/>
                </a:cubicBezTo>
                <a:cubicBezTo>
                  <a:pt x="365" y="39"/>
                  <a:pt x="363" y="44"/>
                  <a:pt x="363" y="46"/>
                </a:cubicBezTo>
                <a:cubicBezTo>
                  <a:pt x="363" y="47"/>
                  <a:pt x="363" y="50"/>
                  <a:pt x="364" y="51"/>
                </a:cubicBezTo>
                <a:cubicBezTo>
                  <a:pt x="365" y="52"/>
                  <a:pt x="369" y="54"/>
                  <a:pt x="370" y="53"/>
                </a:cubicBezTo>
                <a:cubicBezTo>
                  <a:pt x="371" y="53"/>
                  <a:pt x="372" y="51"/>
                  <a:pt x="372" y="51"/>
                </a:cubicBezTo>
                <a:cubicBezTo>
                  <a:pt x="373" y="50"/>
                  <a:pt x="375" y="48"/>
                  <a:pt x="376" y="48"/>
                </a:cubicBezTo>
                <a:cubicBezTo>
                  <a:pt x="378" y="48"/>
                  <a:pt x="380" y="48"/>
                  <a:pt x="381" y="48"/>
                </a:cubicBezTo>
                <a:cubicBezTo>
                  <a:pt x="382" y="49"/>
                  <a:pt x="384" y="52"/>
                  <a:pt x="385" y="53"/>
                </a:cubicBezTo>
                <a:cubicBezTo>
                  <a:pt x="386" y="55"/>
                  <a:pt x="385" y="60"/>
                  <a:pt x="385" y="62"/>
                </a:cubicBezTo>
                <a:cubicBezTo>
                  <a:pt x="386" y="65"/>
                  <a:pt x="388" y="69"/>
                  <a:pt x="389" y="71"/>
                </a:cubicBezTo>
                <a:cubicBezTo>
                  <a:pt x="390" y="73"/>
                  <a:pt x="393" y="77"/>
                  <a:pt x="394" y="79"/>
                </a:cubicBezTo>
                <a:cubicBezTo>
                  <a:pt x="395" y="80"/>
                  <a:pt x="398" y="82"/>
                  <a:pt x="399" y="83"/>
                </a:cubicBezTo>
                <a:cubicBezTo>
                  <a:pt x="400" y="84"/>
                  <a:pt x="402" y="87"/>
                  <a:pt x="402" y="89"/>
                </a:cubicBezTo>
                <a:cubicBezTo>
                  <a:pt x="402" y="90"/>
                  <a:pt x="400" y="93"/>
                  <a:pt x="400" y="95"/>
                </a:cubicBezTo>
                <a:cubicBezTo>
                  <a:pt x="400" y="96"/>
                  <a:pt x="401" y="99"/>
                  <a:pt x="402" y="100"/>
                </a:cubicBezTo>
                <a:cubicBezTo>
                  <a:pt x="403" y="103"/>
                  <a:pt x="404" y="109"/>
                  <a:pt x="405" y="111"/>
                </a:cubicBezTo>
                <a:cubicBezTo>
                  <a:pt x="405" y="113"/>
                  <a:pt x="405" y="116"/>
                  <a:pt x="405" y="118"/>
                </a:cubicBezTo>
                <a:cubicBezTo>
                  <a:pt x="406" y="119"/>
                  <a:pt x="408" y="122"/>
                  <a:pt x="410" y="124"/>
                </a:cubicBezTo>
                <a:cubicBezTo>
                  <a:pt x="411" y="125"/>
                  <a:pt x="415" y="126"/>
                  <a:pt x="417" y="127"/>
                </a:cubicBezTo>
                <a:cubicBezTo>
                  <a:pt x="419" y="128"/>
                  <a:pt x="421" y="132"/>
                  <a:pt x="422" y="134"/>
                </a:cubicBezTo>
                <a:cubicBezTo>
                  <a:pt x="424" y="135"/>
                  <a:pt x="427" y="137"/>
                  <a:pt x="428" y="139"/>
                </a:cubicBezTo>
                <a:cubicBezTo>
                  <a:pt x="429" y="140"/>
                  <a:pt x="428" y="142"/>
                  <a:pt x="428" y="143"/>
                </a:cubicBezTo>
                <a:cubicBezTo>
                  <a:pt x="428" y="145"/>
                  <a:pt x="426" y="148"/>
                  <a:pt x="426" y="150"/>
                </a:cubicBezTo>
                <a:cubicBezTo>
                  <a:pt x="426" y="152"/>
                  <a:pt x="426" y="155"/>
                  <a:pt x="427" y="156"/>
                </a:cubicBezTo>
                <a:cubicBezTo>
                  <a:pt x="428" y="157"/>
                  <a:pt x="430" y="159"/>
                  <a:pt x="431" y="160"/>
                </a:cubicBezTo>
                <a:cubicBezTo>
                  <a:pt x="432" y="161"/>
                  <a:pt x="433" y="164"/>
                  <a:pt x="433" y="166"/>
                </a:cubicBezTo>
                <a:cubicBezTo>
                  <a:pt x="433" y="167"/>
                  <a:pt x="432" y="170"/>
                  <a:pt x="432" y="171"/>
                </a:cubicBezTo>
                <a:cubicBezTo>
                  <a:pt x="432" y="173"/>
                  <a:pt x="434" y="177"/>
                  <a:pt x="434" y="179"/>
                </a:cubicBezTo>
                <a:cubicBezTo>
                  <a:pt x="434" y="180"/>
                  <a:pt x="431" y="183"/>
                  <a:pt x="431" y="185"/>
                </a:cubicBezTo>
                <a:cubicBezTo>
                  <a:pt x="431" y="186"/>
                  <a:pt x="431" y="187"/>
                  <a:pt x="431" y="188"/>
                </a:cubicBezTo>
                <a:cubicBezTo>
                  <a:pt x="430" y="188"/>
                  <a:pt x="430" y="188"/>
                  <a:pt x="430" y="188"/>
                </a:cubicBezTo>
                <a:cubicBezTo>
                  <a:pt x="428" y="189"/>
                  <a:pt x="425" y="192"/>
                  <a:pt x="424" y="194"/>
                </a:cubicBezTo>
                <a:cubicBezTo>
                  <a:pt x="423" y="195"/>
                  <a:pt x="423" y="198"/>
                  <a:pt x="422" y="200"/>
                </a:cubicBezTo>
                <a:cubicBezTo>
                  <a:pt x="422" y="201"/>
                  <a:pt x="422" y="204"/>
                  <a:pt x="421" y="205"/>
                </a:cubicBezTo>
                <a:cubicBezTo>
                  <a:pt x="420" y="206"/>
                  <a:pt x="416" y="206"/>
                  <a:pt x="414" y="207"/>
                </a:cubicBezTo>
                <a:cubicBezTo>
                  <a:pt x="412" y="207"/>
                  <a:pt x="409" y="209"/>
                  <a:pt x="408" y="210"/>
                </a:cubicBezTo>
                <a:cubicBezTo>
                  <a:pt x="405" y="213"/>
                  <a:pt x="402" y="218"/>
                  <a:pt x="400" y="221"/>
                </a:cubicBezTo>
                <a:cubicBezTo>
                  <a:pt x="399" y="223"/>
                  <a:pt x="396" y="227"/>
                  <a:pt x="395" y="228"/>
                </a:cubicBezTo>
                <a:cubicBezTo>
                  <a:pt x="394" y="230"/>
                  <a:pt x="392" y="233"/>
                  <a:pt x="391" y="233"/>
                </a:cubicBezTo>
                <a:cubicBezTo>
                  <a:pt x="389" y="235"/>
                  <a:pt x="383" y="236"/>
                  <a:pt x="380" y="237"/>
                </a:cubicBezTo>
                <a:cubicBezTo>
                  <a:pt x="379" y="238"/>
                  <a:pt x="376" y="240"/>
                  <a:pt x="374" y="240"/>
                </a:cubicBezTo>
                <a:cubicBezTo>
                  <a:pt x="372" y="240"/>
                  <a:pt x="369" y="240"/>
                  <a:pt x="367" y="240"/>
                </a:cubicBezTo>
                <a:cubicBezTo>
                  <a:pt x="365" y="240"/>
                  <a:pt x="363" y="238"/>
                  <a:pt x="361" y="238"/>
                </a:cubicBezTo>
                <a:cubicBezTo>
                  <a:pt x="360" y="238"/>
                  <a:pt x="357" y="241"/>
                  <a:pt x="356" y="242"/>
                </a:cubicBezTo>
                <a:cubicBezTo>
                  <a:pt x="354" y="243"/>
                  <a:pt x="350" y="242"/>
                  <a:pt x="349" y="243"/>
                </a:cubicBezTo>
                <a:cubicBezTo>
                  <a:pt x="348" y="244"/>
                  <a:pt x="349" y="248"/>
                  <a:pt x="349" y="249"/>
                </a:cubicBezTo>
                <a:cubicBezTo>
                  <a:pt x="348" y="251"/>
                  <a:pt x="347" y="254"/>
                  <a:pt x="345" y="255"/>
                </a:cubicBezTo>
                <a:cubicBezTo>
                  <a:pt x="344" y="255"/>
                  <a:pt x="340" y="254"/>
                  <a:pt x="339" y="255"/>
                </a:cubicBezTo>
                <a:cubicBezTo>
                  <a:pt x="338" y="255"/>
                  <a:pt x="336" y="257"/>
                  <a:pt x="335" y="258"/>
                </a:cubicBezTo>
                <a:cubicBezTo>
                  <a:pt x="333" y="258"/>
                  <a:pt x="328" y="258"/>
                  <a:pt x="326" y="257"/>
                </a:cubicBezTo>
                <a:cubicBezTo>
                  <a:pt x="325" y="256"/>
                  <a:pt x="323" y="253"/>
                  <a:pt x="322" y="252"/>
                </a:cubicBezTo>
                <a:cubicBezTo>
                  <a:pt x="320" y="251"/>
                  <a:pt x="317" y="249"/>
                  <a:pt x="315" y="249"/>
                </a:cubicBezTo>
                <a:cubicBezTo>
                  <a:pt x="314" y="249"/>
                  <a:pt x="312" y="251"/>
                  <a:pt x="311" y="251"/>
                </a:cubicBezTo>
                <a:cubicBezTo>
                  <a:pt x="310" y="251"/>
                  <a:pt x="309" y="249"/>
                  <a:pt x="308" y="250"/>
                </a:cubicBezTo>
                <a:cubicBezTo>
                  <a:pt x="307" y="251"/>
                  <a:pt x="308" y="255"/>
                  <a:pt x="308" y="256"/>
                </a:cubicBezTo>
                <a:cubicBezTo>
                  <a:pt x="308" y="258"/>
                  <a:pt x="308" y="261"/>
                  <a:pt x="307" y="262"/>
                </a:cubicBezTo>
                <a:cubicBezTo>
                  <a:pt x="306" y="263"/>
                  <a:pt x="303" y="265"/>
                  <a:pt x="302" y="266"/>
                </a:cubicBezTo>
                <a:cubicBezTo>
                  <a:pt x="301" y="267"/>
                  <a:pt x="298" y="268"/>
                  <a:pt x="297" y="269"/>
                </a:cubicBezTo>
                <a:cubicBezTo>
                  <a:pt x="296" y="271"/>
                  <a:pt x="297" y="274"/>
                  <a:pt x="296" y="275"/>
                </a:cubicBezTo>
                <a:cubicBezTo>
                  <a:pt x="294" y="277"/>
                  <a:pt x="290" y="279"/>
                  <a:pt x="288" y="280"/>
                </a:cubicBezTo>
                <a:cubicBezTo>
                  <a:pt x="284" y="282"/>
                  <a:pt x="275" y="284"/>
                  <a:pt x="271" y="285"/>
                </a:cubicBezTo>
                <a:cubicBezTo>
                  <a:pt x="268" y="286"/>
                  <a:pt x="261" y="288"/>
                  <a:pt x="257" y="288"/>
                </a:cubicBezTo>
                <a:cubicBezTo>
                  <a:pt x="255" y="288"/>
                  <a:pt x="249" y="288"/>
                  <a:pt x="247" y="287"/>
                </a:cubicBezTo>
                <a:cubicBezTo>
                  <a:pt x="245" y="287"/>
                  <a:pt x="242" y="285"/>
                  <a:pt x="240" y="285"/>
                </a:cubicBezTo>
                <a:cubicBezTo>
                  <a:pt x="238" y="285"/>
                  <a:pt x="235" y="284"/>
                  <a:pt x="233" y="284"/>
                </a:cubicBezTo>
                <a:cubicBezTo>
                  <a:pt x="231" y="284"/>
                  <a:pt x="227" y="286"/>
                  <a:pt x="225" y="287"/>
                </a:cubicBezTo>
                <a:cubicBezTo>
                  <a:pt x="223" y="287"/>
                  <a:pt x="220" y="286"/>
                  <a:pt x="219" y="286"/>
                </a:cubicBezTo>
                <a:cubicBezTo>
                  <a:pt x="218" y="286"/>
                  <a:pt x="215" y="286"/>
                  <a:pt x="215" y="285"/>
                </a:cubicBezTo>
                <a:cubicBezTo>
                  <a:pt x="214" y="285"/>
                  <a:pt x="213" y="283"/>
                  <a:pt x="212" y="282"/>
                </a:cubicBezTo>
                <a:cubicBezTo>
                  <a:pt x="211" y="282"/>
                  <a:pt x="208" y="283"/>
                  <a:pt x="206" y="282"/>
                </a:cubicBezTo>
                <a:cubicBezTo>
                  <a:pt x="205" y="282"/>
                  <a:pt x="203" y="280"/>
                  <a:pt x="201" y="280"/>
                </a:cubicBezTo>
                <a:cubicBezTo>
                  <a:pt x="199" y="279"/>
                  <a:pt x="195" y="279"/>
                  <a:pt x="193" y="279"/>
                </a:cubicBezTo>
                <a:cubicBezTo>
                  <a:pt x="190" y="279"/>
                  <a:pt x="182" y="279"/>
                  <a:pt x="179" y="281"/>
                </a:cubicBezTo>
                <a:cubicBezTo>
                  <a:pt x="178" y="282"/>
                  <a:pt x="177" y="286"/>
                  <a:pt x="175" y="286"/>
                </a:cubicBezTo>
                <a:cubicBezTo>
                  <a:pt x="173" y="287"/>
                  <a:pt x="170" y="284"/>
                  <a:pt x="168" y="284"/>
                </a:cubicBezTo>
                <a:cubicBezTo>
                  <a:pt x="167" y="284"/>
                  <a:pt x="164" y="285"/>
                  <a:pt x="163" y="286"/>
                </a:cubicBezTo>
                <a:cubicBezTo>
                  <a:pt x="162" y="287"/>
                  <a:pt x="162" y="290"/>
                  <a:pt x="162" y="291"/>
                </a:cubicBezTo>
                <a:cubicBezTo>
                  <a:pt x="163" y="292"/>
                  <a:pt x="167" y="293"/>
                  <a:pt x="168" y="293"/>
                </a:cubicBezTo>
                <a:cubicBezTo>
                  <a:pt x="170" y="294"/>
                  <a:pt x="172" y="296"/>
                  <a:pt x="174" y="297"/>
                </a:cubicBezTo>
                <a:cubicBezTo>
                  <a:pt x="176" y="297"/>
                  <a:pt x="180" y="298"/>
                  <a:pt x="181" y="297"/>
                </a:cubicBezTo>
                <a:cubicBezTo>
                  <a:pt x="182" y="297"/>
                  <a:pt x="184" y="296"/>
                  <a:pt x="185" y="296"/>
                </a:cubicBezTo>
                <a:cubicBezTo>
                  <a:pt x="186" y="296"/>
                  <a:pt x="188" y="297"/>
                  <a:pt x="190" y="298"/>
                </a:cubicBezTo>
                <a:cubicBezTo>
                  <a:pt x="191" y="299"/>
                  <a:pt x="192" y="301"/>
                  <a:pt x="193" y="302"/>
                </a:cubicBezTo>
                <a:cubicBezTo>
                  <a:pt x="194" y="302"/>
                  <a:pt x="195" y="304"/>
                  <a:pt x="195" y="305"/>
                </a:cubicBezTo>
                <a:cubicBezTo>
                  <a:pt x="196" y="307"/>
                  <a:pt x="197" y="309"/>
                  <a:pt x="198" y="310"/>
                </a:cubicBezTo>
                <a:cubicBezTo>
                  <a:pt x="198" y="312"/>
                  <a:pt x="198" y="316"/>
                  <a:pt x="198" y="318"/>
                </a:cubicBezTo>
                <a:cubicBezTo>
                  <a:pt x="199" y="319"/>
                  <a:pt x="201" y="320"/>
                  <a:pt x="201" y="321"/>
                </a:cubicBezTo>
                <a:cubicBezTo>
                  <a:pt x="202" y="322"/>
                  <a:pt x="201" y="325"/>
                  <a:pt x="201" y="327"/>
                </a:cubicBezTo>
                <a:cubicBezTo>
                  <a:pt x="201" y="328"/>
                  <a:pt x="201" y="330"/>
                  <a:pt x="200" y="331"/>
                </a:cubicBezTo>
                <a:cubicBezTo>
                  <a:pt x="199" y="331"/>
                  <a:pt x="196" y="329"/>
                  <a:pt x="195" y="328"/>
                </a:cubicBezTo>
                <a:cubicBezTo>
                  <a:pt x="194" y="328"/>
                  <a:pt x="191" y="328"/>
                  <a:pt x="190" y="328"/>
                </a:cubicBezTo>
                <a:cubicBezTo>
                  <a:pt x="188" y="328"/>
                  <a:pt x="185" y="331"/>
                  <a:pt x="183" y="331"/>
                </a:cubicBezTo>
                <a:cubicBezTo>
                  <a:pt x="181" y="332"/>
                  <a:pt x="175" y="331"/>
                  <a:pt x="172" y="332"/>
                </a:cubicBezTo>
                <a:cubicBezTo>
                  <a:pt x="170" y="332"/>
                  <a:pt x="165" y="333"/>
                  <a:pt x="163" y="332"/>
                </a:cubicBezTo>
                <a:cubicBezTo>
                  <a:pt x="161" y="332"/>
                  <a:pt x="159" y="331"/>
                  <a:pt x="158" y="330"/>
                </a:cubicBezTo>
                <a:cubicBezTo>
                  <a:pt x="157" y="329"/>
                  <a:pt x="156" y="327"/>
                  <a:pt x="156" y="326"/>
                </a:cubicBezTo>
                <a:cubicBezTo>
                  <a:pt x="155" y="325"/>
                  <a:pt x="156" y="322"/>
                  <a:pt x="156" y="321"/>
                </a:cubicBezTo>
                <a:cubicBezTo>
                  <a:pt x="155" y="320"/>
                  <a:pt x="153" y="318"/>
                  <a:pt x="152" y="316"/>
                </a:cubicBezTo>
                <a:cubicBezTo>
                  <a:pt x="152" y="315"/>
                  <a:pt x="152" y="313"/>
                  <a:pt x="151" y="312"/>
                </a:cubicBezTo>
                <a:cubicBezTo>
                  <a:pt x="151" y="311"/>
                  <a:pt x="150" y="309"/>
                  <a:pt x="149" y="309"/>
                </a:cubicBezTo>
                <a:cubicBezTo>
                  <a:pt x="147" y="308"/>
                  <a:pt x="143" y="308"/>
                  <a:pt x="141" y="309"/>
                </a:cubicBezTo>
                <a:cubicBezTo>
                  <a:pt x="140" y="310"/>
                  <a:pt x="139" y="313"/>
                  <a:pt x="138" y="315"/>
                </a:cubicBezTo>
                <a:cubicBezTo>
                  <a:pt x="137" y="316"/>
                  <a:pt x="136" y="318"/>
                  <a:pt x="134" y="319"/>
                </a:cubicBezTo>
                <a:cubicBezTo>
                  <a:pt x="133" y="320"/>
                  <a:pt x="130" y="320"/>
                  <a:pt x="129" y="321"/>
                </a:cubicBezTo>
                <a:cubicBezTo>
                  <a:pt x="128" y="321"/>
                  <a:pt x="128" y="322"/>
                  <a:pt x="128" y="322"/>
                </a:cubicBezTo>
                <a:cubicBezTo>
                  <a:pt x="127" y="322"/>
                  <a:pt x="126" y="320"/>
                  <a:pt x="126" y="319"/>
                </a:cubicBezTo>
                <a:cubicBezTo>
                  <a:pt x="125" y="318"/>
                  <a:pt x="125" y="314"/>
                  <a:pt x="125" y="312"/>
                </a:cubicBezTo>
                <a:cubicBezTo>
                  <a:pt x="125" y="311"/>
                  <a:pt x="125" y="308"/>
                  <a:pt x="124" y="308"/>
                </a:cubicBezTo>
                <a:cubicBezTo>
                  <a:pt x="123" y="307"/>
                  <a:pt x="119" y="309"/>
                  <a:pt x="118" y="309"/>
                </a:cubicBezTo>
                <a:cubicBezTo>
                  <a:pt x="116" y="310"/>
                  <a:pt x="113" y="310"/>
                  <a:pt x="112" y="310"/>
                </a:cubicBezTo>
                <a:cubicBezTo>
                  <a:pt x="111" y="311"/>
                  <a:pt x="109" y="311"/>
                  <a:pt x="108" y="312"/>
                </a:cubicBezTo>
                <a:cubicBezTo>
                  <a:pt x="106" y="312"/>
                  <a:pt x="104" y="313"/>
                  <a:pt x="103" y="314"/>
                </a:cubicBezTo>
                <a:cubicBezTo>
                  <a:pt x="103" y="315"/>
                  <a:pt x="103" y="318"/>
                  <a:pt x="103" y="319"/>
                </a:cubicBezTo>
                <a:cubicBezTo>
                  <a:pt x="103" y="320"/>
                  <a:pt x="101" y="321"/>
                  <a:pt x="101" y="322"/>
                </a:cubicBezTo>
                <a:cubicBezTo>
                  <a:pt x="100" y="324"/>
                  <a:pt x="99" y="329"/>
                  <a:pt x="98" y="330"/>
                </a:cubicBezTo>
                <a:cubicBezTo>
                  <a:pt x="97" y="331"/>
                  <a:pt x="94" y="332"/>
                  <a:pt x="92" y="333"/>
                </a:cubicBezTo>
                <a:cubicBezTo>
                  <a:pt x="91" y="333"/>
                  <a:pt x="89" y="336"/>
                  <a:pt x="88" y="337"/>
                </a:cubicBezTo>
                <a:cubicBezTo>
                  <a:pt x="87" y="337"/>
                  <a:pt x="86" y="340"/>
                  <a:pt x="86" y="340"/>
                </a:cubicBezTo>
                <a:cubicBezTo>
                  <a:pt x="84" y="341"/>
                  <a:pt x="81" y="342"/>
                  <a:pt x="80" y="342"/>
                </a:cubicBezTo>
                <a:cubicBezTo>
                  <a:pt x="79" y="342"/>
                  <a:pt x="77" y="341"/>
                  <a:pt x="76" y="340"/>
                </a:cubicBezTo>
                <a:cubicBezTo>
                  <a:pt x="75" y="340"/>
                  <a:pt x="74" y="338"/>
                  <a:pt x="73" y="338"/>
                </a:cubicBezTo>
                <a:cubicBezTo>
                  <a:pt x="73" y="338"/>
                  <a:pt x="71" y="339"/>
                  <a:pt x="71" y="339"/>
                </a:cubicBezTo>
                <a:cubicBezTo>
                  <a:pt x="70" y="340"/>
                  <a:pt x="69" y="342"/>
                  <a:pt x="69" y="343"/>
                </a:cubicBezTo>
                <a:cubicBezTo>
                  <a:pt x="68" y="343"/>
                  <a:pt x="66" y="344"/>
                  <a:pt x="66" y="344"/>
                </a:cubicBezTo>
                <a:cubicBezTo>
                  <a:pt x="65" y="345"/>
                  <a:pt x="64" y="347"/>
                  <a:pt x="64" y="348"/>
                </a:cubicBezTo>
                <a:cubicBezTo>
                  <a:pt x="64" y="348"/>
                  <a:pt x="64" y="349"/>
                  <a:pt x="64" y="350"/>
                </a:cubicBezTo>
                <a:cubicBezTo>
                  <a:pt x="64" y="350"/>
                  <a:pt x="63" y="350"/>
                  <a:pt x="63" y="350"/>
                </a:cubicBezTo>
                <a:cubicBezTo>
                  <a:pt x="62" y="350"/>
                  <a:pt x="60" y="352"/>
                  <a:pt x="59" y="352"/>
                </a:cubicBezTo>
                <a:cubicBezTo>
                  <a:pt x="58" y="353"/>
                  <a:pt x="56" y="355"/>
                  <a:pt x="54" y="355"/>
                </a:cubicBezTo>
                <a:cubicBezTo>
                  <a:pt x="53" y="355"/>
                  <a:pt x="51" y="354"/>
                  <a:pt x="50" y="353"/>
                </a:cubicBezTo>
                <a:cubicBezTo>
                  <a:pt x="49" y="352"/>
                  <a:pt x="47" y="351"/>
                  <a:pt x="47" y="350"/>
                </a:cubicBezTo>
                <a:cubicBezTo>
                  <a:pt x="46" y="348"/>
                  <a:pt x="47" y="345"/>
                  <a:pt x="47" y="344"/>
                </a:cubicBezTo>
                <a:cubicBezTo>
                  <a:pt x="48" y="343"/>
                  <a:pt x="49" y="341"/>
                  <a:pt x="49" y="340"/>
                </a:cubicBezTo>
                <a:cubicBezTo>
                  <a:pt x="49" y="338"/>
                  <a:pt x="48" y="335"/>
                  <a:pt x="48" y="334"/>
                </a:cubicBezTo>
                <a:cubicBezTo>
                  <a:pt x="48" y="333"/>
                  <a:pt x="48" y="330"/>
                  <a:pt x="48" y="329"/>
                </a:cubicBezTo>
                <a:cubicBezTo>
                  <a:pt x="48" y="328"/>
                  <a:pt x="48" y="325"/>
                  <a:pt x="48" y="324"/>
                </a:cubicBezTo>
                <a:cubicBezTo>
                  <a:pt x="48" y="323"/>
                  <a:pt x="48" y="321"/>
                  <a:pt x="48" y="320"/>
                </a:cubicBezTo>
                <a:cubicBezTo>
                  <a:pt x="47" y="319"/>
                  <a:pt x="46" y="317"/>
                  <a:pt x="45" y="316"/>
                </a:cubicBezTo>
                <a:cubicBezTo>
                  <a:pt x="44" y="315"/>
                  <a:pt x="42" y="314"/>
                  <a:pt x="41" y="313"/>
                </a:cubicBezTo>
                <a:cubicBezTo>
                  <a:pt x="40" y="312"/>
                  <a:pt x="39" y="309"/>
                  <a:pt x="39" y="308"/>
                </a:cubicBezTo>
                <a:cubicBezTo>
                  <a:pt x="38" y="306"/>
                  <a:pt x="38" y="302"/>
                  <a:pt x="37" y="300"/>
                </a:cubicBezTo>
                <a:cubicBezTo>
                  <a:pt x="36" y="299"/>
                  <a:pt x="35" y="296"/>
                  <a:pt x="33" y="295"/>
                </a:cubicBezTo>
                <a:cubicBezTo>
                  <a:pt x="33" y="295"/>
                  <a:pt x="31" y="293"/>
                  <a:pt x="30" y="293"/>
                </a:cubicBezTo>
                <a:cubicBezTo>
                  <a:pt x="29" y="293"/>
                  <a:pt x="28" y="297"/>
                  <a:pt x="26" y="297"/>
                </a:cubicBezTo>
                <a:cubicBezTo>
                  <a:pt x="25" y="298"/>
                  <a:pt x="22" y="298"/>
                  <a:pt x="21" y="298"/>
                </a:cubicBezTo>
                <a:cubicBezTo>
                  <a:pt x="19" y="298"/>
                  <a:pt x="14" y="297"/>
                  <a:pt x="11" y="297"/>
                </a:cubicBezTo>
                <a:cubicBezTo>
                  <a:pt x="10" y="296"/>
                  <a:pt x="7" y="295"/>
                  <a:pt x="6" y="293"/>
                </a:cubicBezTo>
                <a:cubicBezTo>
                  <a:pt x="4" y="291"/>
                  <a:pt x="3" y="286"/>
                  <a:pt x="2" y="283"/>
                </a:cubicBezTo>
                <a:cubicBezTo>
                  <a:pt x="2" y="281"/>
                  <a:pt x="4" y="277"/>
                  <a:pt x="4" y="275"/>
                </a:cubicBezTo>
                <a:cubicBezTo>
                  <a:pt x="3" y="273"/>
                  <a:pt x="1" y="271"/>
                  <a:pt x="0" y="270"/>
                </a:cubicBezTo>
                <a:cubicBezTo>
                  <a:pt x="0" y="269"/>
                  <a:pt x="0" y="268"/>
                  <a:pt x="0" y="266"/>
                </a:cubicBezTo>
                <a:close/>
              </a:path>
            </a:pathLst>
          </a:custGeom>
          <a:solidFill>
            <a:srgbClr val="A1A1A1"/>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1" name="Freeform 6"/>
          <p:cNvSpPr>
            <a:spLocks/>
          </p:cNvSpPr>
          <p:nvPr/>
        </p:nvSpPr>
        <p:spPr bwMode="auto">
          <a:xfrm>
            <a:off x="9998826" y="4090722"/>
            <a:ext cx="939772" cy="1304827"/>
          </a:xfrm>
          <a:custGeom>
            <a:avLst/>
            <a:gdLst/>
            <a:ahLst/>
            <a:cxnLst>
              <a:cxn ang="0">
                <a:pos x="327" y="209"/>
              </a:cxn>
              <a:cxn ang="0">
                <a:pos x="320" y="245"/>
              </a:cxn>
              <a:cxn ang="0">
                <a:pos x="311" y="277"/>
              </a:cxn>
              <a:cxn ang="0">
                <a:pos x="300" y="296"/>
              </a:cxn>
              <a:cxn ang="0">
                <a:pos x="285" y="317"/>
              </a:cxn>
              <a:cxn ang="0">
                <a:pos x="269" y="344"/>
              </a:cxn>
              <a:cxn ang="0">
                <a:pos x="247" y="380"/>
              </a:cxn>
              <a:cxn ang="0">
                <a:pos x="220" y="422"/>
              </a:cxn>
              <a:cxn ang="0">
                <a:pos x="202" y="439"/>
              </a:cxn>
              <a:cxn ang="0">
                <a:pos x="164" y="463"/>
              </a:cxn>
              <a:cxn ang="0">
                <a:pos x="164" y="453"/>
              </a:cxn>
              <a:cxn ang="0">
                <a:pos x="161" y="434"/>
              </a:cxn>
              <a:cxn ang="0">
                <a:pos x="158" y="417"/>
              </a:cxn>
              <a:cxn ang="0">
                <a:pos x="147" y="401"/>
              </a:cxn>
              <a:cxn ang="0">
                <a:pos x="135" y="385"/>
              </a:cxn>
              <a:cxn ang="0">
                <a:pos x="132" y="363"/>
              </a:cxn>
              <a:cxn ang="0">
                <a:pos x="119" y="345"/>
              </a:cxn>
              <a:cxn ang="0">
                <a:pos x="111" y="322"/>
              </a:cxn>
              <a:cxn ang="0">
                <a:pos x="100" y="327"/>
              </a:cxn>
              <a:cxn ang="0">
                <a:pos x="95" y="311"/>
              </a:cxn>
              <a:cxn ang="0">
                <a:pos x="83" y="298"/>
              </a:cxn>
              <a:cxn ang="0">
                <a:pos x="67" y="283"/>
              </a:cxn>
              <a:cxn ang="0">
                <a:pos x="47" y="275"/>
              </a:cxn>
              <a:cxn ang="0">
                <a:pos x="47" y="270"/>
              </a:cxn>
              <a:cxn ang="0">
                <a:pos x="43" y="257"/>
              </a:cxn>
              <a:cxn ang="0">
                <a:pos x="52" y="245"/>
              </a:cxn>
              <a:cxn ang="0">
                <a:pos x="61" y="236"/>
              </a:cxn>
              <a:cxn ang="0">
                <a:pos x="75" y="241"/>
              </a:cxn>
              <a:cxn ang="0">
                <a:pos x="85" y="228"/>
              </a:cxn>
              <a:cxn ang="0">
                <a:pos x="74" y="216"/>
              </a:cxn>
              <a:cxn ang="0">
                <a:pos x="78" y="198"/>
              </a:cxn>
              <a:cxn ang="0">
                <a:pos x="64" y="186"/>
              </a:cxn>
              <a:cxn ang="0">
                <a:pos x="50" y="166"/>
              </a:cxn>
              <a:cxn ang="0">
                <a:pos x="41" y="157"/>
              </a:cxn>
              <a:cxn ang="0">
                <a:pos x="36" y="150"/>
              </a:cxn>
              <a:cxn ang="0">
                <a:pos x="43" y="113"/>
              </a:cxn>
              <a:cxn ang="0">
                <a:pos x="31" y="91"/>
              </a:cxn>
              <a:cxn ang="0">
                <a:pos x="34" y="77"/>
              </a:cxn>
              <a:cxn ang="0">
                <a:pos x="26" y="61"/>
              </a:cxn>
              <a:cxn ang="0">
                <a:pos x="20" y="47"/>
              </a:cxn>
              <a:cxn ang="0">
                <a:pos x="5" y="39"/>
              </a:cxn>
              <a:cxn ang="0">
                <a:pos x="5" y="21"/>
              </a:cxn>
              <a:cxn ang="0">
                <a:pos x="22" y="10"/>
              </a:cxn>
              <a:cxn ang="0">
                <a:pos x="71" y="11"/>
              </a:cxn>
              <a:cxn ang="0">
                <a:pos x="117" y="1"/>
              </a:cxn>
              <a:cxn ang="0">
                <a:pos x="130" y="14"/>
              </a:cxn>
              <a:cxn ang="0">
                <a:pos x="141" y="34"/>
              </a:cxn>
              <a:cxn ang="0">
                <a:pos x="164" y="24"/>
              </a:cxn>
              <a:cxn ang="0">
                <a:pos x="173" y="41"/>
              </a:cxn>
              <a:cxn ang="0">
                <a:pos x="193" y="62"/>
              </a:cxn>
              <a:cxn ang="0">
                <a:pos x="210" y="79"/>
              </a:cxn>
              <a:cxn ang="0">
                <a:pos x="246" y="94"/>
              </a:cxn>
              <a:cxn ang="0">
                <a:pos x="276" y="121"/>
              </a:cxn>
              <a:cxn ang="0">
                <a:pos x="296" y="149"/>
              </a:cxn>
              <a:cxn ang="0">
                <a:pos x="318" y="170"/>
              </a:cxn>
              <a:cxn ang="0">
                <a:pos x="328" y="188"/>
              </a:cxn>
            </a:cxnLst>
            <a:rect l="0" t="0" r="r" b="b"/>
            <a:pathLst>
              <a:path w="333" h="463">
                <a:moveTo>
                  <a:pt x="333" y="191"/>
                </a:moveTo>
                <a:cubicBezTo>
                  <a:pt x="333" y="193"/>
                  <a:pt x="331" y="198"/>
                  <a:pt x="331" y="200"/>
                </a:cubicBezTo>
                <a:cubicBezTo>
                  <a:pt x="330" y="202"/>
                  <a:pt x="328" y="206"/>
                  <a:pt x="327" y="209"/>
                </a:cubicBezTo>
                <a:cubicBezTo>
                  <a:pt x="326" y="210"/>
                  <a:pt x="324" y="214"/>
                  <a:pt x="323" y="216"/>
                </a:cubicBezTo>
                <a:cubicBezTo>
                  <a:pt x="322" y="218"/>
                  <a:pt x="322" y="223"/>
                  <a:pt x="321" y="226"/>
                </a:cubicBezTo>
                <a:cubicBezTo>
                  <a:pt x="321" y="231"/>
                  <a:pt x="321" y="240"/>
                  <a:pt x="320" y="245"/>
                </a:cubicBezTo>
                <a:cubicBezTo>
                  <a:pt x="320" y="247"/>
                  <a:pt x="318" y="252"/>
                  <a:pt x="317" y="254"/>
                </a:cubicBezTo>
                <a:cubicBezTo>
                  <a:pt x="316" y="256"/>
                  <a:pt x="315" y="259"/>
                  <a:pt x="314" y="261"/>
                </a:cubicBezTo>
                <a:cubicBezTo>
                  <a:pt x="313" y="265"/>
                  <a:pt x="311" y="273"/>
                  <a:pt x="311" y="277"/>
                </a:cubicBezTo>
                <a:cubicBezTo>
                  <a:pt x="310" y="279"/>
                  <a:pt x="310" y="283"/>
                  <a:pt x="310" y="284"/>
                </a:cubicBezTo>
                <a:cubicBezTo>
                  <a:pt x="309" y="286"/>
                  <a:pt x="304" y="288"/>
                  <a:pt x="303" y="290"/>
                </a:cubicBezTo>
                <a:cubicBezTo>
                  <a:pt x="302" y="291"/>
                  <a:pt x="301" y="295"/>
                  <a:pt x="300" y="296"/>
                </a:cubicBezTo>
                <a:cubicBezTo>
                  <a:pt x="299" y="299"/>
                  <a:pt x="296" y="303"/>
                  <a:pt x="294" y="305"/>
                </a:cubicBezTo>
                <a:cubicBezTo>
                  <a:pt x="293" y="307"/>
                  <a:pt x="291" y="310"/>
                  <a:pt x="290" y="312"/>
                </a:cubicBezTo>
                <a:cubicBezTo>
                  <a:pt x="289" y="313"/>
                  <a:pt x="286" y="315"/>
                  <a:pt x="285" y="317"/>
                </a:cubicBezTo>
                <a:cubicBezTo>
                  <a:pt x="285" y="319"/>
                  <a:pt x="285" y="323"/>
                  <a:pt x="285" y="325"/>
                </a:cubicBezTo>
                <a:cubicBezTo>
                  <a:pt x="284" y="327"/>
                  <a:pt x="282" y="330"/>
                  <a:pt x="281" y="331"/>
                </a:cubicBezTo>
                <a:cubicBezTo>
                  <a:pt x="278" y="334"/>
                  <a:pt x="272" y="341"/>
                  <a:pt x="269" y="344"/>
                </a:cubicBezTo>
                <a:cubicBezTo>
                  <a:pt x="266" y="347"/>
                  <a:pt x="260" y="353"/>
                  <a:pt x="258" y="356"/>
                </a:cubicBezTo>
                <a:cubicBezTo>
                  <a:pt x="256" y="359"/>
                  <a:pt x="254" y="364"/>
                  <a:pt x="253" y="367"/>
                </a:cubicBezTo>
                <a:cubicBezTo>
                  <a:pt x="252" y="370"/>
                  <a:pt x="249" y="377"/>
                  <a:pt x="247" y="380"/>
                </a:cubicBezTo>
                <a:cubicBezTo>
                  <a:pt x="244" y="385"/>
                  <a:pt x="236" y="394"/>
                  <a:pt x="232" y="399"/>
                </a:cubicBezTo>
                <a:cubicBezTo>
                  <a:pt x="230" y="402"/>
                  <a:pt x="226" y="407"/>
                  <a:pt x="224" y="410"/>
                </a:cubicBezTo>
                <a:cubicBezTo>
                  <a:pt x="223" y="413"/>
                  <a:pt x="221" y="419"/>
                  <a:pt x="220" y="422"/>
                </a:cubicBezTo>
                <a:cubicBezTo>
                  <a:pt x="219" y="424"/>
                  <a:pt x="215" y="429"/>
                  <a:pt x="213" y="431"/>
                </a:cubicBezTo>
                <a:cubicBezTo>
                  <a:pt x="213" y="433"/>
                  <a:pt x="212" y="435"/>
                  <a:pt x="211" y="438"/>
                </a:cubicBezTo>
                <a:cubicBezTo>
                  <a:pt x="208" y="438"/>
                  <a:pt x="204" y="438"/>
                  <a:pt x="202" y="439"/>
                </a:cubicBezTo>
                <a:cubicBezTo>
                  <a:pt x="198" y="440"/>
                  <a:pt x="192" y="444"/>
                  <a:pt x="189" y="447"/>
                </a:cubicBezTo>
                <a:cubicBezTo>
                  <a:pt x="185" y="450"/>
                  <a:pt x="178" y="457"/>
                  <a:pt x="174" y="459"/>
                </a:cubicBezTo>
                <a:cubicBezTo>
                  <a:pt x="171" y="461"/>
                  <a:pt x="166" y="463"/>
                  <a:pt x="164" y="463"/>
                </a:cubicBezTo>
                <a:cubicBezTo>
                  <a:pt x="163" y="463"/>
                  <a:pt x="162" y="463"/>
                  <a:pt x="161" y="462"/>
                </a:cubicBezTo>
                <a:cubicBezTo>
                  <a:pt x="161" y="461"/>
                  <a:pt x="161" y="460"/>
                  <a:pt x="161" y="459"/>
                </a:cubicBezTo>
                <a:cubicBezTo>
                  <a:pt x="161" y="457"/>
                  <a:pt x="164" y="454"/>
                  <a:pt x="164" y="453"/>
                </a:cubicBezTo>
                <a:cubicBezTo>
                  <a:pt x="164" y="451"/>
                  <a:pt x="162" y="447"/>
                  <a:pt x="162" y="445"/>
                </a:cubicBezTo>
                <a:cubicBezTo>
                  <a:pt x="162" y="444"/>
                  <a:pt x="163" y="441"/>
                  <a:pt x="163" y="440"/>
                </a:cubicBezTo>
                <a:cubicBezTo>
                  <a:pt x="163" y="438"/>
                  <a:pt x="162" y="435"/>
                  <a:pt x="161" y="434"/>
                </a:cubicBezTo>
                <a:cubicBezTo>
                  <a:pt x="160" y="433"/>
                  <a:pt x="158" y="431"/>
                  <a:pt x="157" y="430"/>
                </a:cubicBezTo>
                <a:cubicBezTo>
                  <a:pt x="156" y="429"/>
                  <a:pt x="156" y="426"/>
                  <a:pt x="156" y="424"/>
                </a:cubicBezTo>
                <a:cubicBezTo>
                  <a:pt x="156" y="422"/>
                  <a:pt x="158" y="419"/>
                  <a:pt x="158" y="417"/>
                </a:cubicBezTo>
                <a:cubicBezTo>
                  <a:pt x="158" y="416"/>
                  <a:pt x="159" y="414"/>
                  <a:pt x="158" y="413"/>
                </a:cubicBezTo>
                <a:cubicBezTo>
                  <a:pt x="157" y="411"/>
                  <a:pt x="154" y="409"/>
                  <a:pt x="152" y="408"/>
                </a:cubicBezTo>
                <a:cubicBezTo>
                  <a:pt x="151" y="406"/>
                  <a:pt x="149" y="402"/>
                  <a:pt x="147" y="401"/>
                </a:cubicBezTo>
                <a:cubicBezTo>
                  <a:pt x="145" y="400"/>
                  <a:pt x="141" y="399"/>
                  <a:pt x="140" y="398"/>
                </a:cubicBezTo>
                <a:cubicBezTo>
                  <a:pt x="138" y="396"/>
                  <a:pt x="136" y="393"/>
                  <a:pt x="135" y="392"/>
                </a:cubicBezTo>
                <a:cubicBezTo>
                  <a:pt x="135" y="390"/>
                  <a:pt x="135" y="387"/>
                  <a:pt x="135" y="385"/>
                </a:cubicBezTo>
                <a:cubicBezTo>
                  <a:pt x="134" y="383"/>
                  <a:pt x="133" y="377"/>
                  <a:pt x="132" y="374"/>
                </a:cubicBezTo>
                <a:cubicBezTo>
                  <a:pt x="131" y="373"/>
                  <a:pt x="130" y="370"/>
                  <a:pt x="130" y="369"/>
                </a:cubicBezTo>
                <a:cubicBezTo>
                  <a:pt x="130" y="367"/>
                  <a:pt x="132" y="364"/>
                  <a:pt x="132" y="363"/>
                </a:cubicBezTo>
                <a:cubicBezTo>
                  <a:pt x="132" y="361"/>
                  <a:pt x="130" y="358"/>
                  <a:pt x="129" y="357"/>
                </a:cubicBezTo>
                <a:cubicBezTo>
                  <a:pt x="128" y="356"/>
                  <a:pt x="125" y="354"/>
                  <a:pt x="124" y="353"/>
                </a:cubicBezTo>
                <a:cubicBezTo>
                  <a:pt x="123" y="351"/>
                  <a:pt x="120" y="347"/>
                  <a:pt x="119" y="345"/>
                </a:cubicBezTo>
                <a:cubicBezTo>
                  <a:pt x="118" y="343"/>
                  <a:pt x="116" y="339"/>
                  <a:pt x="115" y="336"/>
                </a:cubicBezTo>
                <a:cubicBezTo>
                  <a:pt x="115" y="334"/>
                  <a:pt x="116" y="329"/>
                  <a:pt x="115" y="327"/>
                </a:cubicBezTo>
                <a:cubicBezTo>
                  <a:pt x="114" y="326"/>
                  <a:pt x="112" y="323"/>
                  <a:pt x="111" y="322"/>
                </a:cubicBezTo>
                <a:cubicBezTo>
                  <a:pt x="110" y="322"/>
                  <a:pt x="108" y="322"/>
                  <a:pt x="106" y="322"/>
                </a:cubicBezTo>
                <a:cubicBezTo>
                  <a:pt x="105" y="322"/>
                  <a:pt x="103" y="324"/>
                  <a:pt x="102" y="325"/>
                </a:cubicBezTo>
                <a:cubicBezTo>
                  <a:pt x="102" y="325"/>
                  <a:pt x="101" y="327"/>
                  <a:pt x="100" y="327"/>
                </a:cubicBezTo>
                <a:cubicBezTo>
                  <a:pt x="99" y="328"/>
                  <a:pt x="95" y="326"/>
                  <a:pt x="94" y="325"/>
                </a:cubicBezTo>
                <a:cubicBezTo>
                  <a:pt x="93" y="324"/>
                  <a:pt x="93" y="321"/>
                  <a:pt x="93" y="320"/>
                </a:cubicBezTo>
                <a:cubicBezTo>
                  <a:pt x="93" y="318"/>
                  <a:pt x="95" y="313"/>
                  <a:pt x="95" y="311"/>
                </a:cubicBezTo>
                <a:cubicBezTo>
                  <a:pt x="95" y="309"/>
                  <a:pt x="93" y="307"/>
                  <a:pt x="92" y="306"/>
                </a:cubicBezTo>
                <a:cubicBezTo>
                  <a:pt x="91" y="305"/>
                  <a:pt x="88" y="304"/>
                  <a:pt x="87" y="303"/>
                </a:cubicBezTo>
                <a:cubicBezTo>
                  <a:pt x="86" y="302"/>
                  <a:pt x="84" y="299"/>
                  <a:pt x="83" y="298"/>
                </a:cubicBezTo>
                <a:cubicBezTo>
                  <a:pt x="82" y="296"/>
                  <a:pt x="80" y="292"/>
                  <a:pt x="78" y="291"/>
                </a:cubicBezTo>
                <a:cubicBezTo>
                  <a:pt x="77" y="289"/>
                  <a:pt x="73" y="288"/>
                  <a:pt x="71" y="286"/>
                </a:cubicBezTo>
                <a:cubicBezTo>
                  <a:pt x="70" y="286"/>
                  <a:pt x="68" y="284"/>
                  <a:pt x="67" y="283"/>
                </a:cubicBezTo>
                <a:cubicBezTo>
                  <a:pt x="65" y="282"/>
                  <a:pt x="62" y="278"/>
                  <a:pt x="60" y="276"/>
                </a:cubicBezTo>
                <a:cubicBezTo>
                  <a:pt x="58" y="276"/>
                  <a:pt x="55" y="275"/>
                  <a:pt x="53" y="275"/>
                </a:cubicBezTo>
                <a:cubicBezTo>
                  <a:pt x="52" y="275"/>
                  <a:pt x="49" y="275"/>
                  <a:pt x="47" y="275"/>
                </a:cubicBezTo>
                <a:cubicBezTo>
                  <a:pt x="47" y="275"/>
                  <a:pt x="46" y="274"/>
                  <a:pt x="46" y="274"/>
                </a:cubicBezTo>
                <a:cubicBezTo>
                  <a:pt x="46" y="274"/>
                  <a:pt x="46" y="274"/>
                  <a:pt x="46" y="274"/>
                </a:cubicBezTo>
                <a:cubicBezTo>
                  <a:pt x="46" y="273"/>
                  <a:pt x="46" y="271"/>
                  <a:pt x="47" y="270"/>
                </a:cubicBezTo>
                <a:cubicBezTo>
                  <a:pt x="47" y="268"/>
                  <a:pt x="50" y="267"/>
                  <a:pt x="50" y="266"/>
                </a:cubicBezTo>
                <a:cubicBezTo>
                  <a:pt x="50" y="264"/>
                  <a:pt x="48" y="262"/>
                  <a:pt x="47" y="261"/>
                </a:cubicBezTo>
                <a:cubicBezTo>
                  <a:pt x="46" y="260"/>
                  <a:pt x="44" y="259"/>
                  <a:pt x="43" y="257"/>
                </a:cubicBezTo>
                <a:cubicBezTo>
                  <a:pt x="43" y="256"/>
                  <a:pt x="43" y="254"/>
                  <a:pt x="43" y="253"/>
                </a:cubicBezTo>
                <a:cubicBezTo>
                  <a:pt x="43" y="252"/>
                  <a:pt x="46" y="249"/>
                  <a:pt x="47" y="248"/>
                </a:cubicBezTo>
                <a:cubicBezTo>
                  <a:pt x="48" y="247"/>
                  <a:pt x="51" y="246"/>
                  <a:pt x="52" y="245"/>
                </a:cubicBezTo>
                <a:cubicBezTo>
                  <a:pt x="53" y="244"/>
                  <a:pt x="52" y="241"/>
                  <a:pt x="52" y="240"/>
                </a:cubicBezTo>
                <a:cubicBezTo>
                  <a:pt x="53" y="239"/>
                  <a:pt x="54" y="237"/>
                  <a:pt x="55" y="237"/>
                </a:cubicBezTo>
                <a:cubicBezTo>
                  <a:pt x="56" y="236"/>
                  <a:pt x="60" y="236"/>
                  <a:pt x="61" y="236"/>
                </a:cubicBezTo>
                <a:cubicBezTo>
                  <a:pt x="63" y="236"/>
                  <a:pt x="65" y="237"/>
                  <a:pt x="66" y="237"/>
                </a:cubicBezTo>
                <a:cubicBezTo>
                  <a:pt x="67" y="238"/>
                  <a:pt x="69" y="240"/>
                  <a:pt x="70" y="241"/>
                </a:cubicBezTo>
                <a:cubicBezTo>
                  <a:pt x="71" y="241"/>
                  <a:pt x="74" y="242"/>
                  <a:pt x="75" y="241"/>
                </a:cubicBezTo>
                <a:cubicBezTo>
                  <a:pt x="77" y="241"/>
                  <a:pt x="78" y="237"/>
                  <a:pt x="79" y="235"/>
                </a:cubicBezTo>
                <a:cubicBezTo>
                  <a:pt x="80" y="234"/>
                  <a:pt x="83" y="233"/>
                  <a:pt x="84" y="232"/>
                </a:cubicBezTo>
                <a:cubicBezTo>
                  <a:pt x="84" y="231"/>
                  <a:pt x="85" y="229"/>
                  <a:pt x="85" y="228"/>
                </a:cubicBezTo>
                <a:cubicBezTo>
                  <a:pt x="85" y="227"/>
                  <a:pt x="83" y="226"/>
                  <a:pt x="82" y="225"/>
                </a:cubicBezTo>
                <a:cubicBezTo>
                  <a:pt x="81" y="224"/>
                  <a:pt x="79" y="222"/>
                  <a:pt x="78" y="221"/>
                </a:cubicBezTo>
                <a:cubicBezTo>
                  <a:pt x="77" y="220"/>
                  <a:pt x="75" y="217"/>
                  <a:pt x="74" y="216"/>
                </a:cubicBezTo>
                <a:cubicBezTo>
                  <a:pt x="74" y="215"/>
                  <a:pt x="72" y="213"/>
                  <a:pt x="72" y="212"/>
                </a:cubicBezTo>
                <a:cubicBezTo>
                  <a:pt x="72" y="210"/>
                  <a:pt x="75" y="207"/>
                  <a:pt x="75" y="205"/>
                </a:cubicBezTo>
                <a:cubicBezTo>
                  <a:pt x="76" y="203"/>
                  <a:pt x="78" y="200"/>
                  <a:pt x="78" y="198"/>
                </a:cubicBezTo>
                <a:cubicBezTo>
                  <a:pt x="78" y="197"/>
                  <a:pt x="77" y="195"/>
                  <a:pt x="77" y="194"/>
                </a:cubicBezTo>
                <a:cubicBezTo>
                  <a:pt x="75" y="192"/>
                  <a:pt x="72" y="191"/>
                  <a:pt x="71" y="190"/>
                </a:cubicBezTo>
                <a:cubicBezTo>
                  <a:pt x="69" y="189"/>
                  <a:pt x="65" y="187"/>
                  <a:pt x="64" y="186"/>
                </a:cubicBezTo>
                <a:cubicBezTo>
                  <a:pt x="63" y="185"/>
                  <a:pt x="61" y="183"/>
                  <a:pt x="60" y="181"/>
                </a:cubicBezTo>
                <a:cubicBezTo>
                  <a:pt x="58" y="179"/>
                  <a:pt x="55" y="174"/>
                  <a:pt x="54" y="172"/>
                </a:cubicBezTo>
                <a:cubicBezTo>
                  <a:pt x="53" y="170"/>
                  <a:pt x="51" y="168"/>
                  <a:pt x="50" y="166"/>
                </a:cubicBezTo>
                <a:cubicBezTo>
                  <a:pt x="50" y="166"/>
                  <a:pt x="48" y="165"/>
                  <a:pt x="47" y="164"/>
                </a:cubicBezTo>
                <a:cubicBezTo>
                  <a:pt x="46" y="163"/>
                  <a:pt x="45" y="161"/>
                  <a:pt x="44" y="160"/>
                </a:cubicBezTo>
                <a:cubicBezTo>
                  <a:pt x="43" y="159"/>
                  <a:pt x="42" y="158"/>
                  <a:pt x="41" y="157"/>
                </a:cubicBezTo>
                <a:cubicBezTo>
                  <a:pt x="40" y="157"/>
                  <a:pt x="36" y="156"/>
                  <a:pt x="35" y="155"/>
                </a:cubicBezTo>
                <a:cubicBezTo>
                  <a:pt x="35" y="155"/>
                  <a:pt x="34" y="154"/>
                  <a:pt x="34" y="153"/>
                </a:cubicBezTo>
                <a:cubicBezTo>
                  <a:pt x="34" y="152"/>
                  <a:pt x="35" y="150"/>
                  <a:pt x="36" y="150"/>
                </a:cubicBezTo>
                <a:cubicBezTo>
                  <a:pt x="37" y="146"/>
                  <a:pt x="41" y="140"/>
                  <a:pt x="42" y="136"/>
                </a:cubicBezTo>
                <a:cubicBezTo>
                  <a:pt x="43" y="133"/>
                  <a:pt x="44" y="124"/>
                  <a:pt x="44" y="120"/>
                </a:cubicBezTo>
                <a:cubicBezTo>
                  <a:pt x="44" y="118"/>
                  <a:pt x="43" y="115"/>
                  <a:pt x="43" y="113"/>
                </a:cubicBezTo>
                <a:cubicBezTo>
                  <a:pt x="42" y="111"/>
                  <a:pt x="39" y="109"/>
                  <a:pt x="38" y="107"/>
                </a:cubicBezTo>
                <a:cubicBezTo>
                  <a:pt x="37" y="105"/>
                  <a:pt x="35" y="101"/>
                  <a:pt x="35" y="99"/>
                </a:cubicBezTo>
                <a:cubicBezTo>
                  <a:pt x="34" y="97"/>
                  <a:pt x="32" y="93"/>
                  <a:pt x="31" y="91"/>
                </a:cubicBezTo>
                <a:cubicBezTo>
                  <a:pt x="31" y="89"/>
                  <a:pt x="28" y="86"/>
                  <a:pt x="28" y="84"/>
                </a:cubicBezTo>
                <a:cubicBezTo>
                  <a:pt x="28" y="83"/>
                  <a:pt x="30" y="82"/>
                  <a:pt x="31" y="81"/>
                </a:cubicBezTo>
                <a:cubicBezTo>
                  <a:pt x="32" y="80"/>
                  <a:pt x="35" y="78"/>
                  <a:pt x="34" y="77"/>
                </a:cubicBezTo>
                <a:cubicBezTo>
                  <a:pt x="34" y="76"/>
                  <a:pt x="30" y="75"/>
                  <a:pt x="29" y="74"/>
                </a:cubicBezTo>
                <a:cubicBezTo>
                  <a:pt x="28" y="73"/>
                  <a:pt x="27" y="70"/>
                  <a:pt x="27" y="69"/>
                </a:cubicBezTo>
                <a:cubicBezTo>
                  <a:pt x="26" y="67"/>
                  <a:pt x="26" y="63"/>
                  <a:pt x="26" y="61"/>
                </a:cubicBezTo>
                <a:cubicBezTo>
                  <a:pt x="25" y="60"/>
                  <a:pt x="26" y="56"/>
                  <a:pt x="26" y="54"/>
                </a:cubicBezTo>
                <a:cubicBezTo>
                  <a:pt x="25" y="53"/>
                  <a:pt x="24" y="50"/>
                  <a:pt x="23" y="49"/>
                </a:cubicBezTo>
                <a:cubicBezTo>
                  <a:pt x="22" y="48"/>
                  <a:pt x="21" y="48"/>
                  <a:pt x="20" y="47"/>
                </a:cubicBezTo>
                <a:cubicBezTo>
                  <a:pt x="18" y="47"/>
                  <a:pt x="13" y="48"/>
                  <a:pt x="12" y="46"/>
                </a:cubicBezTo>
                <a:cubicBezTo>
                  <a:pt x="10" y="46"/>
                  <a:pt x="9" y="42"/>
                  <a:pt x="8" y="41"/>
                </a:cubicBezTo>
                <a:cubicBezTo>
                  <a:pt x="7" y="40"/>
                  <a:pt x="6" y="39"/>
                  <a:pt x="5" y="39"/>
                </a:cubicBezTo>
                <a:cubicBezTo>
                  <a:pt x="4" y="38"/>
                  <a:pt x="2" y="37"/>
                  <a:pt x="0" y="36"/>
                </a:cubicBezTo>
                <a:cubicBezTo>
                  <a:pt x="1" y="34"/>
                  <a:pt x="2" y="32"/>
                  <a:pt x="3" y="31"/>
                </a:cubicBezTo>
                <a:cubicBezTo>
                  <a:pt x="3" y="29"/>
                  <a:pt x="4" y="24"/>
                  <a:pt x="5" y="21"/>
                </a:cubicBezTo>
                <a:cubicBezTo>
                  <a:pt x="6" y="19"/>
                  <a:pt x="8" y="15"/>
                  <a:pt x="10" y="13"/>
                </a:cubicBezTo>
                <a:cubicBezTo>
                  <a:pt x="10" y="12"/>
                  <a:pt x="13" y="10"/>
                  <a:pt x="14" y="10"/>
                </a:cubicBezTo>
                <a:cubicBezTo>
                  <a:pt x="16" y="9"/>
                  <a:pt x="20" y="9"/>
                  <a:pt x="22" y="10"/>
                </a:cubicBezTo>
                <a:cubicBezTo>
                  <a:pt x="26" y="10"/>
                  <a:pt x="36" y="12"/>
                  <a:pt x="40" y="13"/>
                </a:cubicBezTo>
                <a:cubicBezTo>
                  <a:pt x="44" y="13"/>
                  <a:pt x="51" y="15"/>
                  <a:pt x="55" y="15"/>
                </a:cubicBezTo>
                <a:cubicBezTo>
                  <a:pt x="59" y="14"/>
                  <a:pt x="67" y="12"/>
                  <a:pt x="71" y="11"/>
                </a:cubicBezTo>
                <a:cubicBezTo>
                  <a:pt x="75" y="11"/>
                  <a:pt x="82" y="10"/>
                  <a:pt x="85" y="10"/>
                </a:cubicBezTo>
                <a:cubicBezTo>
                  <a:pt x="90" y="9"/>
                  <a:pt x="100" y="6"/>
                  <a:pt x="105" y="4"/>
                </a:cubicBezTo>
                <a:cubicBezTo>
                  <a:pt x="108" y="3"/>
                  <a:pt x="114" y="1"/>
                  <a:pt x="117" y="1"/>
                </a:cubicBezTo>
                <a:cubicBezTo>
                  <a:pt x="119" y="0"/>
                  <a:pt x="123" y="0"/>
                  <a:pt x="124" y="1"/>
                </a:cubicBezTo>
                <a:cubicBezTo>
                  <a:pt x="126" y="1"/>
                  <a:pt x="127" y="4"/>
                  <a:pt x="127" y="5"/>
                </a:cubicBezTo>
                <a:cubicBezTo>
                  <a:pt x="128" y="7"/>
                  <a:pt x="129" y="12"/>
                  <a:pt x="130" y="14"/>
                </a:cubicBezTo>
                <a:cubicBezTo>
                  <a:pt x="130" y="17"/>
                  <a:pt x="131" y="22"/>
                  <a:pt x="132" y="25"/>
                </a:cubicBezTo>
                <a:cubicBezTo>
                  <a:pt x="132" y="27"/>
                  <a:pt x="134" y="31"/>
                  <a:pt x="135" y="32"/>
                </a:cubicBezTo>
                <a:cubicBezTo>
                  <a:pt x="137" y="33"/>
                  <a:pt x="139" y="34"/>
                  <a:pt x="141" y="34"/>
                </a:cubicBezTo>
                <a:cubicBezTo>
                  <a:pt x="142" y="34"/>
                  <a:pt x="144" y="30"/>
                  <a:pt x="145" y="29"/>
                </a:cubicBezTo>
                <a:cubicBezTo>
                  <a:pt x="147" y="27"/>
                  <a:pt x="152" y="24"/>
                  <a:pt x="154" y="24"/>
                </a:cubicBezTo>
                <a:cubicBezTo>
                  <a:pt x="156" y="23"/>
                  <a:pt x="161" y="24"/>
                  <a:pt x="164" y="24"/>
                </a:cubicBezTo>
                <a:cubicBezTo>
                  <a:pt x="163" y="26"/>
                  <a:pt x="163" y="28"/>
                  <a:pt x="163" y="29"/>
                </a:cubicBezTo>
                <a:cubicBezTo>
                  <a:pt x="164" y="30"/>
                  <a:pt x="164" y="33"/>
                  <a:pt x="165" y="34"/>
                </a:cubicBezTo>
                <a:cubicBezTo>
                  <a:pt x="166" y="36"/>
                  <a:pt x="171" y="40"/>
                  <a:pt x="173" y="41"/>
                </a:cubicBezTo>
                <a:cubicBezTo>
                  <a:pt x="175" y="44"/>
                  <a:pt x="181" y="48"/>
                  <a:pt x="183" y="51"/>
                </a:cubicBezTo>
                <a:cubicBezTo>
                  <a:pt x="184" y="52"/>
                  <a:pt x="186" y="56"/>
                  <a:pt x="187" y="58"/>
                </a:cubicBezTo>
                <a:cubicBezTo>
                  <a:pt x="189" y="59"/>
                  <a:pt x="192" y="61"/>
                  <a:pt x="193" y="62"/>
                </a:cubicBezTo>
                <a:cubicBezTo>
                  <a:pt x="195" y="63"/>
                  <a:pt x="199" y="65"/>
                  <a:pt x="201" y="66"/>
                </a:cubicBezTo>
                <a:cubicBezTo>
                  <a:pt x="202" y="67"/>
                  <a:pt x="204" y="70"/>
                  <a:pt x="206" y="72"/>
                </a:cubicBezTo>
                <a:cubicBezTo>
                  <a:pt x="207" y="74"/>
                  <a:pt x="209" y="78"/>
                  <a:pt x="210" y="79"/>
                </a:cubicBezTo>
                <a:cubicBezTo>
                  <a:pt x="212" y="80"/>
                  <a:pt x="215" y="82"/>
                  <a:pt x="217" y="83"/>
                </a:cubicBezTo>
                <a:cubicBezTo>
                  <a:pt x="220" y="85"/>
                  <a:pt x="228" y="88"/>
                  <a:pt x="232" y="89"/>
                </a:cubicBezTo>
                <a:cubicBezTo>
                  <a:pt x="236" y="91"/>
                  <a:pt x="243" y="92"/>
                  <a:pt x="246" y="94"/>
                </a:cubicBezTo>
                <a:cubicBezTo>
                  <a:pt x="249" y="96"/>
                  <a:pt x="252" y="102"/>
                  <a:pt x="254" y="104"/>
                </a:cubicBezTo>
                <a:cubicBezTo>
                  <a:pt x="256" y="106"/>
                  <a:pt x="259" y="110"/>
                  <a:pt x="261" y="111"/>
                </a:cubicBezTo>
                <a:cubicBezTo>
                  <a:pt x="264" y="114"/>
                  <a:pt x="272" y="118"/>
                  <a:pt x="276" y="121"/>
                </a:cubicBezTo>
                <a:cubicBezTo>
                  <a:pt x="279" y="123"/>
                  <a:pt x="285" y="126"/>
                  <a:pt x="287" y="129"/>
                </a:cubicBezTo>
                <a:cubicBezTo>
                  <a:pt x="289" y="130"/>
                  <a:pt x="293" y="133"/>
                  <a:pt x="294" y="135"/>
                </a:cubicBezTo>
                <a:cubicBezTo>
                  <a:pt x="295" y="138"/>
                  <a:pt x="295" y="145"/>
                  <a:pt x="296" y="149"/>
                </a:cubicBezTo>
                <a:cubicBezTo>
                  <a:pt x="297" y="151"/>
                  <a:pt x="298" y="155"/>
                  <a:pt x="300" y="156"/>
                </a:cubicBezTo>
                <a:cubicBezTo>
                  <a:pt x="302" y="159"/>
                  <a:pt x="308" y="160"/>
                  <a:pt x="310" y="162"/>
                </a:cubicBezTo>
                <a:cubicBezTo>
                  <a:pt x="312" y="164"/>
                  <a:pt x="316" y="168"/>
                  <a:pt x="318" y="170"/>
                </a:cubicBezTo>
                <a:cubicBezTo>
                  <a:pt x="319" y="172"/>
                  <a:pt x="322" y="174"/>
                  <a:pt x="323" y="176"/>
                </a:cubicBezTo>
                <a:cubicBezTo>
                  <a:pt x="324" y="177"/>
                  <a:pt x="327" y="180"/>
                  <a:pt x="327" y="182"/>
                </a:cubicBezTo>
                <a:cubicBezTo>
                  <a:pt x="328" y="183"/>
                  <a:pt x="327" y="187"/>
                  <a:pt x="328" y="188"/>
                </a:cubicBezTo>
                <a:cubicBezTo>
                  <a:pt x="329" y="189"/>
                  <a:pt x="332" y="190"/>
                  <a:pt x="333" y="191"/>
                </a:cubicBezTo>
                <a:close/>
              </a:path>
            </a:pathLst>
          </a:custGeom>
          <a:solidFill>
            <a:srgbClr val="A6A6A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2" name="Freeform 7"/>
          <p:cNvSpPr>
            <a:spLocks/>
          </p:cNvSpPr>
          <p:nvPr/>
        </p:nvSpPr>
        <p:spPr bwMode="auto">
          <a:xfrm>
            <a:off x="9387111" y="4036457"/>
            <a:ext cx="850975" cy="1065567"/>
          </a:xfrm>
          <a:custGeom>
            <a:avLst/>
            <a:gdLst/>
            <a:ahLst/>
            <a:cxnLst>
              <a:cxn ang="0">
                <a:pos x="261" y="303"/>
              </a:cxn>
              <a:cxn ang="0">
                <a:pos x="248" y="312"/>
              </a:cxn>
              <a:cxn ang="0">
                <a:pos x="239" y="325"/>
              </a:cxn>
              <a:cxn ang="0">
                <a:pos x="237" y="336"/>
              </a:cxn>
              <a:cxn ang="0">
                <a:pos x="229" y="338"/>
              </a:cxn>
              <a:cxn ang="0">
                <a:pos x="230" y="353"/>
              </a:cxn>
              <a:cxn ang="0">
                <a:pos x="221" y="360"/>
              </a:cxn>
              <a:cxn ang="0">
                <a:pos x="206" y="377"/>
              </a:cxn>
              <a:cxn ang="0">
                <a:pos x="185" y="372"/>
              </a:cxn>
              <a:cxn ang="0">
                <a:pos x="173" y="367"/>
              </a:cxn>
              <a:cxn ang="0">
                <a:pos x="165" y="352"/>
              </a:cxn>
              <a:cxn ang="0">
                <a:pos x="145" y="337"/>
              </a:cxn>
              <a:cxn ang="0">
                <a:pos x="133" y="333"/>
              </a:cxn>
              <a:cxn ang="0">
                <a:pos x="117" y="341"/>
              </a:cxn>
              <a:cxn ang="0">
                <a:pos x="98" y="341"/>
              </a:cxn>
              <a:cxn ang="0">
                <a:pos x="91" y="346"/>
              </a:cxn>
              <a:cxn ang="0">
                <a:pos x="80" y="344"/>
              </a:cxn>
              <a:cxn ang="0">
                <a:pos x="74" y="352"/>
              </a:cxn>
              <a:cxn ang="0">
                <a:pos x="60" y="343"/>
              </a:cxn>
              <a:cxn ang="0">
                <a:pos x="49" y="328"/>
              </a:cxn>
              <a:cxn ang="0">
                <a:pos x="56" y="305"/>
              </a:cxn>
              <a:cxn ang="0">
                <a:pos x="46" y="280"/>
              </a:cxn>
              <a:cxn ang="0">
                <a:pos x="32" y="282"/>
              </a:cxn>
              <a:cxn ang="0">
                <a:pos x="12" y="259"/>
              </a:cxn>
              <a:cxn ang="0">
                <a:pos x="1" y="246"/>
              </a:cxn>
              <a:cxn ang="0">
                <a:pos x="16" y="239"/>
              </a:cxn>
              <a:cxn ang="0">
                <a:pos x="28" y="236"/>
              </a:cxn>
              <a:cxn ang="0">
                <a:pos x="18" y="223"/>
              </a:cxn>
              <a:cxn ang="0">
                <a:pos x="13" y="206"/>
              </a:cxn>
              <a:cxn ang="0">
                <a:pos x="9" y="178"/>
              </a:cxn>
              <a:cxn ang="0">
                <a:pos x="0" y="152"/>
              </a:cxn>
              <a:cxn ang="0">
                <a:pos x="7" y="133"/>
              </a:cxn>
              <a:cxn ang="0">
                <a:pos x="7" y="117"/>
              </a:cxn>
              <a:cxn ang="0">
                <a:pos x="19" y="93"/>
              </a:cxn>
              <a:cxn ang="0">
                <a:pos x="12" y="55"/>
              </a:cxn>
              <a:cxn ang="0">
                <a:pos x="25" y="32"/>
              </a:cxn>
              <a:cxn ang="0">
                <a:pos x="49" y="10"/>
              </a:cxn>
              <a:cxn ang="0">
                <a:pos x="84" y="8"/>
              </a:cxn>
              <a:cxn ang="0">
                <a:pos x="118" y="12"/>
              </a:cxn>
              <a:cxn ang="0">
                <a:pos x="135" y="15"/>
              </a:cxn>
              <a:cxn ang="0">
                <a:pos x="154" y="23"/>
              </a:cxn>
              <a:cxn ang="0">
                <a:pos x="181" y="44"/>
              </a:cxn>
              <a:cxn ang="0">
                <a:pos x="203" y="68"/>
              </a:cxn>
              <a:cxn ang="0">
                <a:pos x="217" y="55"/>
              </a:cxn>
              <a:cxn ang="0">
                <a:pos x="229" y="65"/>
              </a:cxn>
              <a:cxn ang="0">
                <a:pos x="243" y="73"/>
              </a:cxn>
              <a:cxn ang="0">
                <a:pos x="246" y="93"/>
              </a:cxn>
              <a:cxn ang="0">
                <a:pos x="245" y="103"/>
              </a:cxn>
              <a:cxn ang="0">
                <a:pos x="255" y="126"/>
              </a:cxn>
              <a:cxn ang="0">
                <a:pos x="259" y="155"/>
              </a:cxn>
              <a:cxn ang="0">
                <a:pos x="252" y="174"/>
              </a:cxn>
              <a:cxn ang="0">
                <a:pos x="264" y="183"/>
              </a:cxn>
              <a:cxn ang="0">
                <a:pos x="277" y="200"/>
              </a:cxn>
              <a:cxn ang="0">
                <a:pos x="294" y="213"/>
              </a:cxn>
              <a:cxn ang="0">
                <a:pos x="289" y="231"/>
              </a:cxn>
              <a:cxn ang="0">
                <a:pos x="299" y="244"/>
              </a:cxn>
              <a:cxn ang="0">
                <a:pos x="296" y="254"/>
              </a:cxn>
              <a:cxn ang="0">
                <a:pos x="283" y="256"/>
              </a:cxn>
              <a:cxn ang="0">
                <a:pos x="269" y="259"/>
              </a:cxn>
              <a:cxn ang="0">
                <a:pos x="260" y="272"/>
              </a:cxn>
              <a:cxn ang="0">
                <a:pos x="267" y="285"/>
              </a:cxn>
              <a:cxn ang="0">
                <a:pos x="263" y="293"/>
              </a:cxn>
            </a:cxnLst>
            <a:rect l="0" t="0" r="r" b="b"/>
            <a:pathLst>
              <a:path w="302" h="378">
                <a:moveTo>
                  <a:pt x="263" y="293"/>
                </a:moveTo>
                <a:cubicBezTo>
                  <a:pt x="262" y="295"/>
                  <a:pt x="261" y="297"/>
                  <a:pt x="261" y="298"/>
                </a:cubicBezTo>
                <a:cubicBezTo>
                  <a:pt x="261" y="299"/>
                  <a:pt x="261" y="302"/>
                  <a:pt x="261" y="303"/>
                </a:cubicBezTo>
                <a:cubicBezTo>
                  <a:pt x="260" y="304"/>
                  <a:pt x="260" y="307"/>
                  <a:pt x="259" y="307"/>
                </a:cubicBezTo>
                <a:cubicBezTo>
                  <a:pt x="257" y="309"/>
                  <a:pt x="253" y="308"/>
                  <a:pt x="252" y="309"/>
                </a:cubicBezTo>
                <a:cubicBezTo>
                  <a:pt x="250" y="310"/>
                  <a:pt x="249" y="311"/>
                  <a:pt x="248" y="312"/>
                </a:cubicBezTo>
                <a:cubicBezTo>
                  <a:pt x="246" y="313"/>
                  <a:pt x="243" y="314"/>
                  <a:pt x="242" y="315"/>
                </a:cubicBezTo>
                <a:cubicBezTo>
                  <a:pt x="241" y="316"/>
                  <a:pt x="240" y="319"/>
                  <a:pt x="239" y="320"/>
                </a:cubicBezTo>
                <a:cubicBezTo>
                  <a:pt x="239" y="321"/>
                  <a:pt x="239" y="324"/>
                  <a:pt x="239" y="325"/>
                </a:cubicBezTo>
                <a:cubicBezTo>
                  <a:pt x="238" y="326"/>
                  <a:pt x="237" y="328"/>
                  <a:pt x="237" y="329"/>
                </a:cubicBezTo>
                <a:cubicBezTo>
                  <a:pt x="237" y="330"/>
                  <a:pt x="237" y="332"/>
                  <a:pt x="237" y="333"/>
                </a:cubicBezTo>
                <a:cubicBezTo>
                  <a:pt x="237" y="334"/>
                  <a:pt x="237" y="335"/>
                  <a:pt x="237" y="336"/>
                </a:cubicBezTo>
                <a:cubicBezTo>
                  <a:pt x="236" y="337"/>
                  <a:pt x="234" y="336"/>
                  <a:pt x="233" y="336"/>
                </a:cubicBezTo>
                <a:cubicBezTo>
                  <a:pt x="232" y="336"/>
                  <a:pt x="230" y="334"/>
                  <a:pt x="230" y="335"/>
                </a:cubicBezTo>
                <a:cubicBezTo>
                  <a:pt x="229" y="335"/>
                  <a:pt x="229" y="337"/>
                  <a:pt x="229" y="338"/>
                </a:cubicBezTo>
                <a:cubicBezTo>
                  <a:pt x="229" y="339"/>
                  <a:pt x="228" y="341"/>
                  <a:pt x="227" y="342"/>
                </a:cubicBezTo>
                <a:cubicBezTo>
                  <a:pt x="227" y="343"/>
                  <a:pt x="227" y="345"/>
                  <a:pt x="227" y="346"/>
                </a:cubicBezTo>
                <a:cubicBezTo>
                  <a:pt x="228" y="348"/>
                  <a:pt x="230" y="351"/>
                  <a:pt x="230" y="353"/>
                </a:cubicBezTo>
                <a:cubicBezTo>
                  <a:pt x="230" y="354"/>
                  <a:pt x="232" y="357"/>
                  <a:pt x="231" y="358"/>
                </a:cubicBezTo>
                <a:cubicBezTo>
                  <a:pt x="230" y="359"/>
                  <a:pt x="227" y="359"/>
                  <a:pt x="225" y="360"/>
                </a:cubicBezTo>
                <a:cubicBezTo>
                  <a:pt x="224" y="360"/>
                  <a:pt x="222" y="360"/>
                  <a:pt x="221" y="360"/>
                </a:cubicBezTo>
                <a:cubicBezTo>
                  <a:pt x="219" y="361"/>
                  <a:pt x="217" y="367"/>
                  <a:pt x="215" y="368"/>
                </a:cubicBezTo>
                <a:cubicBezTo>
                  <a:pt x="214" y="369"/>
                  <a:pt x="211" y="370"/>
                  <a:pt x="210" y="371"/>
                </a:cubicBezTo>
                <a:cubicBezTo>
                  <a:pt x="209" y="372"/>
                  <a:pt x="207" y="376"/>
                  <a:pt x="206" y="377"/>
                </a:cubicBezTo>
                <a:cubicBezTo>
                  <a:pt x="204" y="378"/>
                  <a:pt x="199" y="378"/>
                  <a:pt x="197" y="378"/>
                </a:cubicBezTo>
                <a:cubicBezTo>
                  <a:pt x="195" y="378"/>
                  <a:pt x="192" y="376"/>
                  <a:pt x="190" y="375"/>
                </a:cubicBezTo>
                <a:cubicBezTo>
                  <a:pt x="189" y="374"/>
                  <a:pt x="186" y="372"/>
                  <a:pt x="185" y="372"/>
                </a:cubicBezTo>
                <a:cubicBezTo>
                  <a:pt x="183" y="371"/>
                  <a:pt x="180" y="374"/>
                  <a:pt x="178" y="373"/>
                </a:cubicBezTo>
                <a:cubicBezTo>
                  <a:pt x="177" y="373"/>
                  <a:pt x="176" y="372"/>
                  <a:pt x="176" y="371"/>
                </a:cubicBezTo>
                <a:cubicBezTo>
                  <a:pt x="175" y="370"/>
                  <a:pt x="173" y="368"/>
                  <a:pt x="173" y="367"/>
                </a:cubicBezTo>
                <a:cubicBezTo>
                  <a:pt x="173" y="365"/>
                  <a:pt x="175" y="362"/>
                  <a:pt x="174" y="361"/>
                </a:cubicBezTo>
                <a:cubicBezTo>
                  <a:pt x="174" y="359"/>
                  <a:pt x="170" y="359"/>
                  <a:pt x="169" y="358"/>
                </a:cubicBezTo>
                <a:cubicBezTo>
                  <a:pt x="168" y="356"/>
                  <a:pt x="166" y="353"/>
                  <a:pt x="165" y="352"/>
                </a:cubicBezTo>
                <a:cubicBezTo>
                  <a:pt x="163" y="350"/>
                  <a:pt x="159" y="346"/>
                  <a:pt x="157" y="344"/>
                </a:cubicBezTo>
                <a:cubicBezTo>
                  <a:pt x="156" y="343"/>
                  <a:pt x="152" y="342"/>
                  <a:pt x="150" y="341"/>
                </a:cubicBezTo>
                <a:cubicBezTo>
                  <a:pt x="149" y="340"/>
                  <a:pt x="146" y="338"/>
                  <a:pt x="145" y="337"/>
                </a:cubicBezTo>
                <a:cubicBezTo>
                  <a:pt x="144" y="336"/>
                  <a:pt x="142" y="334"/>
                  <a:pt x="141" y="333"/>
                </a:cubicBezTo>
                <a:cubicBezTo>
                  <a:pt x="140" y="332"/>
                  <a:pt x="137" y="331"/>
                  <a:pt x="135" y="331"/>
                </a:cubicBezTo>
                <a:cubicBezTo>
                  <a:pt x="134" y="331"/>
                  <a:pt x="133" y="332"/>
                  <a:pt x="133" y="333"/>
                </a:cubicBezTo>
                <a:cubicBezTo>
                  <a:pt x="132" y="334"/>
                  <a:pt x="130" y="337"/>
                  <a:pt x="129" y="338"/>
                </a:cubicBezTo>
                <a:cubicBezTo>
                  <a:pt x="129" y="339"/>
                  <a:pt x="128" y="341"/>
                  <a:pt x="127" y="342"/>
                </a:cubicBezTo>
                <a:cubicBezTo>
                  <a:pt x="125" y="343"/>
                  <a:pt x="119" y="342"/>
                  <a:pt x="117" y="341"/>
                </a:cubicBezTo>
                <a:cubicBezTo>
                  <a:pt x="116" y="341"/>
                  <a:pt x="115" y="340"/>
                  <a:pt x="115" y="339"/>
                </a:cubicBezTo>
                <a:cubicBezTo>
                  <a:pt x="112" y="339"/>
                  <a:pt x="107" y="339"/>
                  <a:pt x="105" y="339"/>
                </a:cubicBezTo>
                <a:cubicBezTo>
                  <a:pt x="103" y="340"/>
                  <a:pt x="100" y="341"/>
                  <a:pt x="98" y="341"/>
                </a:cubicBezTo>
                <a:cubicBezTo>
                  <a:pt x="98" y="342"/>
                  <a:pt x="96" y="342"/>
                  <a:pt x="95" y="343"/>
                </a:cubicBezTo>
                <a:cubicBezTo>
                  <a:pt x="95" y="343"/>
                  <a:pt x="95" y="346"/>
                  <a:pt x="94" y="346"/>
                </a:cubicBezTo>
                <a:cubicBezTo>
                  <a:pt x="93" y="346"/>
                  <a:pt x="92" y="346"/>
                  <a:pt x="91" y="346"/>
                </a:cubicBezTo>
                <a:cubicBezTo>
                  <a:pt x="90" y="345"/>
                  <a:pt x="90" y="343"/>
                  <a:pt x="89" y="342"/>
                </a:cubicBezTo>
                <a:cubicBezTo>
                  <a:pt x="88" y="342"/>
                  <a:pt x="85" y="341"/>
                  <a:pt x="83" y="342"/>
                </a:cubicBezTo>
                <a:cubicBezTo>
                  <a:pt x="82" y="342"/>
                  <a:pt x="80" y="343"/>
                  <a:pt x="80" y="344"/>
                </a:cubicBezTo>
                <a:cubicBezTo>
                  <a:pt x="79" y="345"/>
                  <a:pt x="79" y="348"/>
                  <a:pt x="79" y="349"/>
                </a:cubicBezTo>
                <a:cubicBezTo>
                  <a:pt x="78" y="350"/>
                  <a:pt x="75" y="350"/>
                  <a:pt x="74" y="351"/>
                </a:cubicBezTo>
                <a:cubicBezTo>
                  <a:pt x="74" y="351"/>
                  <a:pt x="74" y="351"/>
                  <a:pt x="74" y="352"/>
                </a:cubicBezTo>
                <a:cubicBezTo>
                  <a:pt x="73" y="350"/>
                  <a:pt x="72" y="349"/>
                  <a:pt x="71" y="349"/>
                </a:cubicBezTo>
                <a:cubicBezTo>
                  <a:pt x="70" y="348"/>
                  <a:pt x="67" y="346"/>
                  <a:pt x="65" y="345"/>
                </a:cubicBezTo>
                <a:cubicBezTo>
                  <a:pt x="64" y="344"/>
                  <a:pt x="61" y="344"/>
                  <a:pt x="60" y="343"/>
                </a:cubicBezTo>
                <a:cubicBezTo>
                  <a:pt x="58" y="343"/>
                  <a:pt x="56" y="341"/>
                  <a:pt x="54" y="340"/>
                </a:cubicBezTo>
                <a:cubicBezTo>
                  <a:pt x="52" y="339"/>
                  <a:pt x="47" y="336"/>
                  <a:pt x="46" y="333"/>
                </a:cubicBezTo>
                <a:cubicBezTo>
                  <a:pt x="46" y="332"/>
                  <a:pt x="48" y="329"/>
                  <a:pt x="49" y="328"/>
                </a:cubicBezTo>
                <a:cubicBezTo>
                  <a:pt x="50" y="326"/>
                  <a:pt x="53" y="323"/>
                  <a:pt x="54" y="321"/>
                </a:cubicBezTo>
                <a:cubicBezTo>
                  <a:pt x="54" y="320"/>
                  <a:pt x="56" y="317"/>
                  <a:pt x="56" y="316"/>
                </a:cubicBezTo>
                <a:cubicBezTo>
                  <a:pt x="56" y="313"/>
                  <a:pt x="56" y="308"/>
                  <a:pt x="56" y="305"/>
                </a:cubicBezTo>
                <a:cubicBezTo>
                  <a:pt x="55" y="302"/>
                  <a:pt x="52" y="297"/>
                  <a:pt x="51" y="295"/>
                </a:cubicBezTo>
                <a:cubicBezTo>
                  <a:pt x="50" y="293"/>
                  <a:pt x="48" y="289"/>
                  <a:pt x="48" y="286"/>
                </a:cubicBezTo>
                <a:cubicBezTo>
                  <a:pt x="47" y="285"/>
                  <a:pt x="46" y="281"/>
                  <a:pt x="46" y="280"/>
                </a:cubicBezTo>
                <a:cubicBezTo>
                  <a:pt x="45" y="278"/>
                  <a:pt x="42" y="274"/>
                  <a:pt x="40" y="274"/>
                </a:cubicBezTo>
                <a:cubicBezTo>
                  <a:pt x="39" y="274"/>
                  <a:pt x="37" y="277"/>
                  <a:pt x="36" y="278"/>
                </a:cubicBezTo>
                <a:cubicBezTo>
                  <a:pt x="35" y="279"/>
                  <a:pt x="34" y="282"/>
                  <a:pt x="32" y="282"/>
                </a:cubicBezTo>
                <a:cubicBezTo>
                  <a:pt x="31" y="282"/>
                  <a:pt x="28" y="280"/>
                  <a:pt x="27" y="279"/>
                </a:cubicBezTo>
                <a:cubicBezTo>
                  <a:pt x="24" y="277"/>
                  <a:pt x="22" y="271"/>
                  <a:pt x="20" y="268"/>
                </a:cubicBezTo>
                <a:cubicBezTo>
                  <a:pt x="18" y="266"/>
                  <a:pt x="15" y="261"/>
                  <a:pt x="12" y="259"/>
                </a:cubicBezTo>
                <a:cubicBezTo>
                  <a:pt x="11" y="258"/>
                  <a:pt x="8" y="258"/>
                  <a:pt x="7" y="257"/>
                </a:cubicBezTo>
                <a:cubicBezTo>
                  <a:pt x="6" y="256"/>
                  <a:pt x="4" y="255"/>
                  <a:pt x="3" y="253"/>
                </a:cubicBezTo>
                <a:cubicBezTo>
                  <a:pt x="2" y="252"/>
                  <a:pt x="1" y="248"/>
                  <a:pt x="1" y="246"/>
                </a:cubicBezTo>
                <a:cubicBezTo>
                  <a:pt x="1" y="245"/>
                  <a:pt x="3" y="243"/>
                  <a:pt x="4" y="242"/>
                </a:cubicBezTo>
                <a:cubicBezTo>
                  <a:pt x="5" y="241"/>
                  <a:pt x="7" y="240"/>
                  <a:pt x="8" y="240"/>
                </a:cubicBezTo>
                <a:cubicBezTo>
                  <a:pt x="10" y="239"/>
                  <a:pt x="14" y="238"/>
                  <a:pt x="16" y="239"/>
                </a:cubicBezTo>
                <a:cubicBezTo>
                  <a:pt x="17" y="239"/>
                  <a:pt x="18" y="241"/>
                  <a:pt x="19" y="242"/>
                </a:cubicBezTo>
                <a:cubicBezTo>
                  <a:pt x="20" y="243"/>
                  <a:pt x="22" y="244"/>
                  <a:pt x="23" y="244"/>
                </a:cubicBezTo>
                <a:cubicBezTo>
                  <a:pt x="25" y="243"/>
                  <a:pt x="28" y="239"/>
                  <a:pt x="28" y="236"/>
                </a:cubicBezTo>
                <a:cubicBezTo>
                  <a:pt x="28" y="235"/>
                  <a:pt x="27" y="231"/>
                  <a:pt x="25" y="230"/>
                </a:cubicBezTo>
                <a:cubicBezTo>
                  <a:pt x="24" y="229"/>
                  <a:pt x="21" y="230"/>
                  <a:pt x="20" y="229"/>
                </a:cubicBezTo>
                <a:cubicBezTo>
                  <a:pt x="19" y="228"/>
                  <a:pt x="18" y="224"/>
                  <a:pt x="18" y="223"/>
                </a:cubicBezTo>
                <a:cubicBezTo>
                  <a:pt x="18" y="221"/>
                  <a:pt x="20" y="219"/>
                  <a:pt x="20" y="218"/>
                </a:cubicBezTo>
                <a:cubicBezTo>
                  <a:pt x="19" y="216"/>
                  <a:pt x="17" y="214"/>
                  <a:pt x="17" y="213"/>
                </a:cubicBezTo>
                <a:cubicBezTo>
                  <a:pt x="16" y="211"/>
                  <a:pt x="14" y="208"/>
                  <a:pt x="13" y="206"/>
                </a:cubicBezTo>
                <a:cubicBezTo>
                  <a:pt x="12" y="203"/>
                  <a:pt x="10" y="198"/>
                  <a:pt x="9" y="195"/>
                </a:cubicBezTo>
                <a:cubicBezTo>
                  <a:pt x="9" y="194"/>
                  <a:pt x="7" y="191"/>
                  <a:pt x="7" y="189"/>
                </a:cubicBezTo>
                <a:cubicBezTo>
                  <a:pt x="7" y="186"/>
                  <a:pt x="9" y="181"/>
                  <a:pt x="9" y="178"/>
                </a:cubicBezTo>
                <a:cubicBezTo>
                  <a:pt x="9" y="175"/>
                  <a:pt x="7" y="171"/>
                  <a:pt x="6" y="169"/>
                </a:cubicBezTo>
                <a:cubicBezTo>
                  <a:pt x="5" y="166"/>
                  <a:pt x="4" y="159"/>
                  <a:pt x="3" y="156"/>
                </a:cubicBezTo>
                <a:cubicBezTo>
                  <a:pt x="2" y="155"/>
                  <a:pt x="0" y="153"/>
                  <a:pt x="0" y="152"/>
                </a:cubicBezTo>
                <a:cubicBezTo>
                  <a:pt x="0" y="150"/>
                  <a:pt x="2" y="146"/>
                  <a:pt x="2" y="144"/>
                </a:cubicBezTo>
                <a:cubicBezTo>
                  <a:pt x="3" y="143"/>
                  <a:pt x="6" y="140"/>
                  <a:pt x="6" y="138"/>
                </a:cubicBezTo>
                <a:cubicBezTo>
                  <a:pt x="7" y="137"/>
                  <a:pt x="7" y="133"/>
                  <a:pt x="7" y="133"/>
                </a:cubicBezTo>
                <a:cubicBezTo>
                  <a:pt x="4" y="129"/>
                  <a:pt x="4" y="129"/>
                  <a:pt x="4" y="129"/>
                </a:cubicBezTo>
                <a:cubicBezTo>
                  <a:pt x="6" y="127"/>
                  <a:pt x="7" y="124"/>
                  <a:pt x="8" y="123"/>
                </a:cubicBezTo>
                <a:cubicBezTo>
                  <a:pt x="8" y="121"/>
                  <a:pt x="7" y="119"/>
                  <a:pt x="7" y="117"/>
                </a:cubicBezTo>
                <a:cubicBezTo>
                  <a:pt x="7" y="114"/>
                  <a:pt x="7" y="107"/>
                  <a:pt x="9" y="105"/>
                </a:cubicBezTo>
                <a:cubicBezTo>
                  <a:pt x="10" y="103"/>
                  <a:pt x="15" y="102"/>
                  <a:pt x="16" y="101"/>
                </a:cubicBezTo>
                <a:cubicBezTo>
                  <a:pt x="17" y="99"/>
                  <a:pt x="19" y="95"/>
                  <a:pt x="19" y="93"/>
                </a:cubicBezTo>
                <a:cubicBezTo>
                  <a:pt x="19" y="90"/>
                  <a:pt x="16" y="84"/>
                  <a:pt x="16" y="80"/>
                </a:cubicBezTo>
                <a:cubicBezTo>
                  <a:pt x="15" y="78"/>
                  <a:pt x="15" y="72"/>
                  <a:pt x="15" y="70"/>
                </a:cubicBezTo>
                <a:cubicBezTo>
                  <a:pt x="14" y="66"/>
                  <a:pt x="13" y="59"/>
                  <a:pt x="12" y="55"/>
                </a:cubicBezTo>
                <a:cubicBezTo>
                  <a:pt x="12" y="54"/>
                  <a:pt x="11" y="50"/>
                  <a:pt x="12" y="48"/>
                </a:cubicBezTo>
                <a:cubicBezTo>
                  <a:pt x="13" y="45"/>
                  <a:pt x="16" y="41"/>
                  <a:pt x="18" y="39"/>
                </a:cubicBezTo>
                <a:cubicBezTo>
                  <a:pt x="20" y="37"/>
                  <a:pt x="23" y="33"/>
                  <a:pt x="25" y="32"/>
                </a:cubicBezTo>
                <a:cubicBezTo>
                  <a:pt x="27" y="30"/>
                  <a:pt x="31" y="29"/>
                  <a:pt x="33" y="27"/>
                </a:cubicBezTo>
                <a:cubicBezTo>
                  <a:pt x="34" y="26"/>
                  <a:pt x="37" y="21"/>
                  <a:pt x="38" y="19"/>
                </a:cubicBezTo>
                <a:cubicBezTo>
                  <a:pt x="41" y="17"/>
                  <a:pt x="46" y="12"/>
                  <a:pt x="49" y="10"/>
                </a:cubicBezTo>
                <a:cubicBezTo>
                  <a:pt x="53" y="8"/>
                  <a:pt x="61" y="3"/>
                  <a:pt x="66" y="2"/>
                </a:cubicBezTo>
                <a:cubicBezTo>
                  <a:pt x="69" y="1"/>
                  <a:pt x="75" y="0"/>
                  <a:pt x="77" y="1"/>
                </a:cubicBezTo>
                <a:cubicBezTo>
                  <a:pt x="79" y="2"/>
                  <a:pt x="82" y="7"/>
                  <a:pt x="84" y="8"/>
                </a:cubicBezTo>
                <a:cubicBezTo>
                  <a:pt x="86" y="9"/>
                  <a:pt x="92" y="8"/>
                  <a:pt x="94" y="9"/>
                </a:cubicBezTo>
                <a:cubicBezTo>
                  <a:pt x="97" y="9"/>
                  <a:pt x="103" y="10"/>
                  <a:pt x="106" y="10"/>
                </a:cubicBezTo>
                <a:cubicBezTo>
                  <a:pt x="109" y="11"/>
                  <a:pt x="115" y="11"/>
                  <a:pt x="118" y="12"/>
                </a:cubicBezTo>
                <a:cubicBezTo>
                  <a:pt x="120" y="12"/>
                  <a:pt x="124" y="13"/>
                  <a:pt x="125" y="14"/>
                </a:cubicBezTo>
                <a:cubicBezTo>
                  <a:pt x="126" y="15"/>
                  <a:pt x="127" y="16"/>
                  <a:pt x="128" y="17"/>
                </a:cubicBezTo>
                <a:cubicBezTo>
                  <a:pt x="130" y="17"/>
                  <a:pt x="134" y="15"/>
                  <a:pt x="135" y="15"/>
                </a:cubicBezTo>
                <a:cubicBezTo>
                  <a:pt x="137" y="16"/>
                  <a:pt x="139" y="17"/>
                  <a:pt x="141" y="18"/>
                </a:cubicBezTo>
                <a:cubicBezTo>
                  <a:pt x="142" y="19"/>
                  <a:pt x="145" y="22"/>
                  <a:pt x="147" y="22"/>
                </a:cubicBezTo>
                <a:cubicBezTo>
                  <a:pt x="149" y="23"/>
                  <a:pt x="152" y="23"/>
                  <a:pt x="154" y="23"/>
                </a:cubicBezTo>
                <a:cubicBezTo>
                  <a:pt x="156" y="24"/>
                  <a:pt x="158" y="26"/>
                  <a:pt x="160" y="27"/>
                </a:cubicBezTo>
                <a:cubicBezTo>
                  <a:pt x="162" y="29"/>
                  <a:pt x="167" y="34"/>
                  <a:pt x="169" y="35"/>
                </a:cubicBezTo>
                <a:cubicBezTo>
                  <a:pt x="172" y="38"/>
                  <a:pt x="179" y="41"/>
                  <a:pt x="181" y="44"/>
                </a:cubicBezTo>
                <a:cubicBezTo>
                  <a:pt x="184" y="46"/>
                  <a:pt x="189" y="51"/>
                  <a:pt x="191" y="54"/>
                </a:cubicBezTo>
                <a:cubicBezTo>
                  <a:pt x="192" y="55"/>
                  <a:pt x="194" y="59"/>
                  <a:pt x="195" y="60"/>
                </a:cubicBezTo>
                <a:cubicBezTo>
                  <a:pt x="197" y="63"/>
                  <a:pt x="200" y="68"/>
                  <a:pt x="203" y="68"/>
                </a:cubicBezTo>
                <a:cubicBezTo>
                  <a:pt x="206" y="69"/>
                  <a:pt x="210" y="65"/>
                  <a:pt x="212" y="63"/>
                </a:cubicBezTo>
                <a:cubicBezTo>
                  <a:pt x="213" y="62"/>
                  <a:pt x="215" y="60"/>
                  <a:pt x="216" y="59"/>
                </a:cubicBezTo>
                <a:cubicBezTo>
                  <a:pt x="216" y="58"/>
                  <a:pt x="217" y="57"/>
                  <a:pt x="217" y="55"/>
                </a:cubicBezTo>
                <a:cubicBezTo>
                  <a:pt x="219" y="56"/>
                  <a:pt x="221" y="57"/>
                  <a:pt x="222" y="58"/>
                </a:cubicBezTo>
                <a:cubicBezTo>
                  <a:pt x="223" y="58"/>
                  <a:pt x="224" y="59"/>
                  <a:pt x="225" y="60"/>
                </a:cubicBezTo>
                <a:cubicBezTo>
                  <a:pt x="226" y="61"/>
                  <a:pt x="227" y="65"/>
                  <a:pt x="229" y="65"/>
                </a:cubicBezTo>
                <a:cubicBezTo>
                  <a:pt x="230" y="67"/>
                  <a:pt x="235" y="66"/>
                  <a:pt x="237" y="66"/>
                </a:cubicBezTo>
                <a:cubicBezTo>
                  <a:pt x="238" y="67"/>
                  <a:pt x="239" y="67"/>
                  <a:pt x="240" y="68"/>
                </a:cubicBezTo>
                <a:cubicBezTo>
                  <a:pt x="241" y="69"/>
                  <a:pt x="242" y="72"/>
                  <a:pt x="243" y="73"/>
                </a:cubicBezTo>
                <a:cubicBezTo>
                  <a:pt x="243" y="75"/>
                  <a:pt x="242" y="79"/>
                  <a:pt x="243" y="80"/>
                </a:cubicBezTo>
                <a:cubicBezTo>
                  <a:pt x="243" y="82"/>
                  <a:pt x="243" y="86"/>
                  <a:pt x="244" y="88"/>
                </a:cubicBezTo>
                <a:cubicBezTo>
                  <a:pt x="244" y="89"/>
                  <a:pt x="245" y="92"/>
                  <a:pt x="246" y="93"/>
                </a:cubicBezTo>
                <a:cubicBezTo>
                  <a:pt x="247" y="94"/>
                  <a:pt x="251" y="95"/>
                  <a:pt x="251" y="96"/>
                </a:cubicBezTo>
                <a:cubicBezTo>
                  <a:pt x="252" y="97"/>
                  <a:pt x="249" y="99"/>
                  <a:pt x="248" y="100"/>
                </a:cubicBezTo>
                <a:cubicBezTo>
                  <a:pt x="247" y="101"/>
                  <a:pt x="245" y="102"/>
                  <a:pt x="245" y="103"/>
                </a:cubicBezTo>
                <a:cubicBezTo>
                  <a:pt x="245" y="105"/>
                  <a:pt x="248" y="108"/>
                  <a:pt x="248" y="110"/>
                </a:cubicBezTo>
                <a:cubicBezTo>
                  <a:pt x="249" y="112"/>
                  <a:pt x="251" y="116"/>
                  <a:pt x="252" y="118"/>
                </a:cubicBezTo>
                <a:cubicBezTo>
                  <a:pt x="252" y="120"/>
                  <a:pt x="254" y="124"/>
                  <a:pt x="255" y="126"/>
                </a:cubicBezTo>
                <a:cubicBezTo>
                  <a:pt x="256" y="128"/>
                  <a:pt x="259" y="130"/>
                  <a:pt x="260" y="132"/>
                </a:cubicBezTo>
                <a:cubicBezTo>
                  <a:pt x="260" y="134"/>
                  <a:pt x="261" y="137"/>
                  <a:pt x="261" y="139"/>
                </a:cubicBezTo>
                <a:cubicBezTo>
                  <a:pt x="261" y="143"/>
                  <a:pt x="260" y="152"/>
                  <a:pt x="259" y="155"/>
                </a:cubicBezTo>
                <a:cubicBezTo>
                  <a:pt x="258" y="159"/>
                  <a:pt x="254" y="165"/>
                  <a:pt x="253" y="169"/>
                </a:cubicBezTo>
                <a:cubicBezTo>
                  <a:pt x="252" y="169"/>
                  <a:pt x="251" y="171"/>
                  <a:pt x="251" y="172"/>
                </a:cubicBezTo>
                <a:cubicBezTo>
                  <a:pt x="251" y="173"/>
                  <a:pt x="252" y="174"/>
                  <a:pt x="252" y="174"/>
                </a:cubicBezTo>
                <a:cubicBezTo>
                  <a:pt x="253" y="175"/>
                  <a:pt x="257" y="176"/>
                  <a:pt x="258" y="176"/>
                </a:cubicBezTo>
                <a:cubicBezTo>
                  <a:pt x="259" y="177"/>
                  <a:pt x="260" y="178"/>
                  <a:pt x="261" y="179"/>
                </a:cubicBezTo>
                <a:cubicBezTo>
                  <a:pt x="262" y="180"/>
                  <a:pt x="263" y="182"/>
                  <a:pt x="264" y="183"/>
                </a:cubicBezTo>
                <a:cubicBezTo>
                  <a:pt x="265" y="184"/>
                  <a:pt x="267" y="185"/>
                  <a:pt x="267" y="185"/>
                </a:cubicBezTo>
                <a:cubicBezTo>
                  <a:pt x="268" y="187"/>
                  <a:pt x="270" y="189"/>
                  <a:pt x="271" y="191"/>
                </a:cubicBezTo>
                <a:cubicBezTo>
                  <a:pt x="272" y="193"/>
                  <a:pt x="275" y="198"/>
                  <a:pt x="277" y="200"/>
                </a:cubicBezTo>
                <a:cubicBezTo>
                  <a:pt x="278" y="202"/>
                  <a:pt x="280" y="204"/>
                  <a:pt x="281" y="205"/>
                </a:cubicBezTo>
                <a:cubicBezTo>
                  <a:pt x="282" y="206"/>
                  <a:pt x="286" y="208"/>
                  <a:pt x="288" y="209"/>
                </a:cubicBezTo>
                <a:cubicBezTo>
                  <a:pt x="289" y="210"/>
                  <a:pt x="292" y="211"/>
                  <a:pt x="294" y="213"/>
                </a:cubicBezTo>
                <a:cubicBezTo>
                  <a:pt x="294" y="214"/>
                  <a:pt x="295" y="216"/>
                  <a:pt x="295" y="217"/>
                </a:cubicBezTo>
                <a:cubicBezTo>
                  <a:pt x="295" y="219"/>
                  <a:pt x="293" y="222"/>
                  <a:pt x="292" y="224"/>
                </a:cubicBezTo>
                <a:cubicBezTo>
                  <a:pt x="292" y="226"/>
                  <a:pt x="289" y="229"/>
                  <a:pt x="289" y="231"/>
                </a:cubicBezTo>
                <a:cubicBezTo>
                  <a:pt x="289" y="232"/>
                  <a:pt x="291" y="234"/>
                  <a:pt x="291" y="235"/>
                </a:cubicBezTo>
                <a:cubicBezTo>
                  <a:pt x="292" y="236"/>
                  <a:pt x="294" y="239"/>
                  <a:pt x="295" y="240"/>
                </a:cubicBezTo>
                <a:cubicBezTo>
                  <a:pt x="296" y="241"/>
                  <a:pt x="298" y="243"/>
                  <a:pt x="299" y="244"/>
                </a:cubicBezTo>
                <a:cubicBezTo>
                  <a:pt x="300" y="245"/>
                  <a:pt x="302" y="246"/>
                  <a:pt x="302" y="247"/>
                </a:cubicBezTo>
                <a:cubicBezTo>
                  <a:pt x="302" y="248"/>
                  <a:pt x="301" y="250"/>
                  <a:pt x="301" y="251"/>
                </a:cubicBezTo>
                <a:cubicBezTo>
                  <a:pt x="300" y="252"/>
                  <a:pt x="297" y="253"/>
                  <a:pt x="296" y="254"/>
                </a:cubicBezTo>
                <a:cubicBezTo>
                  <a:pt x="295" y="256"/>
                  <a:pt x="294" y="260"/>
                  <a:pt x="292" y="260"/>
                </a:cubicBezTo>
                <a:cubicBezTo>
                  <a:pt x="291" y="261"/>
                  <a:pt x="288" y="260"/>
                  <a:pt x="287" y="260"/>
                </a:cubicBezTo>
                <a:cubicBezTo>
                  <a:pt x="286" y="259"/>
                  <a:pt x="284" y="257"/>
                  <a:pt x="283" y="256"/>
                </a:cubicBezTo>
                <a:cubicBezTo>
                  <a:pt x="282" y="256"/>
                  <a:pt x="280" y="255"/>
                  <a:pt x="278" y="255"/>
                </a:cubicBezTo>
                <a:cubicBezTo>
                  <a:pt x="277" y="255"/>
                  <a:pt x="273" y="255"/>
                  <a:pt x="272" y="256"/>
                </a:cubicBezTo>
                <a:cubicBezTo>
                  <a:pt x="271" y="256"/>
                  <a:pt x="270" y="258"/>
                  <a:pt x="269" y="259"/>
                </a:cubicBezTo>
                <a:cubicBezTo>
                  <a:pt x="269" y="260"/>
                  <a:pt x="270" y="263"/>
                  <a:pt x="269" y="264"/>
                </a:cubicBezTo>
                <a:cubicBezTo>
                  <a:pt x="268" y="265"/>
                  <a:pt x="265" y="266"/>
                  <a:pt x="264" y="267"/>
                </a:cubicBezTo>
                <a:cubicBezTo>
                  <a:pt x="263" y="268"/>
                  <a:pt x="260" y="271"/>
                  <a:pt x="260" y="272"/>
                </a:cubicBezTo>
                <a:cubicBezTo>
                  <a:pt x="260" y="273"/>
                  <a:pt x="260" y="275"/>
                  <a:pt x="260" y="276"/>
                </a:cubicBezTo>
                <a:cubicBezTo>
                  <a:pt x="261" y="278"/>
                  <a:pt x="263" y="279"/>
                  <a:pt x="264" y="280"/>
                </a:cubicBezTo>
                <a:cubicBezTo>
                  <a:pt x="265" y="281"/>
                  <a:pt x="267" y="283"/>
                  <a:pt x="267" y="285"/>
                </a:cubicBezTo>
                <a:cubicBezTo>
                  <a:pt x="267" y="286"/>
                  <a:pt x="264" y="287"/>
                  <a:pt x="264" y="289"/>
                </a:cubicBezTo>
                <a:cubicBezTo>
                  <a:pt x="263" y="290"/>
                  <a:pt x="263" y="292"/>
                  <a:pt x="263" y="293"/>
                </a:cubicBezTo>
                <a:cubicBezTo>
                  <a:pt x="263" y="293"/>
                  <a:pt x="263" y="293"/>
                  <a:pt x="263" y="293"/>
                </a:cubicBezTo>
                <a:close/>
              </a:path>
            </a:pathLst>
          </a:custGeom>
          <a:solidFill>
            <a:srgbClr val="AB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44" name="Freeform 9"/>
          <p:cNvSpPr>
            <a:spLocks/>
          </p:cNvSpPr>
          <p:nvPr/>
        </p:nvSpPr>
        <p:spPr bwMode="auto">
          <a:xfrm>
            <a:off x="8812395" y="4310250"/>
            <a:ext cx="784376" cy="1324559"/>
          </a:xfrm>
          <a:custGeom>
            <a:avLst/>
            <a:gdLst/>
            <a:ahLst/>
            <a:cxnLst>
              <a:cxn ang="0">
                <a:pos x="109" y="17"/>
              </a:cxn>
              <a:cxn ang="0">
                <a:pos x="126" y="3"/>
              </a:cxn>
              <a:cxn ang="0">
                <a:pos x="150" y="20"/>
              </a:cxn>
              <a:cxn ang="0">
                <a:pos x="183" y="36"/>
              </a:cxn>
              <a:cxn ang="0">
                <a:pos x="210" y="36"/>
              </a:cxn>
              <a:cxn ang="0">
                <a:pos x="206" y="59"/>
              </a:cxn>
              <a:cxn ang="0">
                <a:pos x="212" y="98"/>
              </a:cxn>
              <a:cxn ang="0">
                <a:pos x="221" y="126"/>
              </a:cxn>
              <a:cxn ang="0">
                <a:pos x="226" y="147"/>
              </a:cxn>
              <a:cxn ang="0">
                <a:pos x="207" y="145"/>
              </a:cxn>
              <a:cxn ang="0">
                <a:pos x="215" y="162"/>
              </a:cxn>
              <a:cxn ang="0">
                <a:pos x="239" y="181"/>
              </a:cxn>
              <a:cxn ang="0">
                <a:pos x="254" y="198"/>
              </a:cxn>
              <a:cxn ang="0">
                <a:pos x="252" y="231"/>
              </a:cxn>
              <a:cxn ang="0">
                <a:pos x="268" y="248"/>
              </a:cxn>
              <a:cxn ang="0">
                <a:pos x="275" y="266"/>
              </a:cxn>
              <a:cxn ang="0">
                <a:pos x="269" y="277"/>
              </a:cxn>
              <a:cxn ang="0">
                <a:pos x="268" y="294"/>
              </a:cxn>
              <a:cxn ang="0">
                <a:pos x="259" y="295"/>
              </a:cxn>
              <a:cxn ang="0">
                <a:pos x="239" y="311"/>
              </a:cxn>
              <a:cxn ang="0">
                <a:pos x="226" y="327"/>
              </a:cxn>
              <a:cxn ang="0">
                <a:pos x="243" y="355"/>
              </a:cxn>
              <a:cxn ang="0">
                <a:pos x="243" y="388"/>
              </a:cxn>
              <a:cxn ang="0">
                <a:pos x="258" y="409"/>
              </a:cxn>
              <a:cxn ang="0">
                <a:pos x="245" y="423"/>
              </a:cxn>
              <a:cxn ang="0">
                <a:pos x="229" y="427"/>
              </a:cxn>
              <a:cxn ang="0">
                <a:pos x="215" y="416"/>
              </a:cxn>
              <a:cxn ang="0">
                <a:pos x="197" y="397"/>
              </a:cxn>
              <a:cxn ang="0">
                <a:pos x="179" y="416"/>
              </a:cxn>
              <a:cxn ang="0">
                <a:pos x="155" y="421"/>
              </a:cxn>
              <a:cxn ang="0">
                <a:pos x="151" y="451"/>
              </a:cxn>
              <a:cxn ang="0">
                <a:pos x="132" y="465"/>
              </a:cxn>
              <a:cxn ang="0">
                <a:pos x="120" y="452"/>
              </a:cxn>
              <a:cxn ang="0">
                <a:pos x="109" y="468"/>
              </a:cxn>
              <a:cxn ang="0">
                <a:pos x="94" y="455"/>
              </a:cxn>
              <a:cxn ang="0">
                <a:pos x="81" y="433"/>
              </a:cxn>
              <a:cxn ang="0">
                <a:pos x="92" y="429"/>
              </a:cxn>
              <a:cxn ang="0">
                <a:pos x="94" y="414"/>
              </a:cxn>
              <a:cxn ang="0">
                <a:pos x="97" y="389"/>
              </a:cxn>
              <a:cxn ang="0">
                <a:pos x="92" y="351"/>
              </a:cxn>
              <a:cxn ang="0">
                <a:pos x="77" y="344"/>
              </a:cxn>
              <a:cxn ang="0">
                <a:pos x="59" y="321"/>
              </a:cxn>
              <a:cxn ang="0">
                <a:pos x="41" y="315"/>
              </a:cxn>
              <a:cxn ang="0">
                <a:pos x="19" y="298"/>
              </a:cxn>
              <a:cxn ang="0">
                <a:pos x="1" y="274"/>
              </a:cxn>
              <a:cxn ang="0">
                <a:pos x="19" y="249"/>
              </a:cxn>
              <a:cxn ang="0">
                <a:pos x="38" y="244"/>
              </a:cxn>
              <a:cxn ang="0">
                <a:pos x="54" y="227"/>
              </a:cxn>
              <a:cxn ang="0">
                <a:pos x="47" y="194"/>
              </a:cxn>
              <a:cxn ang="0">
                <a:pos x="33" y="166"/>
              </a:cxn>
              <a:cxn ang="0">
                <a:pos x="35" y="149"/>
              </a:cxn>
              <a:cxn ang="0">
                <a:pos x="25" y="129"/>
              </a:cxn>
              <a:cxn ang="0">
                <a:pos x="38" y="106"/>
              </a:cxn>
              <a:cxn ang="0">
                <a:pos x="68" y="103"/>
              </a:cxn>
              <a:cxn ang="0">
                <a:pos x="76" y="67"/>
              </a:cxn>
              <a:cxn ang="0">
                <a:pos x="85" y="42"/>
              </a:cxn>
            </a:cxnLst>
            <a:rect l="0" t="0" r="r" b="b"/>
            <a:pathLst>
              <a:path w="278" h="470">
                <a:moveTo>
                  <a:pt x="100" y="34"/>
                </a:moveTo>
                <a:cubicBezTo>
                  <a:pt x="100" y="34"/>
                  <a:pt x="100" y="34"/>
                  <a:pt x="100" y="34"/>
                </a:cubicBezTo>
                <a:cubicBezTo>
                  <a:pt x="101" y="33"/>
                  <a:pt x="103" y="30"/>
                  <a:pt x="104" y="28"/>
                </a:cubicBezTo>
                <a:cubicBezTo>
                  <a:pt x="105" y="26"/>
                  <a:pt x="108" y="20"/>
                  <a:pt x="109" y="17"/>
                </a:cubicBezTo>
                <a:cubicBezTo>
                  <a:pt x="109" y="15"/>
                  <a:pt x="109" y="11"/>
                  <a:pt x="109" y="10"/>
                </a:cubicBezTo>
                <a:cubicBezTo>
                  <a:pt x="110" y="8"/>
                  <a:pt x="113" y="6"/>
                  <a:pt x="114" y="5"/>
                </a:cubicBezTo>
                <a:cubicBezTo>
                  <a:pt x="115" y="4"/>
                  <a:pt x="118" y="1"/>
                  <a:pt x="119" y="1"/>
                </a:cubicBezTo>
                <a:cubicBezTo>
                  <a:pt x="121" y="0"/>
                  <a:pt x="124" y="2"/>
                  <a:pt x="126" y="3"/>
                </a:cubicBezTo>
                <a:cubicBezTo>
                  <a:pt x="127" y="4"/>
                  <a:pt x="130" y="7"/>
                  <a:pt x="131" y="8"/>
                </a:cubicBezTo>
                <a:cubicBezTo>
                  <a:pt x="133" y="9"/>
                  <a:pt x="136" y="13"/>
                  <a:pt x="138" y="14"/>
                </a:cubicBezTo>
                <a:cubicBezTo>
                  <a:pt x="139" y="15"/>
                  <a:pt x="142" y="16"/>
                  <a:pt x="144" y="17"/>
                </a:cubicBezTo>
                <a:cubicBezTo>
                  <a:pt x="145" y="18"/>
                  <a:pt x="148" y="20"/>
                  <a:pt x="150" y="20"/>
                </a:cubicBezTo>
                <a:cubicBezTo>
                  <a:pt x="154" y="21"/>
                  <a:pt x="160" y="20"/>
                  <a:pt x="163" y="20"/>
                </a:cubicBezTo>
                <a:cubicBezTo>
                  <a:pt x="166" y="20"/>
                  <a:pt x="171" y="20"/>
                  <a:pt x="173" y="21"/>
                </a:cubicBezTo>
                <a:cubicBezTo>
                  <a:pt x="175" y="22"/>
                  <a:pt x="177" y="26"/>
                  <a:pt x="178" y="28"/>
                </a:cubicBezTo>
                <a:cubicBezTo>
                  <a:pt x="179" y="30"/>
                  <a:pt x="181" y="35"/>
                  <a:pt x="183" y="36"/>
                </a:cubicBezTo>
                <a:cubicBezTo>
                  <a:pt x="186" y="38"/>
                  <a:pt x="193" y="38"/>
                  <a:pt x="197" y="37"/>
                </a:cubicBezTo>
                <a:cubicBezTo>
                  <a:pt x="199" y="37"/>
                  <a:pt x="204" y="35"/>
                  <a:pt x="206" y="33"/>
                </a:cubicBezTo>
                <a:cubicBezTo>
                  <a:pt x="206" y="33"/>
                  <a:pt x="207" y="32"/>
                  <a:pt x="207" y="32"/>
                </a:cubicBezTo>
                <a:cubicBezTo>
                  <a:pt x="210" y="36"/>
                  <a:pt x="210" y="36"/>
                  <a:pt x="210" y="36"/>
                </a:cubicBezTo>
                <a:cubicBezTo>
                  <a:pt x="210" y="36"/>
                  <a:pt x="210" y="40"/>
                  <a:pt x="209" y="41"/>
                </a:cubicBezTo>
                <a:cubicBezTo>
                  <a:pt x="209" y="43"/>
                  <a:pt x="206" y="46"/>
                  <a:pt x="205" y="47"/>
                </a:cubicBezTo>
                <a:cubicBezTo>
                  <a:pt x="205" y="49"/>
                  <a:pt x="203" y="53"/>
                  <a:pt x="203" y="55"/>
                </a:cubicBezTo>
                <a:cubicBezTo>
                  <a:pt x="203" y="56"/>
                  <a:pt x="205" y="58"/>
                  <a:pt x="206" y="59"/>
                </a:cubicBezTo>
                <a:cubicBezTo>
                  <a:pt x="207" y="62"/>
                  <a:pt x="208" y="69"/>
                  <a:pt x="209" y="72"/>
                </a:cubicBezTo>
                <a:cubicBezTo>
                  <a:pt x="210" y="74"/>
                  <a:pt x="212" y="78"/>
                  <a:pt x="212" y="81"/>
                </a:cubicBezTo>
                <a:cubicBezTo>
                  <a:pt x="212" y="84"/>
                  <a:pt x="210" y="89"/>
                  <a:pt x="210" y="92"/>
                </a:cubicBezTo>
                <a:cubicBezTo>
                  <a:pt x="210" y="94"/>
                  <a:pt x="212" y="97"/>
                  <a:pt x="212" y="98"/>
                </a:cubicBezTo>
                <a:cubicBezTo>
                  <a:pt x="213" y="101"/>
                  <a:pt x="215" y="106"/>
                  <a:pt x="216" y="109"/>
                </a:cubicBezTo>
                <a:cubicBezTo>
                  <a:pt x="217" y="111"/>
                  <a:pt x="219" y="114"/>
                  <a:pt x="220" y="116"/>
                </a:cubicBezTo>
                <a:cubicBezTo>
                  <a:pt x="220" y="117"/>
                  <a:pt x="222" y="119"/>
                  <a:pt x="223" y="121"/>
                </a:cubicBezTo>
                <a:cubicBezTo>
                  <a:pt x="223" y="122"/>
                  <a:pt x="221" y="124"/>
                  <a:pt x="221" y="126"/>
                </a:cubicBezTo>
                <a:cubicBezTo>
                  <a:pt x="221" y="127"/>
                  <a:pt x="222" y="131"/>
                  <a:pt x="223" y="132"/>
                </a:cubicBezTo>
                <a:cubicBezTo>
                  <a:pt x="224" y="133"/>
                  <a:pt x="227" y="132"/>
                  <a:pt x="228" y="133"/>
                </a:cubicBezTo>
                <a:cubicBezTo>
                  <a:pt x="230" y="134"/>
                  <a:pt x="231" y="138"/>
                  <a:pt x="231" y="139"/>
                </a:cubicBezTo>
                <a:cubicBezTo>
                  <a:pt x="231" y="142"/>
                  <a:pt x="228" y="146"/>
                  <a:pt x="226" y="147"/>
                </a:cubicBezTo>
                <a:cubicBezTo>
                  <a:pt x="225" y="147"/>
                  <a:pt x="223" y="146"/>
                  <a:pt x="222" y="145"/>
                </a:cubicBezTo>
                <a:cubicBezTo>
                  <a:pt x="221" y="144"/>
                  <a:pt x="220" y="142"/>
                  <a:pt x="219" y="142"/>
                </a:cubicBezTo>
                <a:cubicBezTo>
                  <a:pt x="217" y="141"/>
                  <a:pt x="213" y="142"/>
                  <a:pt x="211" y="143"/>
                </a:cubicBezTo>
                <a:cubicBezTo>
                  <a:pt x="210" y="143"/>
                  <a:pt x="208" y="144"/>
                  <a:pt x="207" y="145"/>
                </a:cubicBezTo>
                <a:cubicBezTo>
                  <a:pt x="206" y="146"/>
                  <a:pt x="204" y="148"/>
                  <a:pt x="204" y="149"/>
                </a:cubicBezTo>
                <a:cubicBezTo>
                  <a:pt x="204" y="151"/>
                  <a:pt x="205" y="155"/>
                  <a:pt x="206" y="156"/>
                </a:cubicBezTo>
                <a:cubicBezTo>
                  <a:pt x="207" y="158"/>
                  <a:pt x="209" y="159"/>
                  <a:pt x="210" y="160"/>
                </a:cubicBezTo>
                <a:cubicBezTo>
                  <a:pt x="211" y="161"/>
                  <a:pt x="214" y="161"/>
                  <a:pt x="215" y="162"/>
                </a:cubicBezTo>
                <a:cubicBezTo>
                  <a:pt x="218" y="164"/>
                  <a:pt x="221" y="169"/>
                  <a:pt x="223" y="171"/>
                </a:cubicBezTo>
                <a:cubicBezTo>
                  <a:pt x="225" y="174"/>
                  <a:pt x="227" y="180"/>
                  <a:pt x="230" y="182"/>
                </a:cubicBezTo>
                <a:cubicBezTo>
                  <a:pt x="231" y="183"/>
                  <a:pt x="234" y="185"/>
                  <a:pt x="235" y="185"/>
                </a:cubicBezTo>
                <a:cubicBezTo>
                  <a:pt x="237" y="185"/>
                  <a:pt x="238" y="182"/>
                  <a:pt x="239" y="181"/>
                </a:cubicBezTo>
                <a:cubicBezTo>
                  <a:pt x="240" y="180"/>
                  <a:pt x="242" y="177"/>
                  <a:pt x="243" y="177"/>
                </a:cubicBezTo>
                <a:cubicBezTo>
                  <a:pt x="245" y="177"/>
                  <a:pt x="248" y="181"/>
                  <a:pt x="249" y="183"/>
                </a:cubicBezTo>
                <a:cubicBezTo>
                  <a:pt x="249" y="184"/>
                  <a:pt x="250" y="188"/>
                  <a:pt x="251" y="189"/>
                </a:cubicBezTo>
                <a:cubicBezTo>
                  <a:pt x="251" y="192"/>
                  <a:pt x="253" y="196"/>
                  <a:pt x="254" y="198"/>
                </a:cubicBezTo>
                <a:cubicBezTo>
                  <a:pt x="255" y="200"/>
                  <a:pt x="258" y="205"/>
                  <a:pt x="259" y="208"/>
                </a:cubicBezTo>
                <a:cubicBezTo>
                  <a:pt x="259" y="211"/>
                  <a:pt x="259" y="216"/>
                  <a:pt x="259" y="219"/>
                </a:cubicBezTo>
                <a:cubicBezTo>
                  <a:pt x="259" y="220"/>
                  <a:pt x="257" y="223"/>
                  <a:pt x="257" y="224"/>
                </a:cubicBezTo>
                <a:cubicBezTo>
                  <a:pt x="256" y="226"/>
                  <a:pt x="253" y="229"/>
                  <a:pt x="252" y="231"/>
                </a:cubicBezTo>
                <a:cubicBezTo>
                  <a:pt x="251" y="232"/>
                  <a:pt x="249" y="235"/>
                  <a:pt x="249" y="236"/>
                </a:cubicBezTo>
                <a:cubicBezTo>
                  <a:pt x="250" y="239"/>
                  <a:pt x="255" y="242"/>
                  <a:pt x="257" y="243"/>
                </a:cubicBezTo>
                <a:cubicBezTo>
                  <a:pt x="259" y="244"/>
                  <a:pt x="261" y="246"/>
                  <a:pt x="263" y="246"/>
                </a:cubicBezTo>
                <a:cubicBezTo>
                  <a:pt x="264" y="247"/>
                  <a:pt x="267" y="247"/>
                  <a:pt x="268" y="248"/>
                </a:cubicBezTo>
                <a:cubicBezTo>
                  <a:pt x="270" y="249"/>
                  <a:pt x="273" y="251"/>
                  <a:pt x="274" y="252"/>
                </a:cubicBezTo>
                <a:cubicBezTo>
                  <a:pt x="275" y="252"/>
                  <a:pt x="276" y="253"/>
                  <a:pt x="277" y="255"/>
                </a:cubicBezTo>
                <a:cubicBezTo>
                  <a:pt x="276" y="256"/>
                  <a:pt x="276" y="258"/>
                  <a:pt x="275" y="260"/>
                </a:cubicBezTo>
                <a:cubicBezTo>
                  <a:pt x="275" y="261"/>
                  <a:pt x="275" y="265"/>
                  <a:pt x="275" y="266"/>
                </a:cubicBezTo>
                <a:cubicBezTo>
                  <a:pt x="276" y="267"/>
                  <a:pt x="278" y="268"/>
                  <a:pt x="278" y="269"/>
                </a:cubicBezTo>
                <a:cubicBezTo>
                  <a:pt x="278" y="270"/>
                  <a:pt x="275" y="271"/>
                  <a:pt x="274" y="271"/>
                </a:cubicBezTo>
                <a:cubicBezTo>
                  <a:pt x="273" y="272"/>
                  <a:pt x="270" y="273"/>
                  <a:pt x="270" y="274"/>
                </a:cubicBezTo>
                <a:cubicBezTo>
                  <a:pt x="269" y="274"/>
                  <a:pt x="269" y="276"/>
                  <a:pt x="269" y="277"/>
                </a:cubicBezTo>
                <a:cubicBezTo>
                  <a:pt x="269" y="278"/>
                  <a:pt x="268" y="281"/>
                  <a:pt x="268" y="282"/>
                </a:cubicBezTo>
                <a:cubicBezTo>
                  <a:pt x="267" y="283"/>
                  <a:pt x="265" y="285"/>
                  <a:pt x="265" y="286"/>
                </a:cubicBezTo>
                <a:cubicBezTo>
                  <a:pt x="264" y="287"/>
                  <a:pt x="264" y="289"/>
                  <a:pt x="265" y="291"/>
                </a:cubicBezTo>
                <a:cubicBezTo>
                  <a:pt x="265" y="292"/>
                  <a:pt x="267" y="293"/>
                  <a:pt x="268" y="294"/>
                </a:cubicBezTo>
                <a:cubicBezTo>
                  <a:pt x="268" y="295"/>
                  <a:pt x="269" y="298"/>
                  <a:pt x="268" y="299"/>
                </a:cubicBezTo>
                <a:cubicBezTo>
                  <a:pt x="268" y="300"/>
                  <a:pt x="266" y="300"/>
                  <a:pt x="265" y="300"/>
                </a:cubicBezTo>
                <a:cubicBezTo>
                  <a:pt x="264" y="300"/>
                  <a:pt x="261" y="299"/>
                  <a:pt x="261" y="299"/>
                </a:cubicBezTo>
                <a:cubicBezTo>
                  <a:pt x="260" y="298"/>
                  <a:pt x="260" y="296"/>
                  <a:pt x="259" y="295"/>
                </a:cubicBezTo>
                <a:cubicBezTo>
                  <a:pt x="258" y="294"/>
                  <a:pt x="256" y="295"/>
                  <a:pt x="256" y="295"/>
                </a:cubicBezTo>
                <a:cubicBezTo>
                  <a:pt x="254" y="295"/>
                  <a:pt x="251" y="297"/>
                  <a:pt x="250" y="298"/>
                </a:cubicBezTo>
                <a:cubicBezTo>
                  <a:pt x="248" y="299"/>
                  <a:pt x="246" y="302"/>
                  <a:pt x="245" y="303"/>
                </a:cubicBezTo>
                <a:cubicBezTo>
                  <a:pt x="243" y="305"/>
                  <a:pt x="241" y="309"/>
                  <a:pt x="239" y="311"/>
                </a:cubicBezTo>
                <a:cubicBezTo>
                  <a:pt x="238" y="312"/>
                  <a:pt x="233" y="313"/>
                  <a:pt x="231" y="314"/>
                </a:cubicBezTo>
                <a:cubicBezTo>
                  <a:pt x="230" y="315"/>
                  <a:pt x="228" y="317"/>
                  <a:pt x="227" y="319"/>
                </a:cubicBezTo>
                <a:cubicBezTo>
                  <a:pt x="226" y="320"/>
                  <a:pt x="226" y="322"/>
                  <a:pt x="226" y="323"/>
                </a:cubicBezTo>
                <a:cubicBezTo>
                  <a:pt x="226" y="324"/>
                  <a:pt x="225" y="326"/>
                  <a:pt x="226" y="327"/>
                </a:cubicBezTo>
                <a:cubicBezTo>
                  <a:pt x="226" y="329"/>
                  <a:pt x="230" y="331"/>
                  <a:pt x="231" y="332"/>
                </a:cubicBezTo>
                <a:cubicBezTo>
                  <a:pt x="232" y="334"/>
                  <a:pt x="234" y="337"/>
                  <a:pt x="235" y="338"/>
                </a:cubicBezTo>
                <a:cubicBezTo>
                  <a:pt x="237" y="340"/>
                  <a:pt x="240" y="344"/>
                  <a:pt x="241" y="346"/>
                </a:cubicBezTo>
                <a:cubicBezTo>
                  <a:pt x="242" y="348"/>
                  <a:pt x="244" y="352"/>
                  <a:pt x="243" y="355"/>
                </a:cubicBezTo>
                <a:cubicBezTo>
                  <a:pt x="243" y="357"/>
                  <a:pt x="239" y="359"/>
                  <a:pt x="238" y="361"/>
                </a:cubicBezTo>
                <a:cubicBezTo>
                  <a:pt x="238" y="364"/>
                  <a:pt x="238" y="370"/>
                  <a:pt x="239" y="373"/>
                </a:cubicBezTo>
                <a:cubicBezTo>
                  <a:pt x="239" y="374"/>
                  <a:pt x="241" y="376"/>
                  <a:pt x="242" y="377"/>
                </a:cubicBezTo>
                <a:cubicBezTo>
                  <a:pt x="243" y="379"/>
                  <a:pt x="242" y="385"/>
                  <a:pt x="243" y="388"/>
                </a:cubicBezTo>
                <a:cubicBezTo>
                  <a:pt x="244" y="389"/>
                  <a:pt x="246" y="391"/>
                  <a:pt x="246" y="392"/>
                </a:cubicBezTo>
                <a:cubicBezTo>
                  <a:pt x="247" y="393"/>
                  <a:pt x="250" y="396"/>
                  <a:pt x="251" y="397"/>
                </a:cubicBezTo>
                <a:cubicBezTo>
                  <a:pt x="251" y="399"/>
                  <a:pt x="252" y="402"/>
                  <a:pt x="253" y="403"/>
                </a:cubicBezTo>
                <a:cubicBezTo>
                  <a:pt x="254" y="405"/>
                  <a:pt x="257" y="407"/>
                  <a:pt x="258" y="409"/>
                </a:cubicBezTo>
                <a:cubicBezTo>
                  <a:pt x="259" y="412"/>
                  <a:pt x="260" y="417"/>
                  <a:pt x="260" y="420"/>
                </a:cubicBezTo>
                <a:cubicBezTo>
                  <a:pt x="260" y="422"/>
                  <a:pt x="260" y="428"/>
                  <a:pt x="258" y="429"/>
                </a:cubicBezTo>
                <a:cubicBezTo>
                  <a:pt x="257" y="430"/>
                  <a:pt x="253" y="427"/>
                  <a:pt x="251" y="426"/>
                </a:cubicBezTo>
                <a:cubicBezTo>
                  <a:pt x="249" y="425"/>
                  <a:pt x="247" y="422"/>
                  <a:pt x="245" y="423"/>
                </a:cubicBezTo>
                <a:cubicBezTo>
                  <a:pt x="244" y="424"/>
                  <a:pt x="245" y="428"/>
                  <a:pt x="244" y="429"/>
                </a:cubicBezTo>
                <a:cubicBezTo>
                  <a:pt x="243" y="429"/>
                  <a:pt x="241" y="429"/>
                  <a:pt x="240" y="429"/>
                </a:cubicBezTo>
                <a:cubicBezTo>
                  <a:pt x="238" y="429"/>
                  <a:pt x="235" y="428"/>
                  <a:pt x="233" y="427"/>
                </a:cubicBezTo>
                <a:cubicBezTo>
                  <a:pt x="232" y="427"/>
                  <a:pt x="230" y="427"/>
                  <a:pt x="229" y="427"/>
                </a:cubicBezTo>
                <a:cubicBezTo>
                  <a:pt x="227" y="426"/>
                  <a:pt x="225" y="424"/>
                  <a:pt x="224" y="422"/>
                </a:cubicBezTo>
                <a:cubicBezTo>
                  <a:pt x="224" y="421"/>
                  <a:pt x="225" y="418"/>
                  <a:pt x="224" y="417"/>
                </a:cubicBezTo>
                <a:cubicBezTo>
                  <a:pt x="224" y="416"/>
                  <a:pt x="222" y="417"/>
                  <a:pt x="221" y="417"/>
                </a:cubicBezTo>
                <a:cubicBezTo>
                  <a:pt x="220" y="417"/>
                  <a:pt x="216" y="417"/>
                  <a:pt x="215" y="416"/>
                </a:cubicBezTo>
                <a:cubicBezTo>
                  <a:pt x="213" y="415"/>
                  <a:pt x="212" y="410"/>
                  <a:pt x="210" y="409"/>
                </a:cubicBezTo>
                <a:cubicBezTo>
                  <a:pt x="208" y="408"/>
                  <a:pt x="205" y="409"/>
                  <a:pt x="203" y="408"/>
                </a:cubicBezTo>
                <a:cubicBezTo>
                  <a:pt x="202" y="407"/>
                  <a:pt x="201" y="404"/>
                  <a:pt x="200" y="402"/>
                </a:cubicBezTo>
                <a:cubicBezTo>
                  <a:pt x="200" y="401"/>
                  <a:pt x="198" y="398"/>
                  <a:pt x="197" y="397"/>
                </a:cubicBezTo>
                <a:cubicBezTo>
                  <a:pt x="196" y="396"/>
                  <a:pt x="192" y="393"/>
                  <a:pt x="190" y="393"/>
                </a:cubicBezTo>
                <a:cubicBezTo>
                  <a:pt x="188" y="394"/>
                  <a:pt x="189" y="400"/>
                  <a:pt x="189" y="401"/>
                </a:cubicBezTo>
                <a:cubicBezTo>
                  <a:pt x="188" y="404"/>
                  <a:pt x="185" y="408"/>
                  <a:pt x="183" y="410"/>
                </a:cubicBezTo>
                <a:cubicBezTo>
                  <a:pt x="182" y="412"/>
                  <a:pt x="181" y="416"/>
                  <a:pt x="179" y="416"/>
                </a:cubicBezTo>
                <a:cubicBezTo>
                  <a:pt x="179" y="416"/>
                  <a:pt x="178" y="414"/>
                  <a:pt x="177" y="414"/>
                </a:cubicBezTo>
                <a:cubicBezTo>
                  <a:pt x="176" y="414"/>
                  <a:pt x="173" y="414"/>
                  <a:pt x="172" y="414"/>
                </a:cubicBezTo>
                <a:cubicBezTo>
                  <a:pt x="169" y="415"/>
                  <a:pt x="166" y="418"/>
                  <a:pt x="163" y="419"/>
                </a:cubicBezTo>
                <a:cubicBezTo>
                  <a:pt x="161" y="420"/>
                  <a:pt x="157" y="420"/>
                  <a:pt x="155" y="421"/>
                </a:cubicBezTo>
                <a:cubicBezTo>
                  <a:pt x="155" y="421"/>
                  <a:pt x="154" y="422"/>
                  <a:pt x="154" y="422"/>
                </a:cubicBezTo>
                <a:cubicBezTo>
                  <a:pt x="152" y="424"/>
                  <a:pt x="153" y="429"/>
                  <a:pt x="153" y="431"/>
                </a:cubicBezTo>
                <a:cubicBezTo>
                  <a:pt x="153" y="432"/>
                  <a:pt x="153" y="436"/>
                  <a:pt x="152" y="437"/>
                </a:cubicBezTo>
                <a:cubicBezTo>
                  <a:pt x="152" y="441"/>
                  <a:pt x="152" y="448"/>
                  <a:pt x="151" y="451"/>
                </a:cubicBezTo>
                <a:cubicBezTo>
                  <a:pt x="151" y="453"/>
                  <a:pt x="150" y="457"/>
                  <a:pt x="150" y="459"/>
                </a:cubicBezTo>
                <a:cubicBezTo>
                  <a:pt x="150" y="460"/>
                  <a:pt x="150" y="461"/>
                  <a:pt x="150" y="462"/>
                </a:cubicBezTo>
                <a:cubicBezTo>
                  <a:pt x="148" y="463"/>
                  <a:pt x="145" y="463"/>
                  <a:pt x="144" y="463"/>
                </a:cubicBezTo>
                <a:cubicBezTo>
                  <a:pt x="141" y="464"/>
                  <a:pt x="135" y="465"/>
                  <a:pt x="132" y="465"/>
                </a:cubicBezTo>
                <a:cubicBezTo>
                  <a:pt x="130" y="465"/>
                  <a:pt x="125" y="466"/>
                  <a:pt x="124" y="465"/>
                </a:cubicBezTo>
                <a:cubicBezTo>
                  <a:pt x="123" y="464"/>
                  <a:pt x="125" y="461"/>
                  <a:pt x="125" y="460"/>
                </a:cubicBezTo>
                <a:cubicBezTo>
                  <a:pt x="125" y="458"/>
                  <a:pt x="126" y="453"/>
                  <a:pt x="124" y="452"/>
                </a:cubicBezTo>
                <a:cubicBezTo>
                  <a:pt x="124" y="451"/>
                  <a:pt x="121" y="451"/>
                  <a:pt x="120" y="452"/>
                </a:cubicBezTo>
                <a:cubicBezTo>
                  <a:pt x="119" y="452"/>
                  <a:pt x="118" y="455"/>
                  <a:pt x="118" y="456"/>
                </a:cubicBezTo>
                <a:cubicBezTo>
                  <a:pt x="117" y="457"/>
                  <a:pt x="118" y="462"/>
                  <a:pt x="116" y="463"/>
                </a:cubicBezTo>
                <a:cubicBezTo>
                  <a:pt x="116" y="464"/>
                  <a:pt x="113" y="463"/>
                  <a:pt x="112" y="463"/>
                </a:cubicBezTo>
                <a:cubicBezTo>
                  <a:pt x="111" y="464"/>
                  <a:pt x="110" y="467"/>
                  <a:pt x="109" y="468"/>
                </a:cubicBezTo>
                <a:cubicBezTo>
                  <a:pt x="108" y="468"/>
                  <a:pt x="106" y="470"/>
                  <a:pt x="105" y="470"/>
                </a:cubicBezTo>
                <a:cubicBezTo>
                  <a:pt x="103" y="470"/>
                  <a:pt x="99" y="468"/>
                  <a:pt x="98" y="466"/>
                </a:cubicBezTo>
                <a:cubicBezTo>
                  <a:pt x="97" y="465"/>
                  <a:pt x="95" y="462"/>
                  <a:pt x="95" y="461"/>
                </a:cubicBezTo>
                <a:cubicBezTo>
                  <a:pt x="94" y="459"/>
                  <a:pt x="95" y="456"/>
                  <a:pt x="94" y="455"/>
                </a:cubicBezTo>
                <a:cubicBezTo>
                  <a:pt x="94" y="453"/>
                  <a:pt x="92" y="452"/>
                  <a:pt x="91" y="451"/>
                </a:cubicBezTo>
                <a:cubicBezTo>
                  <a:pt x="89" y="449"/>
                  <a:pt x="86" y="447"/>
                  <a:pt x="85" y="446"/>
                </a:cubicBezTo>
                <a:cubicBezTo>
                  <a:pt x="84" y="444"/>
                  <a:pt x="82" y="441"/>
                  <a:pt x="81" y="440"/>
                </a:cubicBezTo>
                <a:cubicBezTo>
                  <a:pt x="81" y="438"/>
                  <a:pt x="81" y="435"/>
                  <a:pt x="81" y="433"/>
                </a:cubicBezTo>
                <a:cubicBezTo>
                  <a:pt x="81" y="433"/>
                  <a:pt x="81" y="431"/>
                  <a:pt x="81" y="430"/>
                </a:cubicBezTo>
                <a:cubicBezTo>
                  <a:pt x="82" y="429"/>
                  <a:pt x="83" y="428"/>
                  <a:pt x="84" y="427"/>
                </a:cubicBezTo>
                <a:cubicBezTo>
                  <a:pt x="85" y="427"/>
                  <a:pt x="87" y="427"/>
                  <a:pt x="88" y="427"/>
                </a:cubicBezTo>
                <a:cubicBezTo>
                  <a:pt x="89" y="428"/>
                  <a:pt x="91" y="429"/>
                  <a:pt x="92" y="429"/>
                </a:cubicBezTo>
                <a:cubicBezTo>
                  <a:pt x="94" y="430"/>
                  <a:pt x="96" y="435"/>
                  <a:pt x="98" y="435"/>
                </a:cubicBezTo>
                <a:cubicBezTo>
                  <a:pt x="100" y="434"/>
                  <a:pt x="100" y="430"/>
                  <a:pt x="100" y="428"/>
                </a:cubicBezTo>
                <a:cubicBezTo>
                  <a:pt x="100" y="426"/>
                  <a:pt x="99" y="424"/>
                  <a:pt x="98" y="422"/>
                </a:cubicBezTo>
                <a:cubicBezTo>
                  <a:pt x="97" y="420"/>
                  <a:pt x="94" y="416"/>
                  <a:pt x="94" y="414"/>
                </a:cubicBezTo>
                <a:cubicBezTo>
                  <a:pt x="94" y="412"/>
                  <a:pt x="98" y="409"/>
                  <a:pt x="99" y="407"/>
                </a:cubicBezTo>
                <a:cubicBezTo>
                  <a:pt x="100" y="406"/>
                  <a:pt x="102" y="403"/>
                  <a:pt x="102" y="401"/>
                </a:cubicBezTo>
                <a:cubicBezTo>
                  <a:pt x="102" y="399"/>
                  <a:pt x="100" y="395"/>
                  <a:pt x="99" y="393"/>
                </a:cubicBezTo>
                <a:cubicBezTo>
                  <a:pt x="99" y="392"/>
                  <a:pt x="97" y="390"/>
                  <a:pt x="97" y="389"/>
                </a:cubicBezTo>
                <a:cubicBezTo>
                  <a:pt x="96" y="387"/>
                  <a:pt x="97" y="383"/>
                  <a:pt x="97" y="381"/>
                </a:cubicBezTo>
                <a:cubicBezTo>
                  <a:pt x="97" y="379"/>
                  <a:pt x="98" y="373"/>
                  <a:pt x="97" y="370"/>
                </a:cubicBezTo>
                <a:cubicBezTo>
                  <a:pt x="96" y="367"/>
                  <a:pt x="93" y="362"/>
                  <a:pt x="92" y="359"/>
                </a:cubicBezTo>
                <a:cubicBezTo>
                  <a:pt x="92" y="357"/>
                  <a:pt x="92" y="353"/>
                  <a:pt x="92" y="351"/>
                </a:cubicBezTo>
                <a:cubicBezTo>
                  <a:pt x="91" y="349"/>
                  <a:pt x="92" y="344"/>
                  <a:pt x="91" y="343"/>
                </a:cubicBezTo>
                <a:cubicBezTo>
                  <a:pt x="90" y="342"/>
                  <a:pt x="88" y="341"/>
                  <a:pt x="87" y="341"/>
                </a:cubicBezTo>
                <a:cubicBezTo>
                  <a:pt x="86" y="341"/>
                  <a:pt x="85" y="343"/>
                  <a:pt x="84" y="344"/>
                </a:cubicBezTo>
                <a:cubicBezTo>
                  <a:pt x="82" y="344"/>
                  <a:pt x="79" y="344"/>
                  <a:pt x="77" y="344"/>
                </a:cubicBezTo>
                <a:cubicBezTo>
                  <a:pt x="74" y="344"/>
                  <a:pt x="68" y="343"/>
                  <a:pt x="66" y="341"/>
                </a:cubicBezTo>
                <a:cubicBezTo>
                  <a:pt x="65" y="340"/>
                  <a:pt x="66" y="336"/>
                  <a:pt x="66" y="335"/>
                </a:cubicBezTo>
                <a:cubicBezTo>
                  <a:pt x="66" y="333"/>
                  <a:pt x="66" y="329"/>
                  <a:pt x="65" y="327"/>
                </a:cubicBezTo>
                <a:cubicBezTo>
                  <a:pt x="64" y="325"/>
                  <a:pt x="60" y="323"/>
                  <a:pt x="59" y="321"/>
                </a:cubicBezTo>
                <a:cubicBezTo>
                  <a:pt x="58" y="320"/>
                  <a:pt x="57" y="316"/>
                  <a:pt x="55" y="314"/>
                </a:cubicBezTo>
                <a:cubicBezTo>
                  <a:pt x="54" y="313"/>
                  <a:pt x="52" y="309"/>
                  <a:pt x="51" y="309"/>
                </a:cubicBezTo>
                <a:cubicBezTo>
                  <a:pt x="49" y="309"/>
                  <a:pt x="48" y="312"/>
                  <a:pt x="47" y="313"/>
                </a:cubicBezTo>
                <a:cubicBezTo>
                  <a:pt x="46" y="314"/>
                  <a:pt x="43" y="315"/>
                  <a:pt x="41" y="315"/>
                </a:cubicBezTo>
                <a:cubicBezTo>
                  <a:pt x="39" y="315"/>
                  <a:pt x="35" y="314"/>
                  <a:pt x="34" y="313"/>
                </a:cubicBezTo>
                <a:cubicBezTo>
                  <a:pt x="32" y="312"/>
                  <a:pt x="29" y="310"/>
                  <a:pt x="28" y="309"/>
                </a:cubicBezTo>
                <a:cubicBezTo>
                  <a:pt x="27" y="306"/>
                  <a:pt x="28" y="299"/>
                  <a:pt x="26" y="297"/>
                </a:cubicBezTo>
                <a:cubicBezTo>
                  <a:pt x="25" y="296"/>
                  <a:pt x="21" y="298"/>
                  <a:pt x="19" y="298"/>
                </a:cubicBezTo>
                <a:cubicBezTo>
                  <a:pt x="17" y="297"/>
                  <a:pt x="14" y="295"/>
                  <a:pt x="12" y="294"/>
                </a:cubicBezTo>
                <a:cubicBezTo>
                  <a:pt x="11" y="293"/>
                  <a:pt x="8" y="291"/>
                  <a:pt x="7" y="290"/>
                </a:cubicBezTo>
                <a:cubicBezTo>
                  <a:pt x="6" y="289"/>
                  <a:pt x="4" y="285"/>
                  <a:pt x="3" y="283"/>
                </a:cubicBezTo>
                <a:cubicBezTo>
                  <a:pt x="2" y="281"/>
                  <a:pt x="2" y="276"/>
                  <a:pt x="1" y="274"/>
                </a:cubicBezTo>
                <a:cubicBezTo>
                  <a:pt x="1" y="274"/>
                  <a:pt x="0" y="274"/>
                  <a:pt x="0" y="274"/>
                </a:cubicBezTo>
                <a:cubicBezTo>
                  <a:pt x="3" y="271"/>
                  <a:pt x="8" y="266"/>
                  <a:pt x="10" y="264"/>
                </a:cubicBezTo>
                <a:cubicBezTo>
                  <a:pt x="11" y="262"/>
                  <a:pt x="13" y="257"/>
                  <a:pt x="14" y="255"/>
                </a:cubicBezTo>
                <a:cubicBezTo>
                  <a:pt x="15" y="253"/>
                  <a:pt x="17" y="249"/>
                  <a:pt x="19" y="249"/>
                </a:cubicBezTo>
                <a:cubicBezTo>
                  <a:pt x="20" y="248"/>
                  <a:pt x="23" y="251"/>
                  <a:pt x="25" y="252"/>
                </a:cubicBezTo>
                <a:cubicBezTo>
                  <a:pt x="27" y="253"/>
                  <a:pt x="32" y="255"/>
                  <a:pt x="33" y="253"/>
                </a:cubicBezTo>
                <a:cubicBezTo>
                  <a:pt x="34" y="252"/>
                  <a:pt x="32" y="248"/>
                  <a:pt x="33" y="247"/>
                </a:cubicBezTo>
                <a:cubicBezTo>
                  <a:pt x="34" y="246"/>
                  <a:pt x="37" y="244"/>
                  <a:pt x="38" y="244"/>
                </a:cubicBezTo>
                <a:cubicBezTo>
                  <a:pt x="40" y="244"/>
                  <a:pt x="42" y="247"/>
                  <a:pt x="44" y="247"/>
                </a:cubicBezTo>
                <a:cubicBezTo>
                  <a:pt x="46" y="247"/>
                  <a:pt x="49" y="244"/>
                  <a:pt x="51" y="243"/>
                </a:cubicBezTo>
                <a:cubicBezTo>
                  <a:pt x="52" y="240"/>
                  <a:pt x="52" y="235"/>
                  <a:pt x="52" y="232"/>
                </a:cubicBezTo>
                <a:cubicBezTo>
                  <a:pt x="53" y="231"/>
                  <a:pt x="54" y="228"/>
                  <a:pt x="54" y="227"/>
                </a:cubicBezTo>
                <a:cubicBezTo>
                  <a:pt x="54" y="225"/>
                  <a:pt x="53" y="222"/>
                  <a:pt x="53" y="220"/>
                </a:cubicBezTo>
                <a:cubicBezTo>
                  <a:pt x="53" y="218"/>
                  <a:pt x="54" y="212"/>
                  <a:pt x="53" y="209"/>
                </a:cubicBezTo>
                <a:cubicBezTo>
                  <a:pt x="53" y="207"/>
                  <a:pt x="51" y="203"/>
                  <a:pt x="51" y="201"/>
                </a:cubicBezTo>
                <a:cubicBezTo>
                  <a:pt x="50" y="200"/>
                  <a:pt x="48" y="196"/>
                  <a:pt x="47" y="194"/>
                </a:cubicBezTo>
                <a:cubicBezTo>
                  <a:pt x="46" y="191"/>
                  <a:pt x="45" y="186"/>
                  <a:pt x="44" y="184"/>
                </a:cubicBezTo>
                <a:cubicBezTo>
                  <a:pt x="44" y="182"/>
                  <a:pt x="42" y="177"/>
                  <a:pt x="40" y="175"/>
                </a:cubicBezTo>
                <a:cubicBezTo>
                  <a:pt x="39" y="173"/>
                  <a:pt x="35" y="172"/>
                  <a:pt x="34" y="170"/>
                </a:cubicBezTo>
                <a:cubicBezTo>
                  <a:pt x="34" y="169"/>
                  <a:pt x="33" y="167"/>
                  <a:pt x="33" y="166"/>
                </a:cubicBezTo>
                <a:cubicBezTo>
                  <a:pt x="34" y="165"/>
                  <a:pt x="37" y="166"/>
                  <a:pt x="38" y="165"/>
                </a:cubicBezTo>
                <a:cubicBezTo>
                  <a:pt x="39" y="164"/>
                  <a:pt x="41" y="163"/>
                  <a:pt x="41" y="161"/>
                </a:cubicBezTo>
                <a:cubicBezTo>
                  <a:pt x="42" y="159"/>
                  <a:pt x="40" y="155"/>
                  <a:pt x="39" y="153"/>
                </a:cubicBezTo>
                <a:cubicBezTo>
                  <a:pt x="39" y="152"/>
                  <a:pt x="36" y="150"/>
                  <a:pt x="35" y="149"/>
                </a:cubicBezTo>
                <a:cubicBezTo>
                  <a:pt x="34" y="147"/>
                  <a:pt x="34" y="144"/>
                  <a:pt x="34" y="143"/>
                </a:cubicBezTo>
                <a:cubicBezTo>
                  <a:pt x="33" y="141"/>
                  <a:pt x="31" y="139"/>
                  <a:pt x="30" y="138"/>
                </a:cubicBezTo>
                <a:cubicBezTo>
                  <a:pt x="29" y="137"/>
                  <a:pt x="28" y="133"/>
                  <a:pt x="28" y="132"/>
                </a:cubicBezTo>
                <a:cubicBezTo>
                  <a:pt x="27" y="131"/>
                  <a:pt x="26" y="130"/>
                  <a:pt x="25" y="129"/>
                </a:cubicBezTo>
                <a:cubicBezTo>
                  <a:pt x="25" y="127"/>
                  <a:pt x="25" y="124"/>
                  <a:pt x="25" y="122"/>
                </a:cubicBezTo>
                <a:cubicBezTo>
                  <a:pt x="26" y="121"/>
                  <a:pt x="28" y="119"/>
                  <a:pt x="28" y="118"/>
                </a:cubicBezTo>
                <a:cubicBezTo>
                  <a:pt x="30" y="116"/>
                  <a:pt x="32" y="112"/>
                  <a:pt x="33" y="110"/>
                </a:cubicBezTo>
                <a:cubicBezTo>
                  <a:pt x="34" y="109"/>
                  <a:pt x="36" y="107"/>
                  <a:pt x="38" y="106"/>
                </a:cubicBezTo>
                <a:cubicBezTo>
                  <a:pt x="39" y="105"/>
                  <a:pt x="43" y="103"/>
                  <a:pt x="44" y="103"/>
                </a:cubicBezTo>
                <a:cubicBezTo>
                  <a:pt x="46" y="102"/>
                  <a:pt x="51" y="100"/>
                  <a:pt x="53" y="100"/>
                </a:cubicBezTo>
                <a:cubicBezTo>
                  <a:pt x="54" y="100"/>
                  <a:pt x="57" y="102"/>
                  <a:pt x="59" y="103"/>
                </a:cubicBezTo>
                <a:cubicBezTo>
                  <a:pt x="61" y="103"/>
                  <a:pt x="66" y="104"/>
                  <a:pt x="68" y="103"/>
                </a:cubicBezTo>
                <a:cubicBezTo>
                  <a:pt x="69" y="103"/>
                  <a:pt x="72" y="100"/>
                  <a:pt x="72" y="99"/>
                </a:cubicBezTo>
                <a:cubicBezTo>
                  <a:pt x="73" y="96"/>
                  <a:pt x="72" y="90"/>
                  <a:pt x="72" y="87"/>
                </a:cubicBezTo>
                <a:cubicBezTo>
                  <a:pt x="72" y="85"/>
                  <a:pt x="73" y="80"/>
                  <a:pt x="74" y="77"/>
                </a:cubicBezTo>
                <a:cubicBezTo>
                  <a:pt x="74" y="75"/>
                  <a:pt x="76" y="70"/>
                  <a:pt x="76" y="67"/>
                </a:cubicBezTo>
                <a:cubicBezTo>
                  <a:pt x="76" y="65"/>
                  <a:pt x="74" y="62"/>
                  <a:pt x="74" y="60"/>
                </a:cubicBezTo>
                <a:cubicBezTo>
                  <a:pt x="74" y="59"/>
                  <a:pt x="75" y="55"/>
                  <a:pt x="75" y="53"/>
                </a:cubicBezTo>
                <a:cubicBezTo>
                  <a:pt x="76" y="52"/>
                  <a:pt x="78" y="51"/>
                  <a:pt x="79" y="50"/>
                </a:cubicBezTo>
                <a:cubicBezTo>
                  <a:pt x="80" y="48"/>
                  <a:pt x="83" y="43"/>
                  <a:pt x="85" y="42"/>
                </a:cubicBezTo>
                <a:cubicBezTo>
                  <a:pt x="86" y="41"/>
                  <a:pt x="90" y="39"/>
                  <a:pt x="91" y="38"/>
                </a:cubicBezTo>
                <a:cubicBezTo>
                  <a:pt x="93" y="37"/>
                  <a:pt x="98" y="36"/>
                  <a:pt x="100" y="34"/>
                </a:cubicBezTo>
                <a:close/>
              </a:path>
            </a:pathLst>
          </a:custGeom>
          <a:solidFill>
            <a:srgbClr val="B0B0B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6" name="Freeform 11"/>
          <p:cNvSpPr>
            <a:spLocks/>
          </p:cNvSpPr>
          <p:nvPr/>
        </p:nvSpPr>
        <p:spPr bwMode="auto">
          <a:xfrm>
            <a:off x="8730997" y="2499773"/>
            <a:ext cx="1872144" cy="1916541"/>
          </a:xfrm>
          <a:custGeom>
            <a:avLst/>
            <a:gdLst/>
            <a:ahLst/>
            <a:cxnLst>
              <a:cxn ang="0">
                <a:pos x="202" y="663"/>
              </a:cxn>
              <a:cxn ang="0">
                <a:pos x="155" y="645"/>
              </a:cxn>
              <a:cxn ang="0">
                <a:pos x="129" y="676"/>
              </a:cxn>
              <a:cxn ang="0">
                <a:pos x="87" y="631"/>
              </a:cxn>
              <a:cxn ang="0">
                <a:pos x="52" y="585"/>
              </a:cxn>
              <a:cxn ang="0">
                <a:pos x="36" y="543"/>
              </a:cxn>
              <a:cxn ang="0">
                <a:pos x="1" y="516"/>
              </a:cxn>
              <a:cxn ang="0">
                <a:pos x="16" y="499"/>
              </a:cxn>
              <a:cxn ang="0">
                <a:pos x="23" y="488"/>
              </a:cxn>
              <a:cxn ang="0">
                <a:pos x="37" y="467"/>
              </a:cxn>
              <a:cxn ang="0">
                <a:pos x="51" y="451"/>
              </a:cxn>
              <a:cxn ang="0">
                <a:pos x="61" y="425"/>
              </a:cxn>
              <a:cxn ang="0">
                <a:pos x="79" y="395"/>
              </a:cxn>
              <a:cxn ang="0">
                <a:pos x="85" y="381"/>
              </a:cxn>
              <a:cxn ang="0">
                <a:pos x="96" y="373"/>
              </a:cxn>
              <a:cxn ang="0">
                <a:pos x="119" y="362"/>
              </a:cxn>
              <a:cxn ang="0">
                <a:pos x="139" y="368"/>
              </a:cxn>
              <a:cxn ang="0">
                <a:pos x="154" y="370"/>
              </a:cxn>
              <a:cxn ang="0">
                <a:pos x="141" y="351"/>
              </a:cxn>
              <a:cxn ang="0">
                <a:pos x="155" y="347"/>
              </a:cxn>
              <a:cxn ang="0">
                <a:pos x="158" y="330"/>
              </a:cxn>
              <a:cxn ang="0">
                <a:pos x="140" y="309"/>
              </a:cxn>
              <a:cxn ang="0">
                <a:pos x="149" y="285"/>
              </a:cxn>
              <a:cxn ang="0">
                <a:pos x="145" y="261"/>
              </a:cxn>
              <a:cxn ang="0">
                <a:pos x="149" y="229"/>
              </a:cxn>
              <a:cxn ang="0">
                <a:pos x="128" y="213"/>
              </a:cxn>
              <a:cxn ang="0">
                <a:pos x="149" y="184"/>
              </a:cxn>
              <a:cxn ang="0">
                <a:pos x="294" y="175"/>
              </a:cxn>
              <a:cxn ang="0">
                <a:pos x="335" y="126"/>
              </a:cxn>
              <a:cxn ang="0">
                <a:pos x="365" y="144"/>
              </a:cxn>
              <a:cxn ang="0">
                <a:pos x="419" y="149"/>
              </a:cxn>
              <a:cxn ang="0">
                <a:pos x="428" y="121"/>
              </a:cxn>
              <a:cxn ang="0">
                <a:pos x="440" y="109"/>
              </a:cxn>
              <a:cxn ang="0">
                <a:pos x="443" y="86"/>
              </a:cxn>
              <a:cxn ang="0">
                <a:pos x="447" y="50"/>
              </a:cxn>
              <a:cxn ang="0">
                <a:pos x="442" y="14"/>
              </a:cxn>
              <a:cxn ang="0">
                <a:pos x="477" y="9"/>
              </a:cxn>
              <a:cxn ang="0">
                <a:pos x="522" y="5"/>
              </a:cxn>
              <a:cxn ang="0">
                <a:pos x="567" y="105"/>
              </a:cxn>
              <a:cxn ang="0">
                <a:pos x="568" y="172"/>
              </a:cxn>
              <a:cxn ang="0">
                <a:pos x="557" y="201"/>
              </a:cxn>
              <a:cxn ang="0">
                <a:pos x="544" y="266"/>
              </a:cxn>
              <a:cxn ang="0">
                <a:pos x="571" y="291"/>
              </a:cxn>
              <a:cxn ang="0">
                <a:pos x="568" y="359"/>
              </a:cxn>
              <a:cxn ang="0">
                <a:pos x="609" y="383"/>
              </a:cxn>
              <a:cxn ang="0">
                <a:pos x="598" y="422"/>
              </a:cxn>
              <a:cxn ang="0">
                <a:pos x="615" y="457"/>
              </a:cxn>
              <a:cxn ang="0">
                <a:pos x="652" y="476"/>
              </a:cxn>
              <a:cxn ang="0">
                <a:pos x="663" y="511"/>
              </a:cxn>
              <a:cxn ang="0">
                <a:pos x="638" y="560"/>
              </a:cxn>
              <a:cxn ang="0">
                <a:pos x="603" y="588"/>
              </a:cxn>
              <a:cxn ang="0">
                <a:pos x="576" y="569"/>
              </a:cxn>
              <a:cxn ang="0">
                <a:pos x="504" y="579"/>
              </a:cxn>
              <a:cxn ang="0">
                <a:pos x="452" y="595"/>
              </a:cxn>
              <a:cxn ang="0">
                <a:pos x="423" y="599"/>
              </a:cxn>
              <a:cxn ang="0">
                <a:pos x="373" y="563"/>
              </a:cxn>
              <a:cxn ang="0">
                <a:pos x="326" y="554"/>
              </a:cxn>
              <a:cxn ang="0">
                <a:pos x="265" y="572"/>
              </a:cxn>
              <a:cxn ang="0">
                <a:pos x="248" y="625"/>
              </a:cxn>
              <a:cxn ang="0">
                <a:pos x="236" y="674"/>
              </a:cxn>
            </a:cxnLst>
            <a:rect l="0" t="0" r="r" b="b"/>
            <a:pathLst>
              <a:path w="663" h="680">
                <a:moveTo>
                  <a:pt x="236" y="674"/>
                </a:moveTo>
                <a:cubicBezTo>
                  <a:pt x="236" y="674"/>
                  <a:pt x="235" y="675"/>
                  <a:pt x="235" y="675"/>
                </a:cubicBezTo>
                <a:cubicBezTo>
                  <a:pt x="233" y="677"/>
                  <a:pt x="228" y="679"/>
                  <a:pt x="226" y="679"/>
                </a:cubicBezTo>
                <a:cubicBezTo>
                  <a:pt x="222" y="680"/>
                  <a:pt x="215" y="680"/>
                  <a:pt x="212" y="678"/>
                </a:cubicBezTo>
                <a:cubicBezTo>
                  <a:pt x="210" y="677"/>
                  <a:pt x="208" y="672"/>
                  <a:pt x="207" y="670"/>
                </a:cubicBezTo>
                <a:cubicBezTo>
                  <a:pt x="206" y="668"/>
                  <a:pt x="204" y="664"/>
                  <a:pt x="202" y="663"/>
                </a:cubicBezTo>
                <a:cubicBezTo>
                  <a:pt x="200" y="662"/>
                  <a:pt x="195" y="662"/>
                  <a:pt x="192" y="662"/>
                </a:cubicBezTo>
                <a:cubicBezTo>
                  <a:pt x="189" y="662"/>
                  <a:pt x="183" y="663"/>
                  <a:pt x="179" y="662"/>
                </a:cubicBezTo>
                <a:cubicBezTo>
                  <a:pt x="177" y="662"/>
                  <a:pt x="174" y="660"/>
                  <a:pt x="173" y="659"/>
                </a:cubicBezTo>
                <a:cubicBezTo>
                  <a:pt x="171" y="658"/>
                  <a:pt x="168" y="657"/>
                  <a:pt x="167" y="656"/>
                </a:cubicBezTo>
                <a:cubicBezTo>
                  <a:pt x="165" y="655"/>
                  <a:pt x="162" y="651"/>
                  <a:pt x="160" y="650"/>
                </a:cubicBezTo>
                <a:cubicBezTo>
                  <a:pt x="159" y="649"/>
                  <a:pt x="156" y="646"/>
                  <a:pt x="155" y="645"/>
                </a:cubicBezTo>
                <a:cubicBezTo>
                  <a:pt x="153" y="644"/>
                  <a:pt x="150" y="642"/>
                  <a:pt x="148" y="643"/>
                </a:cubicBezTo>
                <a:cubicBezTo>
                  <a:pt x="147" y="643"/>
                  <a:pt x="144" y="646"/>
                  <a:pt x="143" y="647"/>
                </a:cubicBezTo>
                <a:cubicBezTo>
                  <a:pt x="142" y="648"/>
                  <a:pt x="139" y="650"/>
                  <a:pt x="138" y="652"/>
                </a:cubicBezTo>
                <a:cubicBezTo>
                  <a:pt x="138" y="653"/>
                  <a:pt x="138" y="657"/>
                  <a:pt x="138" y="659"/>
                </a:cubicBezTo>
                <a:cubicBezTo>
                  <a:pt x="137" y="662"/>
                  <a:pt x="134" y="668"/>
                  <a:pt x="133" y="670"/>
                </a:cubicBezTo>
                <a:cubicBezTo>
                  <a:pt x="132" y="672"/>
                  <a:pt x="130" y="675"/>
                  <a:pt x="129" y="676"/>
                </a:cubicBezTo>
                <a:cubicBezTo>
                  <a:pt x="129" y="676"/>
                  <a:pt x="129" y="676"/>
                  <a:pt x="129" y="676"/>
                </a:cubicBezTo>
                <a:cubicBezTo>
                  <a:pt x="127" y="674"/>
                  <a:pt x="123" y="670"/>
                  <a:pt x="122" y="668"/>
                </a:cubicBezTo>
                <a:cubicBezTo>
                  <a:pt x="120" y="665"/>
                  <a:pt x="116" y="658"/>
                  <a:pt x="114" y="654"/>
                </a:cubicBezTo>
                <a:cubicBezTo>
                  <a:pt x="112" y="651"/>
                  <a:pt x="107" y="645"/>
                  <a:pt x="104" y="643"/>
                </a:cubicBezTo>
                <a:cubicBezTo>
                  <a:pt x="102" y="641"/>
                  <a:pt x="98" y="639"/>
                  <a:pt x="96" y="638"/>
                </a:cubicBezTo>
                <a:cubicBezTo>
                  <a:pt x="93" y="636"/>
                  <a:pt x="89" y="633"/>
                  <a:pt x="87" y="631"/>
                </a:cubicBezTo>
                <a:cubicBezTo>
                  <a:pt x="86" y="629"/>
                  <a:pt x="84" y="627"/>
                  <a:pt x="83" y="625"/>
                </a:cubicBezTo>
                <a:cubicBezTo>
                  <a:pt x="81" y="622"/>
                  <a:pt x="78" y="615"/>
                  <a:pt x="77" y="612"/>
                </a:cubicBezTo>
                <a:cubicBezTo>
                  <a:pt x="75" y="608"/>
                  <a:pt x="74" y="599"/>
                  <a:pt x="71" y="596"/>
                </a:cubicBezTo>
                <a:cubicBezTo>
                  <a:pt x="70" y="594"/>
                  <a:pt x="67" y="592"/>
                  <a:pt x="65" y="591"/>
                </a:cubicBezTo>
                <a:cubicBezTo>
                  <a:pt x="63" y="590"/>
                  <a:pt x="59" y="589"/>
                  <a:pt x="57" y="589"/>
                </a:cubicBezTo>
                <a:cubicBezTo>
                  <a:pt x="56" y="588"/>
                  <a:pt x="53" y="586"/>
                  <a:pt x="52" y="585"/>
                </a:cubicBezTo>
                <a:cubicBezTo>
                  <a:pt x="51" y="584"/>
                  <a:pt x="50" y="580"/>
                  <a:pt x="50" y="579"/>
                </a:cubicBezTo>
                <a:cubicBezTo>
                  <a:pt x="49" y="577"/>
                  <a:pt x="48" y="573"/>
                  <a:pt x="47" y="572"/>
                </a:cubicBezTo>
                <a:cubicBezTo>
                  <a:pt x="46" y="570"/>
                  <a:pt x="43" y="566"/>
                  <a:pt x="42" y="564"/>
                </a:cubicBezTo>
                <a:cubicBezTo>
                  <a:pt x="41" y="562"/>
                  <a:pt x="39" y="559"/>
                  <a:pt x="39" y="558"/>
                </a:cubicBezTo>
                <a:cubicBezTo>
                  <a:pt x="38" y="556"/>
                  <a:pt x="39" y="551"/>
                  <a:pt x="39" y="549"/>
                </a:cubicBezTo>
                <a:cubicBezTo>
                  <a:pt x="38" y="547"/>
                  <a:pt x="37" y="544"/>
                  <a:pt x="36" y="543"/>
                </a:cubicBezTo>
                <a:cubicBezTo>
                  <a:pt x="34" y="542"/>
                  <a:pt x="32" y="539"/>
                  <a:pt x="30" y="538"/>
                </a:cubicBezTo>
                <a:cubicBezTo>
                  <a:pt x="29" y="537"/>
                  <a:pt x="25" y="535"/>
                  <a:pt x="24" y="534"/>
                </a:cubicBezTo>
                <a:cubicBezTo>
                  <a:pt x="20" y="532"/>
                  <a:pt x="14" y="530"/>
                  <a:pt x="11" y="528"/>
                </a:cubicBezTo>
                <a:cubicBezTo>
                  <a:pt x="9" y="527"/>
                  <a:pt x="6" y="523"/>
                  <a:pt x="4" y="522"/>
                </a:cubicBezTo>
                <a:cubicBezTo>
                  <a:pt x="3" y="522"/>
                  <a:pt x="1" y="521"/>
                  <a:pt x="0" y="521"/>
                </a:cubicBezTo>
                <a:cubicBezTo>
                  <a:pt x="0" y="520"/>
                  <a:pt x="0" y="517"/>
                  <a:pt x="1" y="516"/>
                </a:cubicBezTo>
                <a:cubicBezTo>
                  <a:pt x="1" y="515"/>
                  <a:pt x="3" y="513"/>
                  <a:pt x="4" y="512"/>
                </a:cubicBezTo>
                <a:cubicBezTo>
                  <a:pt x="5" y="512"/>
                  <a:pt x="7" y="512"/>
                  <a:pt x="8" y="512"/>
                </a:cubicBezTo>
                <a:cubicBezTo>
                  <a:pt x="10" y="511"/>
                  <a:pt x="11" y="509"/>
                  <a:pt x="12" y="508"/>
                </a:cubicBezTo>
                <a:cubicBezTo>
                  <a:pt x="13" y="507"/>
                  <a:pt x="14" y="505"/>
                  <a:pt x="14" y="504"/>
                </a:cubicBezTo>
                <a:cubicBezTo>
                  <a:pt x="14" y="503"/>
                  <a:pt x="14" y="501"/>
                  <a:pt x="14" y="501"/>
                </a:cubicBezTo>
                <a:cubicBezTo>
                  <a:pt x="14" y="500"/>
                  <a:pt x="15" y="499"/>
                  <a:pt x="16" y="499"/>
                </a:cubicBezTo>
                <a:cubicBezTo>
                  <a:pt x="17" y="499"/>
                  <a:pt x="18" y="500"/>
                  <a:pt x="19" y="501"/>
                </a:cubicBezTo>
                <a:cubicBezTo>
                  <a:pt x="19" y="502"/>
                  <a:pt x="21" y="503"/>
                  <a:pt x="21" y="503"/>
                </a:cubicBezTo>
                <a:cubicBezTo>
                  <a:pt x="22" y="503"/>
                  <a:pt x="23" y="501"/>
                  <a:pt x="23" y="500"/>
                </a:cubicBezTo>
                <a:cubicBezTo>
                  <a:pt x="23" y="499"/>
                  <a:pt x="21" y="498"/>
                  <a:pt x="21" y="497"/>
                </a:cubicBezTo>
                <a:cubicBezTo>
                  <a:pt x="20" y="496"/>
                  <a:pt x="20" y="494"/>
                  <a:pt x="20" y="493"/>
                </a:cubicBezTo>
                <a:cubicBezTo>
                  <a:pt x="20" y="492"/>
                  <a:pt x="22" y="489"/>
                  <a:pt x="23" y="488"/>
                </a:cubicBezTo>
                <a:cubicBezTo>
                  <a:pt x="23" y="487"/>
                  <a:pt x="26" y="486"/>
                  <a:pt x="26" y="485"/>
                </a:cubicBezTo>
                <a:cubicBezTo>
                  <a:pt x="27" y="484"/>
                  <a:pt x="26" y="482"/>
                  <a:pt x="26" y="481"/>
                </a:cubicBezTo>
                <a:cubicBezTo>
                  <a:pt x="26" y="480"/>
                  <a:pt x="26" y="478"/>
                  <a:pt x="26" y="477"/>
                </a:cubicBezTo>
                <a:cubicBezTo>
                  <a:pt x="27" y="476"/>
                  <a:pt x="28" y="474"/>
                  <a:pt x="28" y="473"/>
                </a:cubicBezTo>
                <a:cubicBezTo>
                  <a:pt x="30" y="472"/>
                  <a:pt x="33" y="471"/>
                  <a:pt x="34" y="470"/>
                </a:cubicBezTo>
                <a:cubicBezTo>
                  <a:pt x="35" y="469"/>
                  <a:pt x="36" y="468"/>
                  <a:pt x="37" y="467"/>
                </a:cubicBezTo>
                <a:cubicBezTo>
                  <a:pt x="37" y="466"/>
                  <a:pt x="36" y="464"/>
                  <a:pt x="37" y="464"/>
                </a:cubicBezTo>
                <a:cubicBezTo>
                  <a:pt x="37" y="463"/>
                  <a:pt x="39" y="462"/>
                  <a:pt x="40" y="462"/>
                </a:cubicBezTo>
                <a:cubicBezTo>
                  <a:pt x="41" y="461"/>
                  <a:pt x="43" y="461"/>
                  <a:pt x="44" y="461"/>
                </a:cubicBezTo>
                <a:cubicBezTo>
                  <a:pt x="45" y="460"/>
                  <a:pt x="46" y="459"/>
                  <a:pt x="47" y="458"/>
                </a:cubicBezTo>
                <a:cubicBezTo>
                  <a:pt x="47" y="457"/>
                  <a:pt x="48" y="455"/>
                  <a:pt x="48" y="454"/>
                </a:cubicBezTo>
                <a:cubicBezTo>
                  <a:pt x="49" y="453"/>
                  <a:pt x="50" y="452"/>
                  <a:pt x="51" y="451"/>
                </a:cubicBezTo>
                <a:cubicBezTo>
                  <a:pt x="52" y="450"/>
                  <a:pt x="53" y="447"/>
                  <a:pt x="55" y="446"/>
                </a:cubicBezTo>
                <a:cubicBezTo>
                  <a:pt x="56" y="445"/>
                  <a:pt x="58" y="445"/>
                  <a:pt x="58" y="444"/>
                </a:cubicBezTo>
                <a:cubicBezTo>
                  <a:pt x="59" y="444"/>
                  <a:pt x="60" y="442"/>
                  <a:pt x="60" y="441"/>
                </a:cubicBezTo>
                <a:cubicBezTo>
                  <a:pt x="61" y="439"/>
                  <a:pt x="61" y="437"/>
                  <a:pt x="61" y="436"/>
                </a:cubicBezTo>
                <a:cubicBezTo>
                  <a:pt x="62" y="434"/>
                  <a:pt x="64" y="432"/>
                  <a:pt x="64" y="431"/>
                </a:cubicBezTo>
                <a:cubicBezTo>
                  <a:pt x="64" y="429"/>
                  <a:pt x="61" y="427"/>
                  <a:pt x="61" y="425"/>
                </a:cubicBezTo>
                <a:cubicBezTo>
                  <a:pt x="61" y="424"/>
                  <a:pt x="62" y="421"/>
                  <a:pt x="63" y="419"/>
                </a:cubicBezTo>
                <a:cubicBezTo>
                  <a:pt x="64" y="418"/>
                  <a:pt x="66" y="417"/>
                  <a:pt x="67" y="415"/>
                </a:cubicBezTo>
                <a:cubicBezTo>
                  <a:pt x="67" y="414"/>
                  <a:pt x="68" y="411"/>
                  <a:pt x="68" y="410"/>
                </a:cubicBezTo>
                <a:cubicBezTo>
                  <a:pt x="69" y="408"/>
                  <a:pt x="71" y="406"/>
                  <a:pt x="72" y="404"/>
                </a:cubicBezTo>
                <a:cubicBezTo>
                  <a:pt x="73" y="403"/>
                  <a:pt x="75" y="402"/>
                  <a:pt x="76" y="401"/>
                </a:cubicBezTo>
                <a:cubicBezTo>
                  <a:pt x="77" y="400"/>
                  <a:pt x="78" y="397"/>
                  <a:pt x="79" y="395"/>
                </a:cubicBezTo>
                <a:cubicBezTo>
                  <a:pt x="79" y="394"/>
                  <a:pt x="79" y="392"/>
                  <a:pt x="79" y="391"/>
                </a:cubicBezTo>
                <a:cubicBezTo>
                  <a:pt x="79" y="390"/>
                  <a:pt x="81" y="390"/>
                  <a:pt x="82" y="389"/>
                </a:cubicBezTo>
                <a:cubicBezTo>
                  <a:pt x="82" y="389"/>
                  <a:pt x="81" y="387"/>
                  <a:pt x="81" y="387"/>
                </a:cubicBezTo>
                <a:cubicBezTo>
                  <a:pt x="81" y="386"/>
                  <a:pt x="79" y="386"/>
                  <a:pt x="79" y="386"/>
                </a:cubicBezTo>
                <a:cubicBezTo>
                  <a:pt x="79" y="385"/>
                  <a:pt x="79" y="383"/>
                  <a:pt x="80" y="383"/>
                </a:cubicBezTo>
                <a:cubicBezTo>
                  <a:pt x="81" y="382"/>
                  <a:pt x="84" y="381"/>
                  <a:pt x="85" y="381"/>
                </a:cubicBezTo>
                <a:cubicBezTo>
                  <a:pt x="86" y="382"/>
                  <a:pt x="85" y="384"/>
                  <a:pt x="86" y="384"/>
                </a:cubicBezTo>
                <a:cubicBezTo>
                  <a:pt x="86" y="385"/>
                  <a:pt x="88" y="386"/>
                  <a:pt x="89" y="386"/>
                </a:cubicBezTo>
                <a:cubicBezTo>
                  <a:pt x="90" y="385"/>
                  <a:pt x="90" y="384"/>
                  <a:pt x="91" y="383"/>
                </a:cubicBezTo>
                <a:cubicBezTo>
                  <a:pt x="91" y="382"/>
                  <a:pt x="90" y="380"/>
                  <a:pt x="90" y="378"/>
                </a:cubicBezTo>
                <a:cubicBezTo>
                  <a:pt x="90" y="378"/>
                  <a:pt x="91" y="376"/>
                  <a:pt x="92" y="375"/>
                </a:cubicBezTo>
                <a:cubicBezTo>
                  <a:pt x="93" y="374"/>
                  <a:pt x="95" y="374"/>
                  <a:pt x="96" y="373"/>
                </a:cubicBezTo>
                <a:cubicBezTo>
                  <a:pt x="97" y="372"/>
                  <a:pt x="98" y="370"/>
                  <a:pt x="98" y="369"/>
                </a:cubicBezTo>
                <a:cubicBezTo>
                  <a:pt x="99" y="369"/>
                  <a:pt x="100" y="369"/>
                  <a:pt x="101" y="369"/>
                </a:cubicBezTo>
                <a:cubicBezTo>
                  <a:pt x="102" y="368"/>
                  <a:pt x="105" y="368"/>
                  <a:pt x="106" y="368"/>
                </a:cubicBezTo>
                <a:cubicBezTo>
                  <a:pt x="107" y="368"/>
                  <a:pt x="110" y="369"/>
                  <a:pt x="111" y="368"/>
                </a:cubicBezTo>
                <a:cubicBezTo>
                  <a:pt x="112" y="368"/>
                  <a:pt x="114" y="368"/>
                  <a:pt x="115" y="367"/>
                </a:cubicBezTo>
                <a:cubicBezTo>
                  <a:pt x="116" y="366"/>
                  <a:pt x="118" y="363"/>
                  <a:pt x="119" y="362"/>
                </a:cubicBezTo>
                <a:cubicBezTo>
                  <a:pt x="120" y="362"/>
                  <a:pt x="123" y="360"/>
                  <a:pt x="124" y="360"/>
                </a:cubicBezTo>
                <a:cubicBezTo>
                  <a:pt x="125" y="359"/>
                  <a:pt x="127" y="358"/>
                  <a:pt x="129" y="358"/>
                </a:cubicBezTo>
                <a:cubicBezTo>
                  <a:pt x="130" y="358"/>
                  <a:pt x="131" y="359"/>
                  <a:pt x="131" y="360"/>
                </a:cubicBezTo>
                <a:cubicBezTo>
                  <a:pt x="132" y="360"/>
                  <a:pt x="133" y="363"/>
                  <a:pt x="134" y="363"/>
                </a:cubicBezTo>
                <a:cubicBezTo>
                  <a:pt x="135" y="364"/>
                  <a:pt x="137" y="364"/>
                  <a:pt x="138" y="364"/>
                </a:cubicBezTo>
                <a:cubicBezTo>
                  <a:pt x="139" y="365"/>
                  <a:pt x="139" y="367"/>
                  <a:pt x="139" y="368"/>
                </a:cubicBezTo>
                <a:cubicBezTo>
                  <a:pt x="140" y="369"/>
                  <a:pt x="140" y="371"/>
                  <a:pt x="140" y="372"/>
                </a:cubicBezTo>
                <a:cubicBezTo>
                  <a:pt x="140" y="373"/>
                  <a:pt x="141" y="374"/>
                  <a:pt x="142" y="375"/>
                </a:cubicBezTo>
                <a:cubicBezTo>
                  <a:pt x="143" y="376"/>
                  <a:pt x="145" y="378"/>
                  <a:pt x="146" y="378"/>
                </a:cubicBezTo>
                <a:cubicBezTo>
                  <a:pt x="147" y="379"/>
                  <a:pt x="149" y="379"/>
                  <a:pt x="150" y="378"/>
                </a:cubicBezTo>
                <a:cubicBezTo>
                  <a:pt x="151" y="378"/>
                  <a:pt x="153" y="377"/>
                  <a:pt x="154" y="376"/>
                </a:cubicBezTo>
                <a:cubicBezTo>
                  <a:pt x="154" y="375"/>
                  <a:pt x="154" y="372"/>
                  <a:pt x="154" y="370"/>
                </a:cubicBezTo>
                <a:cubicBezTo>
                  <a:pt x="154" y="369"/>
                  <a:pt x="153" y="368"/>
                  <a:pt x="153" y="367"/>
                </a:cubicBezTo>
                <a:cubicBezTo>
                  <a:pt x="153" y="366"/>
                  <a:pt x="156" y="364"/>
                  <a:pt x="156" y="363"/>
                </a:cubicBezTo>
                <a:cubicBezTo>
                  <a:pt x="156" y="362"/>
                  <a:pt x="154" y="360"/>
                  <a:pt x="154" y="359"/>
                </a:cubicBezTo>
                <a:cubicBezTo>
                  <a:pt x="152" y="359"/>
                  <a:pt x="149" y="359"/>
                  <a:pt x="148" y="358"/>
                </a:cubicBezTo>
                <a:cubicBezTo>
                  <a:pt x="147" y="357"/>
                  <a:pt x="144" y="356"/>
                  <a:pt x="143" y="354"/>
                </a:cubicBezTo>
                <a:cubicBezTo>
                  <a:pt x="142" y="354"/>
                  <a:pt x="142" y="352"/>
                  <a:pt x="141" y="351"/>
                </a:cubicBezTo>
                <a:cubicBezTo>
                  <a:pt x="141" y="350"/>
                  <a:pt x="140" y="349"/>
                  <a:pt x="140" y="348"/>
                </a:cubicBezTo>
                <a:cubicBezTo>
                  <a:pt x="140" y="347"/>
                  <a:pt x="140" y="344"/>
                  <a:pt x="141" y="343"/>
                </a:cubicBezTo>
                <a:cubicBezTo>
                  <a:pt x="141" y="343"/>
                  <a:pt x="142" y="342"/>
                  <a:pt x="142" y="342"/>
                </a:cubicBezTo>
                <a:cubicBezTo>
                  <a:pt x="144" y="342"/>
                  <a:pt x="146" y="342"/>
                  <a:pt x="148" y="343"/>
                </a:cubicBezTo>
                <a:cubicBezTo>
                  <a:pt x="149" y="343"/>
                  <a:pt x="152" y="344"/>
                  <a:pt x="153" y="344"/>
                </a:cubicBezTo>
                <a:cubicBezTo>
                  <a:pt x="153" y="345"/>
                  <a:pt x="154" y="347"/>
                  <a:pt x="155" y="347"/>
                </a:cubicBezTo>
                <a:cubicBezTo>
                  <a:pt x="155" y="348"/>
                  <a:pt x="157" y="349"/>
                  <a:pt x="158" y="349"/>
                </a:cubicBezTo>
                <a:cubicBezTo>
                  <a:pt x="158" y="349"/>
                  <a:pt x="160" y="349"/>
                  <a:pt x="161" y="349"/>
                </a:cubicBezTo>
                <a:cubicBezTo>
                  <a:pt x="162" y="348"/>
                  <a:pt x="162" y="345"/>
                  <a:pt x="162" y="344"/>
                </a:cubicBezTo>
                <a:cubicBezTo>
                  <a:pt x="162" y="342"/>
                  <a:pt x="160" y="340"/>
                  <a:pt x="160" y="339"/>
                </a:cubicBezTo>
                <a:cubicBezTo>
                  <a:pt x="159" y="338"/>
                  <a:pt x="160" y="335"/>
                  <a:pt x="160" y="334"/>
                </a:cubicBezTo>
                <a:cubicBezTo>
                  <a:pt x="159" y="333"/>
                  <a:pt x="158" y="331"/>
                  <a:pt x="158" y="330"/>
                </a:cubicBezTo>
                <a:cubicBezTo>
                  <a:pt x="157" y="328"/>
                  <a:pt x="156" y="326"/>
                  <a:pt x="155" y="325"/>
                </a:cubicBezTo>
                <a:cubicBezTo>
                  <a:pt x="154" y="323"/>
                  <a:pt x="154" y="321"/>
                  <a:pt x="153" y="319"/>
                </a:cubicBezTo>
                <a:cubicBezTo>
                  <a:pt x="153" y="318"/>
                  <a:pt x="152" y="317"/>
                  <a:pt x="151" y="316"/>
                </a:cubicBezTo>
                <a:cubicBezTo>
                  <a:pt x="150" y="316"/>
                  <a:pt x="147" y="316"/>
                  <a:pt x="146" y="315"/>
                </a:cubicBezTo>
                <a:cubicBezTo>
                  <a:pt x="145" y="315"/>
                  <a:pt x="143" y="314"/>
                  <a:pt x="142" y="313"/>
                </a:cubicBezTo>
                <a:cubicBezTo>
                  <a:pt x="142" y="312"/>
                  <a:pt x="140" y="310"/>
                  <a:pt x="140" y="309"/>
                </a:cubicBezTo>
                <a:cubicBezTo>
                  <a:pt x="139" y="308"/>
                  <a:pt x="140" y="306"/>
                  <a:pt x="140" y="304"/>
                </a:cubicBezTo>
                <a:cubicBezTo>
                  <a:pt x="140" y="303"/>
                  <a:pt x="142" y="302"/>
                  <a:pt x="142" y="301"/>
                </a:cubicBezTo>
                <a:cubicBezTo>
                  <a:pt x="143" y="300"/>
                  <a:pt x="144" y="299"/>
                  <a:pt x="145" y="298"/>
                </a:cubicBezTo>
                <a:cubicBezTo>
                  <a:pt x="145" y="297"/>
                  <a:pt x="145" y="294"/>
                  <a:pt x="146" y="293"/>
                </a:cubicBezTo>
                <a:cubicBezTo>
                  <a:pt x="147" y="292"/>
                  <a:pt x="149" y="291"/>
                  <a:pt x="149" y="290"/>
                </a:cubicBezTo>
                <a:cubicBezTo>
                  <a:pt x="150" y="289"/>
                  <a:pt x="150" y="286"/>
                  <a:pt x="149" y="285"/>
                </a:cubicBezTo>
                <a:cubicBezTo>
                  <a:pt x="149" y="283"/>
                  <a:pt x="147" y="282"/>
                  <a:pt x="147" y="280"/>
                </a:cubicBezTo>
                <a:cubicBezTo>
                  <a:pt x="147" y="279"/>
                  <a:pt x="147" y="276"/>
                  <a:pt x="147" y="275"/>
                </a:cubicBezTo>
                <a:cubicBezTo>
                  <a:pt x="147" y="274"/>
                  <a:pt x="148" y="272"/>
                  <a:pt x="148" y="271"/>
                </a:cubicBezTo>
                <a:cubicBezTo>
                  <a:pt x="149" y="270"/>
                  <a:pt x="149" y="267"/>
                  <a:pt x="149" y="266"/>
                </a:cubicBezTo>
                <a:cubicBezTo>
                  <a:pt x="149" y="265"/>
                  <a:pt x="149" y="263"/>
                  <a:pt x="148" y="262"/>
                </a:cubicBezTo>
                <a:cubicBezTo>
                  <a:pt x="148" y="262"/>
                  <a:pt x="146" y="262"/>
                  <a:pt x="145" y="261"/>
                </a:cubicBezTo>
                <a:cubicBezTo>
                  <a:pt x="145" y="260"/>
                  <a:pt x="145" y="258"/>
                  <a:pt x="145" y="257"/>
                </a:cubicBezTo>
                <a:cubicBezTo>
                  <a:pt x="145" y="256"/>
                  <a:pt x="146" y="255"/>
                  <a:pt x="147" y="255"/>
                </a:cubicBezTo>
                <a:cubicBezTo>
                  <a:pt x="148" y="254"/>
                  <a:pt x="150" y="253"/>
                  <a:pt x="151" y="252"/>
                </a:cubicBezTo>
                <a:cubicBezTo>
                  <a:pt x="151" y="251"/>
                  <a:pt x="152" y="247"/>
                  <a:pt x="152" y="245"/>
                </a:cubicBezTo>
                <a:cubicBezTo>
                  <a:pt x="153" y="243"/>
                  <a:pt x="153" y="238"/>
                  <a:pt x="152" y="236"/>
                </a:cubicBezTo>
                <a:cubicBezTo>
                  <a:pt x="152" y="234"/>
                  <a:pt x="150" y="231"/>
                  <a:pt x="149" y="229"/>
                </a:cubicBezTo>
                <a:cubicBezTo>
                  <a:pt x="148" y="227"/>
                  <a:pt x="146" y="224"/>
                  <a:pt x="144" y="222"/>
                </a:cubicBezTo>
                <a:cubicBezTo>
                  <a:pt x="143" y="220"/>
                  <a:pt x="141" y="218"/>
                  <a:pt x="140" y="217"/>
                </a:cubicBezTo>
                <a:cubicBezTo>
                  <a:pt x="139" y="216"/>
                  <a:pt x="138" y="215"/>
                  <a:pt x="137" y="215"/>
                </a:cubicBezTo>
                <a:cubicBezTo>
                  <a:pt x="137" y="216"/>
                  <a:pt x="136" y="217"/>
                  <a:pt x="135" y="217"/>
                </a:cubicBezTo>
                <a:cubicBezTo>
                  <a:pt x="134" y="218"/>
                  <a:pt x="131" y="218"/>
                  <a:pt x="130" y="217"/>
                </a:cubicBezTo>
                <a:cubicBezTo>
                  <a:pt x="129" y="217"/>
                  <a:pt x="128" y="214"/>
                  <a:pt x="128" y="213"/>
                </a:cubicBezTo>
                <a:cubicBezTo>
                  <a:pt x="127" y="212"/>
                  <a:pt x="127" y="210"/>
                  <a:pt x="127" y="209"/>
                </a:cubicBezTo>
                <a:cubicBezTo>
                  <a:pt x="128" y="208"/>
                  <a:pt x="130" y="208"/>
                  <a:pt x="131" y="207"/>
                </a:cubicBezTo>
                <a:cubicBezTo>
                  <a:pt x="132" y="205"/>
                  <a:pt x="133" y="201"/>
                  <a:pt x="135" y="199"/>
                </a:cubicBezTo>
                <a:cubicBezTo>
                  <a:pt x="136" y="197"/>
                  <a:pt x="138" y="194"/>
                  <a:pt x="140" y="193"/>
                </a:cubicBezTo>
                <a:cubicBezTo>
                  <a:pt x="141" y="191"/>
                  <a:pt x="145" y="189"/>
                  <a:pt x="146" y="188"/>
                </a:cubicBezTo>
                <a:cubicBezTo>
                  <a:pt x="147" y="187"/>
                  <a:pt x="148" y="185"/>
                  <a:pt x="149" y="184"/>
                </a:cubicBezTo>
                <a:cubicBezTo>
                  <a:pt x="150" y="182"/>
                  <a:pt x="152" y="179"/>
                  <a:pt x="153" y="178"/>
                </a:cubicBezTo>
                <a:cubicBezTo>
                  <a:pt x="154" y="177"/>
                  <a:pt x="157" y="176"/>
                  <a:pt x="159" y="175"/>
                </a:cubicBezTo>
                <a:cubicBezTo>
                  <a:pt x="161" y="175"/>
                  <a:pt x="166" y="175"/>
                  <a:pt x="168" y="175"/>
                </a:cubicBezTo>
                <a:cubicBezTo>
                  <a:pt x="196" y="176"/>
                  <a:pt x="253" y="184"/>
                  <a:pt x="281" y="180"/>
                </a:cubicBezTo>
                <a:cubicBezTo>
                  <a:pt x="282" y="180"/>
                  <a:pt x="285" y="178"/>
                  <a:pt x="287" y="178"/>
                </a:cubicBezTo>
                <a:cubicBezTo>
                  <a:pt x="288" y="177"/>
                  <a:pt x="292" y="176"/>
                  <a:pt x="294" y="175"/>
                </a:cubicBezTo>
                <a:cubicBezTo>
                  <a:pt x="297" y="175"/>
                  <a:pt x="302" y="176"/>
                  <a:pt x="304" y="175"/>
                </a:cubicBezTo>
                <a:cubicBezTo>
                  <a:pt x="306" y="175"/>
                  <a:pt x="309" y="171"/>
                  <a:pt x="311" y="169"/>
                </a:cubicBezTo>
                <a:cubicBezTo>
                  <a:pt x="313" y="167"/>
                  <a:pt x="316" y="162"/>
                  <a:pt x="317" y="159"/>
                </a:cubicBezTo>
                <a:cubicBezTo>
                  <a:pt x="319" y="156"/>
                  <a:pt x="322" y="150"/>
                  <a:pt x="324" y="147"/>
                </a:cubicBezTo>
                <a:cubicBezTo>
                  <a:pt x="325" y="144"/>
                  <a:pt x="330" y="140"/>
                  <a:pt x="332" y="137"/>
                </a:cubicBezTo>
                <a:cubicBezTo>
                  <a:pt x="333" y="135"/>
                  <a:pt x="333" y="128"/>
                  <a:pt x="335" y="126"/>
                </a:cubicBezTo>
                <a:cubicBezTo>
                  <a:pt x="336" y="125"/>
                  <a:pt x="339" y="124"/>
                  <a:pt x="340" y="124"/>
                </a:cubicBezTo>
                <a:cubicBezTo>
                  <a:pt x="342" y="124"/>
                  <a:pt x="345" y="128"/>
                  <a:pt x="346" y="128"/>
                </a:cubicBezTo>
                <a:cubicBezTo>
                  <a:pt x="348" y="128"/>
                  <a:pt x="350" y="124"/>
                  <a:pt x="351" y="124"/>
                </a:cubicBezTo>
                <a:cubicBezTo>
                  <a:pt x="353" y="123"/>
                  <a:pt x="356" y="121"/>
                  <a:pt x="358" y="122"/>
                </a:cubicBezTo>
                <a:cubicBezTo>
                  <a:pt x="360" y="123"/>
                  <a:pt x="361" y="130"/>
                  <a:pt x="362" y="132"/>
                </a:cubicBezTo>
                <a:cubicBezTo>
                  <a:pt x="363" y="135"/>
                  <a:pt x="363" y="142"/>
                  <a:pt x="365" y="144"/>
                </a:cubicBezTo>
                <a:cubicBezTo>
                  <a:pt x="366" y="145"/>
                  <a:pt x="369" y="145"/>
                  <a:pt x="370" y="145"/>
                </a:cubicBezTo>
                <a:cubicBezTo>
                  <a:pt x="372" y="146"/>
                  <a:pt x="375" y="150"/>
                  <a:pt x="377" y="151"/>
                </a:cubicBezTo>
                <a:cubicBezTo>
                  <a:pt x="382" y="152"/>
                  <a:pt x="391" y="150"/>
                  <a:pt x="395" y="150"/>
                </a:cubicBezTo>
                <a:cubicBezTo>
                  <a:pt x="398" y="150"/>
                  <a:pt x="403" y="151"/>
                  <a:pt x="406" y="152"/>
                </a:cubicBezTo>
                <a:cubicBezTo>
                  <a:pt x="407" y="152"/>
                  <a:pt x="410" y="154"/>
                  <a:pt x="411" y="154"/>
                </a:cubicBezTo>
                <a:cubicBezTo>
                  <a:pt x="413" y="153"/>
                  <a:pt x="417" y="150"/>
                  <a:pt x="419" y="149"/>
                </a:cubicBezTo>
                <a:cubicBezTo>
                  <a:pt x="421" y="148"/>
                  <a:pt x="424" y="146"/>
                  <a:pt x="425" y="146"/>
                </a:cubicBezTo>
                <a:cubicBezTo>
                  <a:pt x="426" y="145"/>
                  <a:pt x="429" y="144"/>
                  <a:pt x="430" y="143"/>
                </a:cubicBezTo>
                <a:cubicBezTo>
                  <a:pt x="431" y="143"/>
                  <a:pt x="434" y="141"/>
                  <a:pt x="434" y="139"/>
                </a:cubicBezTo>
                <a:cubicBezTo>
                  <a:pt x="435" y="137"/>
                  <a:pt x="435" y="134"/>
                  <a:pt x="435" y="132"/>
                </a:cubicBezTo>
                <a:cubicBezTo>
                  <a:pt x="434" y="130"/>
                  <a:pt x="430" y="127"/>
                  <a:pt x="429" y="126"/>
                </a:cubicBezTo>
                <a:cubicBezTo>
                  <a:pt x="429" y="125"/>
                  <a:pt x="429" y="122"/>
                  <a:pt x="428" y="121"/>
                </a:cubicBezTo>
                <a:cubicBezTo>
                  <a:pt x="427" y="120"/>
                  <a:pt x="423" y="119"/>
                  <a:pt x="422" y="118"/>
                </a:cubicBezTo>
                <a:cubicBezTo>
                  <a:pt x="422" y="117"/>
                  <a:pt x="422" y="115"/>
                  <a:pt x="422" y="114"/>
                </a:cubicBezTo>
                <a:cubicBezTo>
                  <a:pt x="422" y="113"/>
                  <a:pt x="421" y="111"/>
                  <a:pt x="421" y="109"/>
                </a:cubicBezTo>
                <a:cubicBezTo>
                  <a:pt x="421" y="109"/>
                  <a:pt x="423" y="107"/>
                  <a:pt x="423" y="107"/>
                </a:cubicBezTo>
                <a:cubicBezTo>
                  <a:pt x="425" y="106"/>
                  <a:pt x="429" y="105"/>
                  <a:pt x="430" y="105"/>
                </a:cubicBezTo>
                <a:cubicBezTo>
                  <a:pt x="433" y="106"/>
                  <a:pt x="438" y="107"/>
                  <a:pt x="440" y="109"/>
                </a:cubicBezTo>
                <a:cubicBezTo>
                  <a:pt x="441" y="109"/>
                  <a:pt x="442" y="111"/>
                  <a:pt x="443" y="111"/>
                </a:cubicBezTo>
                <a:cubicBezTo>
                  <a:pt x="445" y="111"/>
                  <a:pt x="446" y="107"/>
                  <a:pt x="448" y="106"/>
                </a:cubicBezTo>
                <a:cubicBezTo>
                  <a:pt x="449" y="105"/>
                  <a:pt x="453" y="107"/>
                  <a:pt x="454" y="105"/>
                </a:cubicBezTo>
                <a:cubicBezTo>
                  <a:pt x="455" y="103"/>
                  <a:pt x="453" y="99"/>
                  <a:pt x="452" y="97"/>
                </a:cubicBezTo>
                <a:cubicBezTo>
                  <a:pt x="451" y="95"/>
                  <a:pt x="447" y="93"/>
                  <a:pt x="446" y="91"/>
                </a:cubicBezTo>
                <a:cubicBezTo>
                  <a:pt x="445" y="90"/>
                  <a:pt x="443" y="87"/>
                  <a:pt x="443" y="86"/>
                </a:cubicBezTo>
                <a:cubicBezTo>
                  <a:pt x="443" y="85"/>
                  <a:pt x="443" y="81"/>
                  <a:pt x="444" y="79"/>
                </a:cubicBezTo>
                <a:cubicBezTo>
                  <a:pt x="444" y="77"/>
                  <a:pt x="448" y="75"/>
                  <a:pt x="449" y="74"/>
                </a:cubicBezTo>
                <a:cubicBezTo>
                  <a:pt x="451" y="72"/>
                  <a:pt x="453" y="69"/>
                  <a:pt x="453" y="67"/>
                </a:cubicBezTo>
                <a:cubicBezTo>
                  <a:pt x="454" y="66"/>
                  <a:pt x="452" y="64"/>
                  <a:pt x="451" y="62"/>
                </a:cubicBezTo>
                <a:cubicBezTo>
                  <a:pt x="451" y="60"/>
                  <a:pt x="452" y="56"/>
                  <a:pt x="452" y="54"/>
                </a:cubicBezTo>
                <a:cubicBezTo>
                  <a:pt x="451" y="52"/>
                  <a:pt x="448" y="51"/>
                  <a:pt x="447" y="50"/>
                </a:cubicBezTo>
                <a:cubicBezTo>
                  <a:pt x="445" y="48"/>
                  <a:pt x="440" y="47"/>
                  <a:pt x="438" y="45"/>
                </a:cubicBezTo>
                <a:cubicBezTo>
                  <a:pt x="437" y="44"/>
                  <a:pt x="434" y="41"/>
                  <a:pt x="433" y="39"/>
                </a:cubicBezTo>
                <a:cubicBezTo>
                  <a:pt x="433" y="38"/>
                  <a:pt x="432" y="35"/>
                  <a:pt x="432" y="34"/>
                </a:cubicBezTo>
                <a:cubicBezTo>
                  <a:pt x="431" y="31"/>
                  <a:pt x="432" y="26"/>
                  <a:pt x="432" y="24"/>
                </a:cubicBezTo>
                <a:cubicBezTo>
                  <a:pt x="433" y="22"/>
                  <a:pt x="434" y="19"/>
                  <a:pt x="435" y="18"/>
                </a:cubicBezTo>
                <a:cubicBezTo>
                  <a:pt x="437" y="16"/>
                  <a:pt x="441" y="15"/>
                  <a:pt x="442" y="14"/>
                </a:cubicBezTo>
                <a:cubicBezTo>
                  <a:pt x="443" y="12"/>
                  <a:pt x="443" y="9"/>
                  <a:pt x="443" y="7"/>
                </a:cubicBezTo>
                <a:cubicBezTo>
                  <a:pt x="443" y="6"/>
                  <a:pt x="441" y="2"/>
                  <a:pt x="442" y="1"/>
                </a:cubicBezTo>
                <a:cubicBezTo>
                  <a:pt x="443" y="0"/>
                  <a:pt x="445" y="1"/>
                  <a:pt x="446" y="1"/>
                </a:cubicBezTo>
                <a:cubicBezTo>
                  <a:pt x="450" y="1"/>
                  <a:pt x="457" y="3"/>
                  <a:pt x="460" y="4"/>
                </a:cubicBezTo>
                <a:cubicBezTo>
                  <a:pt x="462" y="5"/>
                  <a:pt x="467" y="7"/>
                  <a:pt x="470" y="8"/>
                </a:cubicBezTo>
                <a:cubicBezTo>
                  <a:pt x="472" y="9"/>
                  <a:pt x="475" y="9"/>
                  <a:pt x="477" y="9"/>
                </a:cubicBezTo>
                <a:cubicBezTo>
                  <a:pt x="478" y="10"/>
                  <a:pt x="482" y="11"/>
                  <a:pt x="484" y="12"/>
                </a:cubicBezTo>
                <a:cubicBezTo>
                  <a:pt x="485" y="12"/>
                  <a:pt x="489" y="14"/>
                  <a:pt x="491" y="13"/>
                </a:cubicBezTo>
                <a:cubicBezTo>
                  <a:pt x="493" y="12"/>
                  <a:pt x="493" y="9"/>
                  <a:pt x="495" y="8"/>
                </a:cubicBezTo>
                <a:cubicBezTo>
                  <a:pt x="497" y="6"/>
                  <a:pt x="503" y="6"/>
                  <a:pt x="505" y="6"/>
                </a:cubicBezTo>
                <a:cubicBezTo>
                  <a:pt x="508" y="6"/>
                  <a:pt x="512" y="5"/>
                  <a:pt x="514" y="5"/>
                </a:cubicBezTo>
                <a:cubicBezTo>
                  <a:pt x="516" y="5"/>
                  <a:pt x="520" y="5"/>
                  <a:pt x="522" y="5"/>
                </a:cubicBezTo>
                <a:cubicBezTo>
                  <a:pt x="522" y="7"/>
                  <a:pt x="522" y="9"/>
                  <a:pt x="523" y="10"/>
                </a:cubicBezTo>
                <a:cubicBezTo>
                  <a:pt x="524" y="17"/>
                  <a:pt x="531" y="29"/>
                  <a:pt x="534" y="35"/>
                </a:cubicBezTo>
                <a:cubicBezTo>
                  <a:pt x="537" y="40"/>
                  <a:pt x="542" y="51"/>
                  <a:pt x="546" y="55"/>
                </a:cubicBezTo>
                <a:cubicBezTo>
                  <a:pt x="548" y="58"/>
                  <a:pt x="555" y="63"/>
                  <a:pt x="557" y="66"/>
                </a:cubicBezTo>
                <a:cubicBezTo>
                  <a:pt x="559" y="69"/>
                  <a:pt x="559" y="78"/>
                  <a:pt x="560" y="82"/>
                </a:cubicBezTo>
                <a:cubicBezTo>
                  <a:pt x="561" y="88"/>
                  <a:pt x="565" y="100"/>
                  <a:pt x="567" y="105"/>
                </a:cubicBezTo>
                <a:cubicBezTo>
                  <a:pt x="570" y="112"/>
                  <a:pt x="578" y="124"/>
                  <a:pt x="580" y="130"/>
                </a:cubicBezTo>
                <a:cubicBezTo>
                  <a:pt x="582" y="135"/>
                  <a:pt x="582" y="144"/>
                  <a:pt x="583" y="149"/>
                </a:cubicBezTo>
                <a:cubicBezTo>
                  <a:pt x="584" y="152"/>
                  <a:pt x="586" y="159"/>
                  <a:pt x="586" y="162"/>
                </a:cubicBezTo>
                <a:cubicBezTo>
                  <a:pt x="586" y="164"/>
                  <a:pt x="586" y="168"/>
                  <a:pt x="585" y="169"/>
                </a:cubicBezTo>
                <a:cubicBezTo>
                  <a:pt x="583" y="171"/>
                  <a:pt x="578" y="167"/>
                  <a:pt x="576" y="167"/>
                </a:cubicBezTo>
                <a:cubicBezTo>
                  <a:pt x="574" y="168"/>
                  <a:pt x="570" y="171"/>
                  <a:pt x="568" y="172"/>
                </a:cubicBezTo>
                <a:cubicBezTo>
                  <a:pt x="565" y="173"/>
                  <a:pt x="560" y="176"/>
                  <a:pt x="557" y="177"/>
                </a:cubicBezTo>
                <a:cubicBezTo>
                  <a:pt x="556" y="178"/>
                  <a:pt x="552" y="178"/>
                  <a:pt x="551" y="180"/>
                </a:cubicBezTo>
                <a:cubicBezTo>
                  <a:pt x="551" y="181"/>
                  <a:pt x="553" y="185"/>
                  <a:pt x="554" y="186"/>
                </a:cubicBezTo>
                <a:cubicBezTo>
                  <a:pt x="556" y="188"/>
                  <a:pt x="562" y="186"/>
                  <a:pt x="563" y="188"/>
                </a:cubicBezTo>
                <a:cubicBezTo>
                  <a:pt x="565" y="190"/>
                  <a:pt x="564" y="194"/>
                  <a:pt x="563" y="196"/>
                </a:cubicBezTo>
                <a:cubicBezTo>
                  <a:pt x="562" y="198"/>
                  <a:pt x="558" y="200"/>
                  <a:pt x="557" y="201"/>
                </a:cubicBezTo>
                <a:cubicBezTo>
                  <a:pt x="556" y="203"/>
                  <a:pt x="554" y="207"/>
                  <a:pt x="554" y="209"/>
                </a:cubicBezTo>
                <a:cubicBezTo>
                  <a:pt x="553" y="213"/>
                  <a:pt x="555" y="220"/>
                  <a:pt x="555" y="223"/>
                </a:cubicBezTo>
                <a:cubicBezTo>
                  <a:pt x="555" y="226"/>
                  <a:pt x="556" y="233"/>
                  <a:pt x="556" y="236"/>
                </a:cubicBezTo>
                <a:cubicBezTo>
                  <a:pt x="556" y="239"/>
                  <a:pt x="556" y="246"/>
                  <a:pt x="555" y="248"/>
                </a:cubicBezTo>
                <a:cubicBezTo>
                  <a:pt x="554" y="251"/>
                  <a:pt x="549" y="255"/>
                  <a:pt x="547" y="258"/>
                </a:cubicBezTo>
                <a:cubicBezTo>
                  <a:pt x="546" y="260"/>
                  <a:pt x="544" y="264"/>
                  <a:pt x="544" y="266"/>
                </a:cubicBezTo>
                <a:cubicBezTo>
                  <a:pt x="545" y="268"/>
                  <a:pt x="550" y="270"/>
                  <a:pt x="553" y="271"/>
                </a:cubicBezTo>
                <a:cubicBezTo>
                  <a:pt x="556" y="271"/>
                  <a:pt x="562" y="267"/>
                  <a:pt x="565" y="268"/>
                </a:cubicBezTo>
                <a:cubicBezTo>
                  <a:pt x="566" y="268"/>
                  <a:pt x="569" y="271"/>
                  <a:pt x="570" y="273"/>
                </a:cubicBezTo>
                <a:cubicBezTo>
                  <a:pt x="571" y="274"/>
                  <a:pt x="571" y="278"/>
                  <a:pt x="570" y="280"/>
                </a:cubicBezTo>
                <a:cubicBezTo>
                  <a:pt x="570" y="281"/>
                  <a:pt x="567" y="283"/>
                  <a:pt x="567" y="285"/>
                </a:cubicBezTo>
                <a:cubicBezTo>
                  <a:pt x="567" y="287"/>
                  <a:pt x="571" y="289"/>
                  <a:pt x="571" y="291"/>
                </a:cubicBezTo>
                <a:cubicBezTo>
                  <a:pt x="571" y="293"/>
                  <a:pt x="569" y="296"/>
                  <a:pt x="567" y="297"/>
                </a:cubicBezTo>
                <a:cubicBezTo>
                  <a:pt x="565" y="299"/>
                  <a:pt x="559" y="299"/>
                  <a:pt x="557" y="301"/>
                </a:cubicBezTo>
                <a:cubicBezTo>
                  <a:pt x="555" y="302"/>
                  <a:pt x="552" y="307"/>
                  <a:pt x="551" y="309"/>
                </a:cubicBezTo>
                <a:cubicBezTo>
                  <a:pt x="549" y="313"/>
                  <a:pt x="549" y="320"/>
                  <a:pt x="550" y="324"/>
                </a:cubicBezTo>
                <a:cubicBezTo>
                  <a:pt x="551" y="330"/>
                  <a:pt x="557" y="341"/>
                  <a:pt x="560" y="347"/>
                </a:cubicBezTo>
                <a:cubicBezTo>
                  <a:pt x="562" y="350"/>
                  <a:pt x="565" y="356"/>
                  <a:pt x="568" y="359"/>
                </a:cubicBezTo>
                <a:cubicBezTo>
                  <a:pt x="570" y="360"/>
                  <a:pt x="573" y="362"/>
                  <a:pt x="575" y="362"/>
                </a:cubicBezTo>
                <a:cubicBezTo>
                  <a:pt x="577" y="363"/>
                  <a:pt x="581" y="361"/>
                  <a:pt x="583" y="361"/>
                </a:cubicBezTo>
                <a:cubicBezTo>
                  <a:pt x="587" y="361"/>
                  <a:pt x="594" y="361"/>
                  <a:pt x="597" y="361"/>
                </a:cubicBezTo>
                <a:cubicBezTo>
                  <a:pt x="599" y="362"/>
                  <a:pt x="603" y="363"/>
                  <a:pt x="604" y="365"/>
                </a:cubicBezTo>
                <a:cubicBezTo>
                  <a:pt x="606" y="367"/>
                  <a:pt x="603" y="372"/>
                  <a:pt x="604" y="375"/>
                </a:cubicBezTo>
                <a:cubicBezTo>
                  <a:pt x="605" y="377"/>
                  <a:pt x="608" y="381"/>
                  <a:pt x="609" y="383"/>
                </a:cubicBezTo>
                <a:cubicBezTo>
                  <a:pt x="610" y="385"/>
                  <a:pt x="613" y="388"/>
                  <a:pt x="613" y="390"/>
                </a:cubicBezTo>
                <a:cubicBezTo>
                  <a:pt x="614" y="392"/>
                  <a:pt x="612" y="395"/>
                  <a:pt x="611" y="397"/>
                </a:cubicBezTo>
                <a:cubicBezTo>
                  <a:pt x="609" y="399"/>
                  <a:pt x="605" y="401"/>
                  <a:pt x="603" y="402"/>
                </a:cubicBezTo>
                <a:cubicBezTo>
                  <a:pt x="601" y="403"/>
                  <a:pt x="597" y="405"/>
                  <a:pt x="596" y="407"/>
                </a:cubicBezTo>
                <a:cubicBezTo>
                  <a:pt x="594" y="408"/>
                  <a:pt x="594" y="412"/>
                  <a:pt x="594" y="414"/>
                </a:cubicBezTo>
                <a:cubicBezTo>
                  <a:pt x="594" y="416"/>
                  <a:pt x="596" y="421"/>
                  <a:pt x="598" y="422"/>
                </a:cubicBezTo>
                <a:cubicBezTo>
                  <a:pt x="599" y="424"/>
                  <a:pt x="602" y="426"/>
                  <a:pt x="603" y="428"/>
                </a:cubicBezTo>
                <a:cubicBezTo>
                  <a:pt x="604" y="429"/>
                  <a:pt x="606" y="432"/>
                  <a:pt x="606" y="434"/>
                </a:cubicBezTo>
                <a:cubicBezTo>
                  <a:pt x="607" y="436"/>
                  <a:pt x="604" y="438"/>
                  <a:pt x="604" y="439"/>
                </a:cubicBezTo>
                <a:cubicBezTo>
                  <a:pt x="604" y="441"/>
                  <a:pt x="603" y="445"/>
                  <a:pt x="604" y="447"/>
                </a:cubicBezTo>
                <a:cubicBezTo>
                  <a:pt x="605" y="449"/>
                  <a:pt x="608" y="452"/>
                  <a:pt x="609" y="453"/>
                </a:cubicBezTo>
                <a:cubicBezTo>
                  <a:pt x="610" y="455"/>
                  <a:pt x="614" y="456"/>
                  <a:pt x="615" y="457"/>
                </a:cubicBezTo>
                <a:cubicBezTo>
                  <a:pt x="617" y="458"/>
                  <a:pt x="621" y="458"/>
                  <a:pt x="623" y="459"/>
                </a:cubicBezTo>
                <a:cubicBezTo>
                  <a:pt x="625" y="460"/>
                  <a:pt x="630" y="461"/>
                  <a:pt x="632" y="462"/>
                </a:cubicBezTo>
                <a:cubicBezTo>
                  <a:pt x="633" y="463"/>
                  <a:pt x="636" y="465"/>
                  <a:pt x="636" y="466"/>
                </a:cubicBezTo>
                <a:cubicBezTo>
                  <a:pt x="638" y="468"/>
                  <a:pt x="639" y="472"/>
                  <a:pt x="641" y="473"/>
                </a:cubicBezTo>
                <a:cubicBezTo>
                  <a:pt x="642" y="475"/>
                  <a:pt x="644" y="476"/>
                  <a:pt x="646" y="477"/>
                </a:cubicBezTo>
                <a:cubicBezTo>
                  <a:pt x="647" y="477"/>
                  <a:pt x="650" y="475"/>
                  <a:pt x="652" y="476"/>
                </a:cubicBezTo>
                <a:cubicBezTo>
                  <a:pt x="653" y="476"/>
                  <a:pt x="655" y="478"/>
                  <a:pt x="655" y="479"/>
                </a:cubicBezTo>
                <a:cubicBezTo>
                  <a:pt x="655" y="480"/>
                  <a:pt x="655" y="482"/>
                  <a:pt x="655" y="483"/>
                </a:cubicBezTo>
                <a:cubicBezTo>
                  <a:pt x="655" y="485"/>
                  <a:pt x="654" y="487"/>
                  <a:pt x="654" y="489"/>
                </a:cubicBezTo>
                <a:cubicBezTo>
                  <a:pt x="653" y="490"/>
                  <a:pt x="654" y="493"/>
                  <a:pt x="654" y="494"/>
                </a:cubicBezTo>
                <a:cubicBezTo>
                  <a:pt x="655" y="496"/>
                  <a:pt x="657" y="499"/>
                  <a:pt x="658" y="501"/>
                </a:cubicBezTo>
                <a:cubicBezTo>
                  <a:pt x="660" y="504"/>
                  <a:pt x="663" y="508"/>
                  <a:pt x="663" y="511"/>
                </a:cubicBezTo>
                <a:cubicBezTo>
                  <a:pt x="663" y="514"/>
                  <a:pt x="662" y="518"/>
                  <a:pt x="661" y="521"/>
                </a:cubicBezTo>
                <a:cubicBezTo>
                  <a:pt x="660" y="524"/>
                  <a:pt x="658" y="530"/>
                  <a:pt x="657" y="532"/>
                </a:cubicBezTo>
                <a:cubicBezTo>
                  <a:pt x="655" y="534"/>
                  <a:pt x="652" y="538"/>
                  <a:pt x="651" y="540"/>
                </a:cubicBezTo>
                <a:cubicBezTo>
                  <a:pt x="650" y="542"/>
                  <a:pt x="646" y="545"/>
                  <a:pt x="645" y="547"/>
                </a:cubicBezTo>
                <a:cubicBezTo>
                  <a:pt x="644" y="548"/>
                  <a:pt x="641" y="550"/>
                  <a:pt x="640" y="552"/>
                </a:cubicBezTo>
                <a:cubicBezTo>
                  <a:pt x="639" y="554"/>
                  <a:pt x="639" y="558"/>
                  <a:pt x="638" y="560"/>
                </a:cubicBezTo>
                <a:cubicBezTo>
                  <a:pt x="638" y="563"/>
                  <a:pt x="636" y="569"/>
                  <a:pt x="634" y="572"/>
                </a:cubicBezTo>
                <a:cubicBezTo>
                  <a:pt x="633" y="574"/>
                  <a:pt x="631" y="577"/>
                  <a:pt x="629" y="578"/>
                </a:cubicBezTo>
                <a:cubicBezTo>
                  <a:pt x="626" y="581"/>
                  <a:pt x="619" y="582"/>
                  <a:pt x="616" y="584"/>
                </a:cubicBezTo>
                <a:cubicBezTo>
                  <a:pt x="615" y="585"/>
                  <a:pt x="613" y="587"/>
                  <a:pt x="613" y="588"/>
                </a:cubicBezTo>
                <a:cubicBezTo>
                  <a:pt x="613" y="588"/>
                  <a:pt x="613" y="588"/>
                  <a:pt x="613" y="588"/>
                </a:cubicBezTo>
                <a:cubicBezTo>
                  <a:pt x="610" y="588"/>
                  <a:pt x="605" y="587"/>
                  <a:pt x="603" y="588"/>
                </a:cubicBezTo>
                <a:cubicBezTo>
                  <a:pt x="601" y="588"/>
                  <a:pt x="596" y="591"/>
                  <a:pt x="594" y="593"/>
                </a:cubicBezTo>
                <a:cubicBezTo>
                  <a:pt x="593" y="594"/>
                  <a:pt x="591" y="598"/>
                  <a:pt x="590" y="598"/>
                </a:cubicBezTo>
                <a:cubicBezTo>
                  <a:pt x="588" y="598"/>
                  <a:pt x="586" y="597"/>
                  <a:pt x="584" y="596"/>
                </a:cubicBezTo>
                <a:cubicBezTo>
                  <a:pt x="583" y="595"/>
                  <a:pt x="581" y="591"/>
                  <a:pt x="581" y="589"/>
                </a:cubicBezTo>
                <a:cubicBezTo>
                  <a:pt x="580" y="586"/>
                  <a:pt x="579" y="581"/>
                  <a:pt x="579" y="578"/>
                </a:cubicBezTo>
                <a:cubicBezTo>
                  <a:pt x="578" y="576"/>
                  <a:pt x="577" y="571"/>
                  <a:pt x="576" y="569"/>
                </a:cubicBezTo>
                <a:cubicBezTo>
                  <a:pt x="576" y="568"/>
                  <a:pt x="575" y="565"/>
                  <a:pt x="573" y="565"/>
                </a:cubicBezTo>
                <a:cubicBezTo>
                  <a:pt x="572" y="564"/>
                  <a:pt x="568" y="564"/>
                  <a:pt x="566" y="565"/>
                </a:cubicBezTo>
                <a:cubicBezTo>
                  <a:pt x="563" y="565"/>
                  <a:pt x="557" y="567"/>
                  <a:pt x="554" y="568"/>
                </a:cubicBezTo>
                <a:cubicBezTo>
                  <a:pt x="549" y="570"/>
                  <a:pt x="539" y="573"/>
                  <a:pt x="534" y="574"/>
                </a:cubicBezTo>
                <a:cubicBezTo>
                  <a:pt x="531" y="574"/>
                  <a:pt x="524" y="575"/>
                  <a:pt x="520" y="575"/>
                </a:cubicBezTo>
                <a:cubicBezTo>
                  <a:pt x="516" y="576"/>
                  <a:pt x="508" y="578"/>
                  <a:pt x="504" y="579"/>
                </a:cubicBezTo>
                <a:cubicBezTo>
                  <a:pt x="500" y="579"/>
                  <a:pt x="493" y="577"/>
                  <a:pt x="489" y="577"/>
                </a:cubicBezTo>
                <a:cubicBezTo>
                  <a:pt x="485" y="576"/>
                  <a:pt x="475" y="574"/>
                  <a:pt x="471" y="574"/>
                </a:cubicBezTo>
                <a:cubicBezTo>
                  <a:pt x="469" y="573"/>
                  <a:pt x="465" y="573"/>
                  <a:pt x="463" y="574"/>
                </a:cubicBezTo>
                <a:cubicBezTo>
                  <a:pt x="462" y="574"/>
                  <a:pt x="459" y="576"/>
                  <a:pt x="459" y="577"/>
                </a:cubicBezTo>
                <a:cubicBezTo>
                  <a:pt x="457" y="579"/>
                  <a:pt x="455" y="583"/>
                  <a:pt x="454" y="585"/>
                </a:cubicBezTo>
                <a:cubicBezTo>
                  <a:pt x="453" y="588"/>
                  <a:pt x="452" y="593"/>
                  <a:pt x="452" y="595"/>
                </a:cubicBezTo>
                <a:cubicBezTo>
                  <a:pt x="451" y="596"/>
                  <a:pt x="450" y="598"/>
                  <a:pt x="449" y="600"/>
                </a:cubicBezTo>
                <a:cubicBezTo>
                  <a:pt x="449" y="602"/>
                  <a:pt x="448" y="603"/>
                  <a:pt x="448" y="604"/>
                </a:cubicBezTo>
                <a:cubicBezTo>
                  <a:pt x="447" y="605"/>
                  <a:pt x="445" y="607"/>
                  <a:pt x="444" y="608"/>
                </a:cubicBezTo>
                <a:cubicBezTo>
                  <a:pt x="442" y="610"/>
                  <a:pt x="438" y="614"/>
                  <a:pt x="435" y="613"/>
                </a:cubicBezTo>
                <a:cubicBezTo>
                  <a:pt x="432" y="613"/>
                  <a:pt x="429" y="608"/>
                  <a:pt x="427" y="605"/>
                </a:cubicBezTo>
                <a:cubicBezTo>
                  <a:pt x="426" y="604"/>
                  <a:pt x="424" y="600"/>
                  <a:pt x="423" y="599"/>
                </a:cubicBezTo>
                <a:cubicBezTo>
                  <a:pt x="421" y="596"/>
                  <a:pt x="416" y="591"/>
                  <a:pt x="413" y="589"/>
                </a:cubicBezTo>
                <a:cubicBezTo>
                  <a:pt x="411" y="586"/>
                  <a:pt x="404" y="583"/>
                  <a:pt x="401" y="580"/>
                </a:cubicBezTo>
                <a:cubicBezTo>
                  <a:pt x="399" y="579"/>
                  <a:pt x="394" y="574"/>
                  <a:pt x="392" y="572"/>
                </a:cubicBezTo>
                <a:cubicBezTo>
                  <a:pt x="390" y="571"/>
                  <a:pt x="388" y="569"/>
                  <a:pt x="386" y="568"/>
                </a:cubicBezTo>
                <a:cubicBezTo>
                  <a:pt x="384" y="568"/>
                  <a:pt x="381" y="568"/>
                  <a:pt x="379" y="567"/>
                </a:cubicBezTo>
                <a:cubicBezTo>
                  <a:pt x="377" y="567"/>
                  <a:pt x="374" y="564"/>
                  <a:pt x="373" y="563"/>
                </a:cubicBezTo>
                <a:cubicBezTo>
                  <a:pt x="371" y="562"/>
                  <a:pt x="369" y="561"/>
                  <a:pt x="367" y="560"/>
                </a:cubicBezTo>
                <a:cubicBezTo>
                  <a:pt x="366" y="560"/>
                  <a:pt x="362" y="562"/>
                  <a:pt x="360" y="562"/>
                </a:cubicBezTo>
                <a:cubicBezTo>
                  <a:pt x="359" y="561"/>
                  <a:pt x="358" y="560"/>
                  <a:pt x="357" y="559"/>
                </a:cubicBezTo>
                <a:cubicBezTo>
                  <a:pt x="356" y="558"/>
                  <a:pt x="352" y="557"/>
                  <a:pt x="350" y="557"/>
                </a:cubicBezTo>
                <a:cubicBezTo>
                  <a:pt x="347" y="556"/>
                  <a:pt x="341" y="556"/>
                  <a:pt x="338" y="555"/>
                </a:cubicBezTo>
                <a:cubicBezTo>
                  <a:pt x="335" y="555"/>
                  <a:pt x="329" y="554"/>
                  <a:pt x="326" y="554"/>
                </a:cubicBezTo>
                <a:cubicBezTo>
                  <a:pt x="324" y="553"/>
                  <a:pt x="318" y="554"/>
                  <a:pt x="316" y="553"/>
                </a:cubicBezTo>
                <a:cubicBezTo>
                  <a:pt x="314" y="552"/>
                  <a:pt x="311" y="547"/>
                  <a:pt x="309" y="546"/>
                </a:cubicBezTo>
                <a:cubicBezTo>
                  <a:pt x="307" y="545"/>
                  <a:pt x="301" y="546"/>
                  <a:pt x="298" y="547"/>
                </a:cubicBezTo>
                <a:cubicBezTo>
                  <a:pt x="293" y="548"/>
                  <a:pt x="285" y="553"/>
                  <a:pt x="281" y="555"/>
                </a:cubicBezTo>
                <a:cubicBezTo>
                  <a:pt x="278" y="557"/>
                  <a:pt x="273" y="562"/>
                  <a:pt x="270" y="564"/>
                </a:cubicBezTo>
                <a:cubicBezTo>
                  <a:pt x="269" y="566"/>
                  <a:pt x="266" y="571"/>
                  <a:pt x="265" y="572"/>
                </a:cubicBezTo>
                <a:cubicBezTo>
                  <a:pt x="263" y="574"/>
                  <a:pt x="259" y="575"/>
                  <a:pt x="257" y="577"/>
                </a:cubicBezTo>
                <a:cubicBezTo>
                  <a:pt x="255" y="578"/>
                  <a:pt x="252" y="582"/>
                  <a:pt x="250" y="584"/>
                </a:cubicBezTo>
                <a:cubicBezTo>
                  <a:pt x="248" y="586"/>
                  <a:pt x="245" y="590"/>
                  <a:pt x="244" y="593"/>
                </a:cubicBezTo>
                <a:cubicBezTo>
                  <a:pt x="243" y="595"/>
                  <a:pt x="244" y="599"/>
                  <a:pt x="244" y="600"/>
                </a:cubicBezTo>
                <a:cubicBezTo>
                  <a:pt x="245" y="604"/>
                  <a:pt x="246" y="611"/>
                  <a:pt x="247" y="615"/>
                </a:cubicBezTo>
                <a:cubicBezTo>
                  <a:pt x="247" y="617"/>
                  <a:pt x="247" y="623"/>
                  <a:pt x="248" y="625"/>
                </a:cubicBezTo>
                <a:cubicBezTo>
                  <a:pt x="248" y="629"/>
                  <a:pt x="251" y="635"/>
                  <a:pt x="251" y="638"/>
                </a:cubicBezTo>
                <a:cubicBezTo>
                  <a:pt x="251" y="640"/>
                  <a:pt x="249" y="644"/>
                  <a:pt x="248" y="646"/>
                </a:cubicBezTo>
                <a:cubicBezTo>
                  <a:pt x="247" y="647"/>
                  <a:pt x="242" y="648"/>
                  <a:pt x="241" y="650"/>
                </a:cubicBezTo>
                <a:cubicBezTo>
                  <a:pt x="239" y="652"/>
                  <a:pt x="239" y="659"/>
                  <a:pt x="239" y="662"/>
                </a:cubicBezTo>
                <a:cubicBezTo>
                  <a:pt x="239" y="664"/>
                  <a:pt x="240" y="666"/>
                  <a:pt x="240" y="668"/>
                </a:cubicBezTo>
                <a:cubicBezTo>
                  <a:pt x="239" y="669"/>
                  <a:pt x="238" y="672"/>
                  <a:pt x="236" y="674"/>
                </a:cubicBezTo>
                <a:close/>
              </a:path>
            </a:pathLst>
          </a:custGeom>
          <a:solidFill>
            <a:srgbClr val="BABABA"/>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0" name="Freeform 5"/>
          <p:cNvSpPr>
            <a:spLocks/>
          </p:cNvSpPr>
          <p:nvPr/>
        </p:nvSpPr>
        <p:spPr bwMode="auto">
          <a:xfrm>
            <a:off x="8042819" y="242843"/>
            <a:ext cx="2202668" cy="2846444"/>
          </a:xfrm>
          <a:custGeom>
            <a:avLst/>
            <a:gdLst/>
            <a:ahLst/>
            <a:cxnLst>
              <a:cxn ang="0">
                <a:pos x="722" y="671"/>
              </a:cxn>
              <a:cxn ang="0">
                <a:pos x="766" y="798"/>
              </a:cxn>
              <a:cxn ang="0">
                <a:pos x="721" y="809"/>
              </a:cxn>
              <a:cxn ang="0">
                <a:pos x="679" y="818"/>
              </a:cxn>
              <a:cxn ang="0">
                <a:pos x="695" y="862"/>
              </a:cxn>
              <a:cxn ang="0">
                <a:pos x="698" y="905"/>
              </a:cxn>
              <a:cxn ang="0">
                <a:pos x="666" y="914"/>
              </a:cxn>
              <a:cxn ang="0">
                <a:pos x="669" y="946"/>
              </a:cxn>
              <a:cxn ang="0">
                <a:pos x="609" y="944"/>
              </a:cxn>
              <a:cxn ang="0">
                <a:pos x="576" y="937"/>
              </a:cxn>
              <a:cxn ang="0">
                <a:pos x="525" y="980"/>
              </a:cxn>
              <a:cxn ang="0">
                <a:pos x="379" y="999"/>
              </a:cxn>
              <a:cxn ang="0">
                <a:pos x="354" y="999"/>
              </a:cxn>
              <a:cxn ang="0">
                <a:pos x="331" y="996"/>
              </a:cxn>
              <a:cxn ang="0">
                <a:pos x="322" y="966"/>
              </a:cxn>
              <a:cxn ang="0">
                <a:pos x="295" y="963"/>
              </a:cxn>
              <a:cxn ang="0">
                <a:pos x="279" y="938"/>
              </a:cxn>
              <a:cxn ang="0">
                <a:pos x="259" y="885"/>
              </a:cxn>
              <a:cxn ang="0">
                <a:pos x="246" y="836"/>
              </a:cxn>
              <a:cxn ang="0">
                <a:pos x="263" y="780"/>
              </a:cxn>
              <a:cxn ang="0">
                <a:pos x="271" y="727"/>
              </a:cxn>
              <a:cxn ang="0">
                <a:pos x="237" y="666"/>
              </a:cxn>
              <a:cxn ang="0">
                <a:pos x="253" y="627"/>
              </a:cxn>
              <a:cxn ang="0">
                <a:pos x="227" y="599"/>
              </a:cxn>
              <a:cxn ang="0">
                <a:pos x="234" y="559"/>
              </a:cxn>
              <a:cxn ang="0">
                <a:pos x="244" y="491"/>
              </a:cxn>
              <a:cxn ang="0">
                <a:pos x="216" y="446"/>
              </a:cxn>
              <a:cxn ang="0">
                <a:pos x="195" y="416"/>
              </a:cxn>
              <a:cxn ang="0">
                <a:pos x="165" y="386"/>
              </a:cxn>
              <a:cxn ang="0">
                <a:pos x="113" y="369"/>
              </a:cxn>
              <a:cxn ang="0">
                <a:pos x="77" y="327"/>
              </a:cxn>
              <a:cxn ang="0">
                <a:pos x="45" y="287"/>
              </a:cxn>
              <a:cxn ang="0">
                <a:pos x="20" y="248"/>
              </a:cxn>
              <a:cxn ang="0">
                <a:pos x="36" y="240"/>
              </a:cxn>
              <a:cxn ang="0">
                <a:pos x="59" y="178"/>
              </a:cxn>
              <a:cxn ang="0">
                <a:pos x="120" y="245"/>
              </a:cxn>
              <a:cxn ang="0">
                <a:pos x="141" y="309"/>
              </a:cxn>
              <a:cxn ang="0">
                <a:pos x="194" y="323"/>
              </a:cxn>
              <a:cxn ang="0">
                <a:pos x="249" y="314"/>
              </a:cxn>
              <a:cxn ang="0">
                <a:pos x="285" y="305"/>
              </a:cxn>
              <a:cxn ang="0">
                <a:pos x="342" y="349"/>
              </a:cxn>
              <a:cxn ang="0">
                <a:pos x="364" y="318"/>
              </a:cxn>
              <a:cxn ang="0">
                <a:pos x="408" y="269"/>
              </a:cxn>
              <a:cxn ang="0">
                <a:pos x="412" y="188"/>
              </a:cxn>
              <a:cxn ang="0">
                <a:pos x="419" y="127"/>
              </a:cxn>
              <a:cxn ang="0">
                <a:pos x="441" y="85"/>
              </a:cxn>
              <a:cxn ang="0">
                <a:pos x="489" y="37"/>
              </a:cxn>
              <a:cxn ang="0">
                <a:pos x="527" y="26"/>
              </a:cxn>
              <a:cxn ang="0">
                <a:pos x="573" y="0"/>
              </a:cxn>
              <a:cxn ang="0">
                <a:pos x="609" y="48"/>
              </a:cxn>
              <a:cxn ang="0">
                <a:pos x="688" y="136"/>
              </a:cxn>
              <a:cxn ang="0">
                <a:pos x="668" y="233"/>
              </a:cxn>
              <a:cxn ang="0">
                <a:pos x="660" y="276"/>
              </a:cxn>
              <a:cxn ang="0">
                <a:pos x="662" y="421"/>
              </a:cxn>
              <a:cxn ang="0">
                <a:pos x="757" y="505"/>
              </a:cxn>
            </a:cxnLst>
            <a:rect l="0" t="0" r="r" b="b"/>
            <a:pathLst>
              <a:path w="780" h="1009">
                <a:moveTo>
                  <a:pt x="779" y="525"/>
                </a:moveTo>
                <a:cubicBezTo>
                  <a:pt x="780" y="528"/>
                  <a:pt x="780" y="536"/>
                  <a:pt x="780" y="540"/>
                </a:cubicBezTo>
                <a:cubicBezTo>
                  <a:pt x="780" y="545"/>
                  <a:pt x="779" y="554"/>
                  <a:pt x="778" y="558"/>
                </a:cubicBezTo>
                <a:cubicBezTo>
                  <a:pt x="777" y="565"/>
                  <a:pt x="770" y="576"/>
                  <a:pt x="767" y="581"/>
                </a:cubicBezTo>
                <a:cubicBezTo>
                  <a:pt x="761" y="592"/>
                  <a:pt x="749" y="611"/>
                  <a:pt x="743" y="622"/>
                </a:cubicBezTo>
                <a:cubicBezTo>
                  <a:pt x="741" y="626"/>
                  <a:pt x="736" y="635"/>
                  <a:pt x="734" y="639"/>
                </a:cubicBezTo>
                <a:cubicBezTo>
                  <a:pt x="730" y="647"/>
                  <a:pt x="725" y="663"/>
                  <a:pt x="722" y="671"/>
                </a:cubicBezTo>
                <a:cubicBezTo>
                  <a:pt x="720" y="676"/>
                  <a:pt x="715" y="686"/>
                  <a:pt x="714" y="691"/>
                </a:cubicBezTo>
                <a:cubicBezTo>
                  <a:pt x="714" y="697"/>
                  <a:pt x="714" y="709"/>
                  <a:pt x="716" y="714"/>
                </a:cubicBezTo>
                <a:cubicBezTo>
                  <a:pt x="718" y="719"/>
                  <a:pt x="725" y="728"/>
                  <a:pt x="729" y="733"/>
                </a:cubicBezTo>
                <a:cubicBezTo>
                  <a:pt x="731" y="736"/>
                  <a:pt x="737" y="742"/>
                  <a:pt x="740" y="745"/>
                </a:cubicBezTo>
                <a:cubicBezTo>
                  <a:pt x="742" y="750"/>
                  <a:pt x="746" y="761"/>
                  <a:pt x="748" y="766"/>
                </a:cubicBezTo>
                <a:cubicBezTo>
                  <a:pt x="751" y="771"/>
                  <a:pt x="756" y="779"/>
                  <a:pt x="759" y="784"/>
                </a:cubicBezTo>
                <a:cubicBezTo>
                  <a:pt x="761" y="787"/>
                  <a:pt x="765" y="794"/>
                  <a:pt x="766" y="798"/>
                </a:cubicBezTo>
                <a:cubicBezTo>
                  <a:pt x="767" y="800"/>
                  <a:pt x="767" y="802"/>
                  <a:pt x="766" y="805"/>
                </a:cubicBezTo>
                <a:cubicBezTo>
                  <a:pt x="764" y="805"/>
                  <a:pt x="760" y="805"/>
                  <a:pt x="758" y="805"/>
                </a:cubicBezTo>
                <a:cubicBezTo>
                  <a:pt x="756" y="805"/>
                  <a:pt x="752" y="806"/>
                  <a:pt x="749" y="806"/>
                </a:cubicBezTo>
                <a:cubicBezTo>
                  <a:pt x="747" y="806"/>
                  <a:pt x="741" y="806"/>
                  <a:pt x="739" y="808"/>
                </a:cubicBezTo>
                <a:cubicBezTo>
                  <a:pt x="737" y="809"/>
                  <a:pt x="737" y="812"/>
                  <a:pt x="735" y="813"/>
                </a:cubicBezTo>
                <a:cubicBezTo>
                  <a:pt x="733" y="814"/>
                  <a:pt x="729" y="812"/>
                  <a:pt x="728" y="812"/>
                </a:cubicBezTo>
                <a:cubicBezTo>
                  <a:pt x="726" y="811"/>
                  <a:pt x="722" y="810"/>
                  <a:pt x="721" y="809"/>
                </a:cubicBezTo>
                <a:cubicBezTo>
                  <a:pt x="719" y="809"/>
                  <a:pt x="716" y="809"/>
                  <a:pt x="714" y="808"/>
                </a:cubicBezTo>
                <a:cubicBezTo>
                  <a:pt x="711" y="807"/>
                  <a:pt x="706" y="805"/>
                  <a:pt x="704" y="804"/>
                </a:cubicBezTo>
                <a:cubicBezTo>
                  <a:pt x="701" y="803"/>
                  <a:pt x="694" y="801"/>
                  <a:pt x="690" y="801"/>
                </a:cubicBezTo>
                <a:cubicBezTo>
                  <a:pt x="689" y="801"/>
                  <a:pt x="687" y="800"/>
                  <a:pt x="686" y="801"/>
                </a:cubicBezTo>
                <a:cubicBezTo>
                  <a:pt x="685" y="802"/>
                  <a:pt x="687" y="806"/>
                  <a:pt x="687" y="807"/>
                </a:cubicBezTo>
                <a:cubicBezTo>
                  <a:pt x="687" y="809"/>
                  <a:pt x="687" y="812"/>
                  <a:pt x="686" y="814"/>
                </a:cubicBezTo>
                <a:cubicBezTo>
                  <a:pt x="685" y="815"/>
                  <a:pt x="681" y="816"/>
                  <a:pt x="679" y="818"/>
                </a:cubicBezTo>
                <a:cubicBezTo>
                  <a:pt x="678" y="819"/>
                  <a:pt x="677" y="822"/>
                  <a:pt x="676" y="824"/>
                </a:cubicBezTo>
                <a:cubicBezTo>
                  <a:pt x="676" y="826"/>
                  <a:pt x="675" y="831"/>
                  <a:pt x="676" y="834"/>
                </a:cubicBezTo>
                <a:cubicBezTo>
                  <a:pt x="676" y="835"/>
                  <a:pt x="677" y="838"/>
                  <a:pt x="677" y="839"/>
                </a:cubicBezTo>
                <a:cubicBezTo>
                  <a:pt x="678" y="841"/>
                  <a:pt x="681" y="844"/>
                  <a:pt x="682" y="845"/>
                </a:cubicBezTo>
                <a:cubicBezTo>
                  <a:pt x="684" y="847"/>
                  <a:pt x="689" y="848"/>
                  <a:pt x="691" y="850"/>
                </a:cubicBezTo>
                <a:cubicBezTo>
                  <a:pt x="692" y="851"/>
                  <a:pt x="695" y="852"/>
                  <a:pt x="696" y="854"/>
                </a:cubicBezTo>
                <a:cubicBezTo>
                  <a:pt x="696" y="856"/>
                  <a:pt x="695" y="860"/>
                  <a:pt x="695" y="862"/>
                </a:cubicBezTo>
                <a:cubicBezTo>
                  <a:pt x="696" y="864"/>
                  <a:pt x="698" y="866"/>
                  <a:pt x="697" y="867"/>
                </a:cubicBezTo>
                <a:cubicBezTo>
                  <a:pt x="697" y="869"/>
                  <a:pt x="695" y="872"/>
                  <a:pt x="693" y="874"/>
                </a:cubicBezTo>
                <a:cubicBezTo>
                  <a:pt x="692" y="875"/>
                  <a:pt x="688" y="877"/>
                  <a:pt x="688" y="879"/>
                </a:cubicBezTo>
                <a:cubicBezTo>
                  <a:pt x="687" y="881"/>
                  <a:pt x="687" y="885"/>
                  <a:pt x="687" y="886"/>
                </a:cubicBezTo>
                <a:cubicBezTo>
                  <a:pt x="687" y="887"/>
                  <a:pt x="689" y="890"/>
                  <a:pt x="690" y="891"/>
                </a:cubicBezTo>
                <a:cubicBezTo>
                  <a:pt x="691" y="893"/>
                  <a:pt x="695" y="895"/>
                  <a:pt x="696" y="897"/>
                </a:cubicBezTo>
                <a:cubicBezTo>
                  <a:pt x="697" y="899"/>
                  <a:pt x="699" y="903"/>
                  <a:pt x="698" y="905"/>
                </a:cubicBezTo>
                <a:cubicBezTo>
                  <a:pt x="697" y="907"/>
                  <a:pt x="693" y="905"/>
                  <a:pt x="692" y="906"/>
                </a:cubicBezTo>
                <a:cubicBezTo>
                  <a:pt x="690" y="907"/>
                  <a:pt x="689" y="911"/>
                  <a:pt x="687" y="911"/>
                </a:cubicBezTo>
                <a:cubicBezTo>
                  <a:pt x="686" y="911"/>
                  <a:pt x="685" y="909"/>
                  <a:pt x="684" y="909"/>
                </a:cubicBezTo>
                <a:cubicBezTo>
                  <a:pt x="682" y="907"/>
                  <a:pt x="677" y="906"/>
                  <a:pt x="674" y="905"/>
                </a:cubicBezTo>
                <a:cubicBezTo>
                  <a:pt x="673" y="905"/>
                  <a:pt x="669" y="906"/>
                  <a:pt x="667" y="907"/>
                </a:cubicBezTo>
                <a:cubicBezTo>
                  <a:pt x="667" y="907"/>
                  <a:pt x="665" y="909"/>
                  <a:pt x="665" y="909"/>
                </a:cubicBezTo>
                <a:cubicBezTo>
                  <a:pt x="665" y="911"/>
                  <a:pt x="666" y="913"/>
                  <a:pt x="666" y="914"/>
                </a:cubicBezTo>
                <a:cubicBezTo>
                  <a:pt x="666" y="915"/>
                  <a:pt x="666" y="917"/>
                  <a:pt x="666" y="918"/>
                </a:cubicBezTo>
                <a:cubicBezTo>
                  <a:pt x="667" y="919"/>
                  <a:pt x="671" y="920"/>
                  <a:pt x="672" y="921"/>
                </a:cubicBezTo>
                <a:cubicBezTo>
                  <a:pt x="673" y="922"/>
                  <a:pt x="673" y="925"/>
                  <a:pt x="673" y="926"/>
                </a:cubicBezTo>
                <a:cubicBezTo>
                  <a:pt x="674" y="927"/>
                  <a:pt x="678" y="930"/>
                  <a:pt x="679" y="932"/>
                </a:cubicBezTo>
                <a:cubicBezTo>
                  <a:pt x="679" y="934"/>
                  <a:pt x="679" y="937"/>
                  <a:pt x="678" y="939"/>
                </a:cubicBezTo>
                <a:cubicBezTo>
                  <a:pt x="678" y="941"/>
                  <a:pt x="675" y="943"/>
                  <a:pt x="674" y="943"/>
                </a:cubicBezTo>
                <a:cubicBezTo>
                  <a:pt x="673" y="944"/>
                  <a:pt x="670" y="945"/>
                  <a:pt x="669" y="946"/>
                </a:cubicBezTo>
                <a:cubicBezTo>
                  <a:pt x="668" y="946"/>
                  <a:pt x="665" y="948"/>
                  <a:pt x="663" y="949"/>
                </a:cubicBezTo>
                <a:cubicBezTo>
                  <a:pt x="661" y="950"/>
                  <a:pt x="657" y="953"/>
                  <a:pt x="655" y="954"/>
                </a:cubicBezTo>
                <a:cubicBezTo>
                  <a:pt x="654" y="954"/>
                  <a:pt x="651" y="952"/>
                  <a:pt x="650" y="952"/>
                </a:cubicBezTo>
                <a:cubicBezTo>
                  <a:pt x="647" y="951"/>
                  <a:pt x="642" y="950"/>
                  <a:pt x="639" y="950"/>
                </a:cubicBezTo>
                <a:cubicBezTo>
                  <a:pt x="635" y="950"/>
                  <a:pt x="626" y="952"/>
                  <a:pt x="621" y="951"/>
                </a:cubicBezTo>
                <a:cubicBezTo>
                  <a:pt x="619" y="950"/>
                  <a:pt x="616" y="946"/>
                  <a:pt x="614" y="945"/>
                </a:cubicBezTo>
                <a:cubicBezTo>
                  <a:pt x="613" y="945"/>
                  <a:pt x="610" y="945"/>
                  <a:pt x="609" y="944"/>
                </a:cubicBezTo>
                <a:cubicBezTo>
                  <a:pt x="607" y="942"/>
                  <a:pt x="607" y="935"/>
                  <a:pt x="606" y="932"/>
                </a:cubicBezTo>
                <a:cubicBezTo>
                  <a:pt x="605" y="930"/>
                  <a:pt x="604" y="923"/>
                  <a:pt x="602" y="922"/>
                </a:cubicBezTo>
                <a:cubicBezTo>
                  <a:pt x="600" y="921"/>
                  <a:pt x="597" y="923"/>
                  <a:pt x="595" y="924"/>
                </a:cubicBezTo>
                <a:cubicBezTo>
                  <a:pt x="594" y="924"/>
                  <a:pt x="592" y="928"/>
                  <a:pt x="590" y="928"/>
                </a:cubicBezTo>
                <a:cubicBezTo>
                  <a:pt x="589" y="928"/>
                  <a:pt x="586" y="924"/>
                  <a:pt x="584" y="924"/>
                </a:cubicBezTo>
                <a:cubicBezTo>
                  <a:pt x="583" y="924"/>
                  <a:pt x="580" y="925"/>
                  <a:pt x="579" y="926"/>
                </a:cubicBezTo>
                <a:cubicBezTo>
                  <a:pt x="577" y="928"/>
                  <a:pt x="577" y="935"/>
                  <a:pt x="576" y="937"/>
                </a:cubicBezTo>
                <a:cubicBezTo>
                  <a:pt x="574" y="940"/>
                  <a:pt x="569" y="944"/>
                  <a:pt x="568" y="947"/>
                </a:cubicBezTo>
                <a:cubicBezTo>
                  <a:pt x="566" y="950"/>
                  <a:pt x="563" y="956"/>
                  <a:pt x="561" y="959"/>
                </a:cubicBezTo>
                <a:cubicBezTo>
                  <a:pt x="560" y="962"/>
                  <a:pt x="557" y="967"/>
                  <a:pt x="555" y="969"/>
                </a:cubicBezTo>
                <a:cubicBezTo>
                  <a:pt x="553" y="971"/>
                  <a:pt x="550" y="975"/>
                  <a:pt x="548" y="975"/>
                </a:cubicBezTo>
                <a:cubicBezTo>
                  <a:pt x="546" y="976"/>
                  <a:pt x="541" y="975"/>
                  <a:pt x="538" y="975"/>
                </a:cubicBezTo>
                <a:cubicBezTo>
                  <a:pt x="536" y="976"/>
                  <a:pt x="532" y="977"/>
                  <a:pt x="531" y="978"/>
                </a:cubicBezTo>
                <a:cubicBezTo>
                  <a:pt x="529" y="978"/>
                  <a:pt x="526" y="980"/>
                  <a:pt x="525" y="980"/>
                </a:cubicBezTo>
                <a:cubicBezTo>
                  <a:pt x="497" y="984"/>
                  <a:pt x="440" y="976"/>
                  <a:pt x="412" y="975"/>
                </a:cubicBezTo>
                <a:cubicBezTo>
                  <a:pt x="410" y="975"/>
                  <a:pt x="405" y="975"/>
                  <a:pt x="403" y="975"/>
                </a:cubicBezTo>
                <a:cubicBezTo>
                  <a:pt x="401" y="976"/>
                  <a:pt x="398" y="977"/>
                  <a:pt x="397" y="978"/>
                </a:cubicBezTo>
                <a:cubicBezTo>
                  <a:pt x="396" y="979"/>
                  <a:pt x="394" y="982"/>
                  <a:pt x="393" y="984"/>
                </a:cubicBezTo>
                <a:cubicBezTo>
                  <a:pt x="392" y="985"/>
                  <a:pt x="391" y="987"/>
                  <a:pt x="390" y="988"/>
                </a:cubicBezTo>
                <a:cubicBezTo>
                  <a:pt x="389" y="989"/>
                  <a:pt x="385" y="991"/>
                  <a:pt x="384" y="993"/>
                </a:cubicBezTo>
                <a:cubicBezTo>
                  <a:pt x="382" y="994"/>
                  <a:pt x="380" y="997"/>
                  <a:pt x="379" y="999"/>
                </a:cubicBezTo>
                <a:cubicBezTo>
                  <a:pt x="377" y="1001"/>
                  <a:pt x="376" y="1005"/>
                  <a:pt x="375" y="1007"/>
                </a:cubicBezTo>
                <a:cubicBezTo>
                  <a:pt x="374" y="1008"/>
                  <a:pt x="372" y="1008"/>
                  <a:pt x="371" y="1009"/>
                </a:cubicBezTo>
                <a:cubicBezTo>
                  <a:pt x="371" y="1009"/>
                  <a:pt x="370" y="1008"/>
                  <a:pt x="370" y="1008"/>
                </a:cubicBezTo>
                <a:cubicBezTo>
                  <a:pt x="370" y="1007"/>
                  <a:pt x="368" y="1004"/>
                  <a:pt x="367" y="1003"/>
                </a:cubicBezTo>
                <a:cubicBezTo>
                  <a:pt x="366" y="1003"/>
                  <a:pt x="364" y="1002"/>
                  <a:pt x="363" y="1002"/>
                </a:cubicBezTo>
                <a:cubicBezTo>
                  <a:pt x="361" y="1002"/>
                  <a:pt x="358" y="1002"/>
                  <a:pt x="357" y="1002"/>
                </a:cubicBezTo>
                <a:cubicBezTo>
                  <a:pt x="356" y="1002"/>
                  <a:pt x="354" y="1000"/>
                  <a:pt x="354" y="999"/>
                </a:cubicBezTo>
                <a:cubicBezTo>
                  <a:pt x="352" y="998"/>
                  <a:pt x="350" y="996"/>
                  <a:pt x="349" y="995"/>
                </a:cubicBezTo>
                <a:cubicBezTo>
                  <a:pt x="347" y="995"/>
                  <a:pt x="345" y="994"/>
                  <a:pt x="344" y="994"/>
                </a:cubicBezTo>
                <a:cubicBezTo>
                  <a:pt x="343" y="994"/>
                  <a:pt x="342" y="996"/>
                  <a:pt x="341" y="996"/>
                </a:cubicBezTo>
                <a:cubicBezTo>
                  <a:pt x="341" y="997"/>
                  <a:pt x="340" y="999"/>
                  <a:pt x="340" y="1000"/>
                </a:cubicBezTo>
                <a:cubicBezTo>
                  <a:pt x="339" y="1000"/>
                  <a:pt x="338" y="1001"/>
                  <a:pt x="337" y="1001"/>
                </a:cubicBezTo>
                <a:cubicBezTo>
                  <a:pt x="336" y="1001"/>
                  <a:pt x="334" y="1001"/>
                  <a:pt x="333" y="1000"/>
                </a:cubicBezTo>
                <a:cubicBezTo>
                  <a:pt x="333" y="999"/>
                  <a:pt x="331" y="997"/>
                  <a:pt x="331" y="996"/>
                </a:cubicBezTo>
                <a:cubicBezTo>
                  <a:pt x="331" y="995"/>
                  <a:pt x="333" y="993"/>
                  <a:pt x="333" y="992"/>
                </a:cubicBezTo>
                <a:cubicBezTo>
                  <a:pt x="333" y="991"/>
                  <a:pt x="332" y="988"/>
                  <a:pt x="331" y="987"/>
                </a:cubicBezTo>
                <a:cubicBezTo>
                  <a:pt x="330" y="986"/>
                  <a:pt x="327" y="985"/>
                  <a:pt x="326" y="984"/>
                </a:cubicBezTo>
                <a:cubicBezTo>
                  <a:pt x="325" y="983"/>
                  <a:pt x="323" y="981"/>
                  <a:pt x="322" y="980"/>
                </a:cubicBezTo>
                <a:cubicBezTo>
                  <a:pt x="322" y="979"/>
                  <a:pt x="321" y="978"/>
                  <a:pt x="321" y="977"/>
                </a:cubicBezTo>
                <a:cubicBezTo>
                  <a:pt x="321" y="975"/>
                  <a:pt x="323" y="972"/>
                  <a:pt x="323" y="970"/>
                </a:cubicBezTo>
                <a:cubicBezTo>
                  <a:pt x="323" y="969"/>
                  <a:pt x="323" y="967"/>
                  <a:pt x="322" y="966"/>
                </a:cubicBezTo>
                <a:cubicBezTo>
                  <a:pt x="321" y="965"/>
                  <a:pt x="318" y="964"/>
                  <a:pt x="316" y="965"/>
                </a:cubicBezTo>
                <a:cubicBezTo>
                  <a:pt x="316" y="965"/>
                  <a:pt x="314" y="966"/>
                  <a:pt x="314" y="966"/>
                </a:cubicBezTo>
                <a:cubicBezTo>
                  <a:pt x="313" y="967"/>
                  <a:pt x="311" y="970"/>
                  <a:pt x="310" y="970"/>
                </a:cubicBezTo>
                <a:cubicBezTo>
                  <a:pt x="308" y="971"/>
                  <a:pt x="304" y="971"/>
                  <a:pt x="303" y="970"/>
                </a:cubicBezTo>
                <a:cubicBezTo>
                  <a:pt x="302" y="969"/>
                  <a:pt x="302" y="966"/>
                  <a:pt x="302" y="965"/>
                </a:cubicBezTo>
                <a:cubicBezTo>
                  <a:pt x="301" y="964"/>
                  <a:pt x="299" y="963"/>
                  <a:pt x="298" y="963"/>
                </a:cubicBezTo>
                <a:cubicBezTo>
                  <a:pt x="297" y="963"/>
                  <a:pt x="295" y="963"/>
                  <a:pt x="295" y="963"/>
                </a:cubicBezTo>
                <a:cubicBezTo>
                  <a:pt x="294" y="964"/>
                  <a:pt x="294" y="966"/>
                  <a:pt x="294" y="967"/>
                </a:cubicBezTo>
                <a:cubicBezTo>
                  <a:pt x="293" y="968"/>
                  <a:pt x="292" y="968"/>
                  <a:pt x="291" y="968"/>
                </a:cubicBezTo>
                <a:cubicBezTo>
                  <a:pt x="290" y="968"/>
                  <a:pt x="288" y="967"/>
                  <a:pt x="288" y="966"/>
                </a:cubicBezTo>
                <a:cubicBezTo>
                  <a:pt x="287" y="964"/>
                  <a:pt x="288" y="960"/>
                  <a:pt x="287" y="958"/>
                </a:cubicBezTo>
                <a:cubicBezTo>
                  <a:pt x="287" y="956"/>
                  <a:pt x="285" y="953"/>
                  <a:pt x="284" y="951"/>
                </a:cubicBezTo>
                <a:cubicBezTo>
                  <a:pt x="284" y="949"/>
                  <a:pt x="284" y="945"/>
                  <a:pt x="284" y="944"/>
                </a:cubicBezTo>
                <a:cubicBezTo>
                  <a:pt x="283" y="942"/>
                  <a:pt x="280" y="939"/>
                  <a:pt x="279" y="938"/>
                </a:cubicBezTo>
                <a:cubicBezTo>
                  <a:pt x="278" y="934"/>
                  <a:pt x="279" y="925"/>
                  <a:pt x="277" y="922"/>
                </a:cubicBezTo>
                <a:cubicBezTo>
                  <a:pt x="277" y="920"/>
                  <a:pt x="275" y="919"/>
                  <a:pt x="274" y="917"/>
                </a:cubicBezTo>
                <a:cubicBezTo>
                  <a:pt x="274" y="915"/>
                  <a:pt x="273" y="911"/>
                  <a:pt x="273" y="909"/>
                </a:cubicBezTo>
                <a:cubicBezTo>
                  <a:pt x="272" y="907"/>
                  <a:pt x="271" y="905"/>
                  <a:pt x="270" y="904"/>
                </a:cubicBezTo>
                <a:cubicBezTo>
                  <a:pt x="270" y="902"/>
                  <a:pt x="270" y="898"/>
                  <a:pt x="269" y="896"/>
                </a:cubicBezTo>
                <a:cubicBezTo>
                  <a:pt x="268" y="895"/>
                  <a:pt x="267" y="892"/>
                  <a:pt x="266" y="891"/>
                </a:cubicBezTo>
                <a:cubicBezTo>
                  <a:pt x="264" y="889"/>
                  <a:pt x="261" y="887"/>
                  <a:pt x="259" y="885"/>
                </a:cubicBezTo>
                <a:cubicBezTo>
                  <a:pt x="258" y="884"/>
                  <a:pt x="255" y="883"/>
                  <a:pt x="254" y="882"/>
                </a:cubicBezTo>
                <a:cubicBezTo>
                  <a:pt x="253" y="881"/>
                  <a:pt x="250" y="879"/>
                  <a:pt x="249" y="877"/>
                </a:cubicBezTo>
                <a:cubicBezTo>
                  <a:pt x="248" y="875"/>
                  <a:pt x="246" y="870"/>
                  <a:pt x="246" y="867"/>
                </a:cubicBezTo>
                <a:cubicBezTo>
                  <a:pt x="245" y="865"/>
                  <a:pt x="245" y="860"/>
                  <a:pt x="245" y="858"/>
                </a:cubicBezTo>
                <a:cubicBezTo>
                  <a:pt x="244" y="856"/>
                  <a:pt x="243" y="853"/>
                  <a:pt x="242" y="852"/>
                </a:cubicBezTo>
                <a:cubicBezTo>
                  <a:pt x="242" y="850"/>
                  <a:pt x="242" y="847"/>
                  <a:pt x="243" y="845"/>
                </a:cubicBezTo>
                <a:cubicBezTo>
                  <a:pt x="243" y="843"/>
                  <a:pt x="246" y="838"/>
                  <a:pt x="246" y="836"/>
                </a:cubicBezTo>
                <a:cubicBezTo>
                  <a:pt x="245" y="834"/>
                  <a:pt x="242" y="832"/>
                  <a:pt x="242" y="830"/>
                </a:cubicBezTo>
                <a:cubicBezTo>
                  <a:pt x="241" y="827"/>
                  <a:pt x="241" y="822"/>
                  <a:pt x="242" y="819"/>
                </a:cubicBezTo>
                <a:cubicBezTo>
                  <a:pt x="243" y="817"/>
                  <a:pt x="248" y="815"/>
                  <a:pt x="249" y="813"/>
                </a:cubicBezTo>
                <a:cubicBezTo>
                  <a:pt x="251" y="811"/>
                  <a:pt x="252" y="805"/>
                  <a:pt x="254" y="804"/>
                </a:cubicBezTo>
                <a:cubicBezTo>
                  <a:pt x="256" y="802"/>
                  <a:pt x="260" y="802"/>
                  <a:pt x="261" y="800"/>
                </a:cubicBezTo>
                <a:cubicBezTo>
                  <a:pt x="263" y="798"/>
                  <a:pt x="265" y="794"/>
                  <a:pt x="265" y="791"/>
                </a:cubicBezTo>
                <a:cubicBezTo>
                  <a:pt x="265" y="788"/>
                  <a:pt x="263" y="783"/>
                  <a:pt x="263" y="780"/>
                </a:cubicBezTo>
                <a:cubicBezTo>
                  <a:pt x="263" y="777"/>
                  <a:pt x="265" y="772"/>
                  <a:pt x="265" y="769"/>
                </a:cubicBezTo>
                <a:cubicBezTo>
                  <a:pt x="265" y="767"/>
                  <a:pt x="263" y="763"/>
                  <a:pt x="263" y="760"/>
                </a:cubicBezTo>
                <a:cubicBezTo>
                  <a:pt x="263" y="759"/>
                  <a:pt x="263" y="755"/>
                  <a:pt x="264" y="754"/>
                </a:cubicBezTo>
                <a:cubicBezTo>
                  <a:pt x="264" y="752"/>
                  <a:pt x="267" y="749"/>
                  <a:pt x="269" y="748"/>
                </a:cubicBezTo>
                <a:cubicBezTo>
                  <a:pt x="270" y="747"/>
                  <a:pt x="272" y="745"/>
                  <a:pt x="273" y="744"/>
                </a:cubicBezTo>
                <a:cubicBezTo>
                  <a:pt x="274" y="742"/>
                  <a:pt x="274" y="738"/>
                  <a:pt x="274" y="736"/>
                </a:cubicBezTo>
                <a:cubicBezTo>
                  <a:pt x="273" y="734"/>
                  <a:pt x="272" y="729"/>
                  <a:pt x="271" y="727"/>
                </a:cubicBezTo>
                <a:cubicBezTo>
                  <a:pt x="269" y="723"/>
                  <a:pt x="263" y="717"/>
                  <a:pt x="261" y="714"/>
                </a:cubicBezTo>
                <a:cubicBezTo>
                  <a:pt x="260" y="712"/>
                  <a:pt x="259" y="707"/>
                  <a:pt x="258" y="705"/>
                </a:cubicBezTo>
                <a:cubicBezTo>
                  <a:pt x="257" y="704"/>
                  <a:pt x="254" y="702"/>
                  <a:pt x="253" y="701"/>
                </a:cubicBezTo>
                <a:cubicBezTo>
                  <a:pt x="251" y="699"/>
                  <a:pt x="249" y="694"/>
                  <a:pt x="248" y="692"/>
                </a:cubicBezTo>
                <a:cubicBezTo>
                  <a:pt x="247" y="689"/>
                  <a:pt x="247" y="683"/>
                  <a:pt x="246" y="680"/>
                </a:cubicBezTo>
                <a:cubicBezTo>
                  <a:pt x="245" y="678"/>
                  <a:pt x="241" y="674"/>
                  <a:pt x="240" y="672"/>
                </a:cubicBezTo>
                <a:cubicBezTo>
                  <a:pt x="239" y="671"/>
                  <a:pt x="237" y="668"/>
                  <a:pt x="237" y="666"/>
                </a:cubicBezTo>
                <a:cubicBezTo>
                  <a:pt x="237" y="664"/>
                  <a:pt x="238" y="661"/>
                  <a:pt x="238" y="660"/>
                </a:cubicBezTo>
                <a:cubicBezTo>
                  <a:pt x="239" y="658"/>
                  <a:pt x="240" y="655"/>
                  <a:pt x="240" y="653"/>
                </a:cubicBezTo>
                <a:cubicBezTo>
                  <a:pt x="240" y="651"/>
                  <a:pt x="238" y="648"/>
                  <a:pt x="238" y="647"/>
                </a:cubicBezTo>
                <a:cubicBezTo>
                  <a:pt x="238" y="645"/>
                  <a:pt x="239" y="642"/>
                  <a:pt x="240" y="641"/>
                </a:cubicBezTo>
                <a:cubicBezTo>
                  <a:pt x="240" y="640"/>
                  <a:pt x="243" y="639"/>
                  <a:pt x="244" y="638"/>
                </a:cubicBezTo>
                <a:cubicBezTo>
                  <a:pt x="246" y="637"/>
                  <a:pt x="248" y="636"/>
                  <a:pt x="249" y="635"/>
                </a:cubicBezTo>
                <a:cubicBezTo>
                  <a:pt x="251" y="634"/>
                  <a:pt x="253" y="629"/>
                  <a:pt x="253" y="627"/>
                </a:cubicBezTo>
                <a:cubicBezTo>
                  <a:pt x="253" y="625"/>
                  <a:pt x="250" y="621"/>
                  <a:pt x="250" y="619"/>
                </a:cubicBezTo>
                <a:cubicBezTo>
                  <a:pt x="250" y="617"/>
                  <a:pt x="252" y="613"/>
                  <a:pt x="252" y="611"/>
                </a:cubicBezTo>
                <a:cubicBezTo>
                  <a:pt x="252" y="610"/>
                  <a:pt x="252" y="608"/>
                  <a:pt x="252" y="607"/>
                </a:cubicBezTo>
                <a:cubicBezTo>
                  <a:pt x="251" y="605"/>
                  <a:pt x="247" y="605"/>
                  <a:pt x="245" y="604"/>
                </a:cubicBezTo>
                <a:cubicBezTo>
                  <a:pt x="243" y="603"/>
                  <a:pt x="238" y="600"/>
                  <a:pt x="235" y="600"/>
                </a:cubicBezTo>
                <a:cubicBezTo>
                  <a:pt x="234" y="600"/>
                  <a:pt x="233" y="601"/>
                  <a:pt x="232" y="601"/>
                </a:cubicBezTo>
                <a:cubicBezTo>
                  <a:pt x="230" y="601"/>
                  <a:pt x="227" y="600"/>
                  <a:pt x="227" y="599"/>
                </a:cubicBezTo>
                <a:cubicBezTo>
                  <a:pt x="226" y="598"/>
                  <a:pt x="225" y="594"/>
                  <a:pt x="225" y="593"/>
                </a:cubicBezTo>
                <a:cubicBezTo>
                  <a:pt x="225" y="591"/>
                  <a:pt x="227" y="588"/>
                  <a:pt x="228" y="586"/>
                </a:cubicBezTo>
                <a:cubicBezTo>
                  <a:pt x="228" y="584"/>
                  <a:pt x="229" y="581"/>
                  <a:pt x="229" y="579"/>
                </a:cubicBezTo>
                <a:cubicBezTo>
                  <a:pt x="229" y="578"/>
                  <a:pt x="228" y="576"/>
                  <a:pt x="229" y="575"/>
                </a:cubicBezTo>
                <a:cubicBezTo>
                  <a:pt x="229" y="574"/>
                  <a:pt x="232" y="573"/>
                  <a:pt x="233" y="572"/>
                </a:cubicBezTo>
                <a:cubicBezTo>
                  <a:pt x="233" y="571"/>
                  <a:pt x="234" y="569"/>
                  <a:pt x="234" y="567"/>
                </a:cubicBezTo>
                <a:cubicBezTo>
                  <a:pt x="235" y="565"/>
                  <a:pt x="235" y="561"/>
                  <a:pt x="234" y="559"/>
                </a:cubicBezTo>
                <a:cubicBezTo>
                  <a:pt x="234" y="558"/>
                  <a:pt x="232" y="555"/>
                  <a:pt x="232" y="553"/>
                </a:cubicBezTo>
                <a:cubicBezTo>
                  <a:pt x="231" y="550"/>
                  <a:pt x="231" y="545"/>
                  <a:pt x="230" y="542"/>
                </a:cubicBezTo>
                <a:cubicBezTo>
                  <a:pt x="230" y="538"/>
                  <a:pt x="230" y="530"/>
                  <a:pt x="230" y="527"/>
                </a:cubicBezTo>
                <a:cubicBezTo>
                  <a:pt x="230" y="524"/>
                  <a:pt x="230" y="518"/>
                  <a:pt x="230" y="515"/>
                </a:cubicBezTo>
                <a:cubicBezTo>
                  <a:pt x="231" y="512"/>
                  <a:pt x="232" y="506"/>
                  <a:pt x="234" y="504"/>
                </a:cubicBezTo>
                <a:cubicBezTo>
                  <a:pt x="235" y="502"/>
                  <a:pt x="240" y="500"/>
                  <a:pt x="241" y="498"/>
                </a:cubicBezTo>
                <a:cubicBezTo>
                  <a:pt x="242" y="496"/>
                  <a:pt x="244" y="493"/>
                  <a:pt x="244" y="491"/>
                </a:cubicBezTo>
                <a:cubicBezTo>
                  <a:pt x="244" y="489"/>
                  <a:pt x="240" y="485"/>
                  <a:pt x="238" y="484"/>
                </a:cubicBezTo>
                <a:cubicBezTo>
                  <a:pt x="237" y="483"/>
                  <a:pt x="235" y="482"/>
                  <a:pt x="234" y="481"/>
                </a:cubicBezTo>
                <a:cubicBezTo>
                  <a:pt x="233" y="480"/>
                  <a:pt x="233" y="476"/>
                  <a:pt x="232" y="475"/>
                </a:cubicBezTo>
                <a:cubicBezTo>
                  <a:pt x="230" y="474"/>
                  <a:pt x="227" y="472"/>
                  <a:pt x="225" y="470"/>
                </a:cubicBezTo>
                <a:cubicBezTo>
                  <a:pt x="224" y="468"/>
                  <a:pt x="220" y="464"/>
                  <a:pt x="220" y="462"/>
                </a:cubicBezTo>
                <a:cubicBezTo>
                  <a:pt x="219" y="460"/>
                  <a:pt x="220" y="455"/>
                  <a:pt x="220" y="453"/>
                </a:cubicBezTo>
                <a:cubicBezTo>
                  <a:pt x="219" y="451"/>
                  <a:pt x="217" y="447"/>
                  <a:pt x="216" y="446"/>
                </a:cubicBezTo>
                <a:cubicBezTo>
                  <a:pt x="214" y="446"/>
                  <a:pt x="212" y="446"/>
                  <a:pt x="211" y="446"/>
                </a:cubicBezTo>
                <a:cubicBezTo>
                  <a:pt x="210" y="447"/>
                  <a:pt x="210" y="450"/>
                  <a:pt x="209" y="450"/>
                </a:cubicBezTo>
                <a:cubicBezTo>
                  <a:pt x="208" y="451"/>
                  <a:pt x="205" y="450"/>
                  <a:pt x="204" y="449"/>
                </a:cubicBezTo>
                <a:cubicBezTo>
                  <a:pt x="203" y="448"/>
                  <a:pt x="202" y="443"/>
                  <a:pt x="202" y="441"/>
                </a:cubicBezTo>
                <a:cubicBezTo>
                  <a:pt x="202" y="439"/>
                  <a:pt x="205" y="435"/>
                  <a:pt x="205" y="433"/>
                </a:cubicBezTo>
                <a:cubicBezTo>
                  <a:pt x="205" y="430"/>
                  <a:pt x="201" y="425"/>
                  <a:pt x="200" y="423"/>
                </a:cubicBezTo>
                <a:cubicBezTo>
                  <a:pt x="199" y="421"/>
                  <a:pt x="196" y="418"/>
                  <a:pt x="195" y="416"/>
                </a:cubicBezTo>
                <a:cubicBezTo>
                  <a:pt x="194" y="415"/>
                  <a:pt x="194" y="411"/>
                  <a:pt x="193" y="410"/>
                </a:cubicBezTo>
                <a:cubicBezTo>
                  <a:pt x="191" y="408"/>
                  <a:pt x="187" y="407"/>
                  <a:pt x="185" y="406"/>
                </a:cubicBezTo>
                <a:cubicBezTo>
                  <a:pt x="184" y="405"/>
                  <a:pt x="183" y="403"/>
                  <a:pt x="182" y="402"/>
                </a:cubicBezTo>
                <a:cubicBezTo>
                  <a:pt x="181" y="401"/>
                  <a:pt x="180" y="396"/>
                  <a:pt x="179" y="395"/>
                </a:cubicBezTo>
                <a:cubicBezTo>
                  <a:pt x="178" y="393"/>
                  <a:pt x="175" y="391"/>
                  <a:pt x="174" y="390"/>
                </a:cubicBezTo>
                <a:cubicBezTo>
                  <a:pt x="173" y="390"/>
                  <a:pt x="170" y="391"/>
                  <a:pt x="169" y="390"/>
                </a:cubicBezTo>
                <a:cubicBezTo>
                  <a:pt x="168" y="390"/>
                  <a:pt x="166" y="387"/>
                  <a:pt x="165" y="386"/>
                </a:cubicBezTo>
                <a:cubicBezTo>
                  <a:pt x="164" y="385"/>
                  <a:pt x="162" y="384"/>
                  <a:pt x="160" y="383"/>
                </a:cubicBezTo>
                <a:cubicBezTo>
                  <a:pt x="158" y="382"/>
                  <a:pt x="153" y="377"/>
                  <a:pt x="151" y="376"/>
                </a:cubicBezTo>
                <a:cubicBezTo>
                  <a:pt x="148" y="375"/>
                  <a:pt x="143" y="376"/>
                  <a:pt x="140" y="375"/>
                </a:cubicBezTo>
                <a:cubicBezTo>
                  <a:pt x="139" y="374"/>
                  <a:pt x="138" y="371"/>
                  <a:pt x="136" y="370"/>
                </a:cubicBezTo>
                <a:cubicBezTo>
                  <a:pt x="134" y="370"/>
                  <a:pt x="131" y="373"/>
                  <a:pt x="129" y="373"/>
                </a:cubicBezTo>
                <a:cubicBezTo>
                  <a:pt x="127" y="373"/>
                  <a:pt x="123" y="371"/>
                  <a:pt x="121" y="370"/>
                </a:cubicBezTo>
                <a:cubicBezTo>
                  <a:pt x="119" y="370"/>
                  <a:pt x="115" y="370"/>
                  <a:pt x="113" y="369"/>
                </a:cubicBezTo>
                <a:cubicBezTo>
                  <a:pt x="112" y="368"/>
                  <a:pt x="112" y="365"/>
                  <a:pt x="112" y="364"/>
                </a:cubicBezTo>
                <a:cubicBezTo>
                  <a:pt x="111" y="360"/>
                  <a:pt x="108" y="354"/>
                  <a:pt x="106" y="351"/>
                </a:cubicBezTo>
                <a:cubicBezTo>
                  <a:pt x="105" y="350"/>
                  <a:pt x="102" y="348"/>
                  <a:pt x="101" y="347"/>
                </a:cubicBezTo>
                <a:cubicBezTo>
                  <a:pt x="98" y="346"/>
                  <a:pt x="92" y="347"/>
                  <a:pt x="90" y="346"/>
                </a:cubicBezTo>
                <a:cubicBezTo>
                  <a:pt x="88" y="344"/>
                  <a:pt x="88" y="340"/>
                  <a:pt x="87" y="338"/>
                </a:cubicBezTo>
                <a:cubicBezTo>
                  <a:pt x="86" y="337"/>
                  <a:pt x="84" y="333"/>
                  <a:pt x="83" y="332"/>
                </a:cubicBezTo>
                <a:cubicBezTo>
                  <a:pt x="81" y="330"/>
                  <a:pt x="78" y="328"/>
                  <a:pt x="77" y="327"/>
                </a:cubicBezTo>
                <a:cubicBezTo>
                  <a:pt x="75" y="326"/>
                  <a:pt x="71" y="325"/>
                  <a:pt x="69" y="324"/>
                </a:cubicBezTo>
                <a:cubicBezTo>
                  <a:pt x="68" y="323"/>
                  <a:pt x="66" y="320"/>
                  <a:pt x="66" y="319"/>
                </a:cubicBezTo>
                <a:cubicBezTo>
                  <a:pt x="65" y="317"/>
                  <a:pt x="66" y="312"/>
                  <a:pt x="65" y="310"/>
                </a:cubicBezTo>
                <a:cubicBezTo>
                  <a:pt x="64" y="309"/>
                  <a:pt x="62" y="307"/>
                  <a:pt x="61" y="306"/>
                </a:cubicBezTo>
                <a:cubicBezTo>
                  <a:pt x="59" y="305"/>
                  <a:pt x="55" y="305"/>
                  <a:pt x="54" y="304"/>
                </a:cubicBezTo>
                <a:cubicBezTo>
                  <a:pt x="52" y="302"/>
                  <a:pt x="51" y="298"/>
                  <a:pt x="50" y="296"/>
                </a:cubicBezTo>
                <a:cubicBezTo>
                  <a:pt x="49" y="293"/>
                  <a:pt x="47" y="289"/>
                  <a:pt x="45" y="287"/>
                </a:cubicBezTo>
                <a:cubicBezTo>
                  <a:pt x="44" y="285"/>
                  <a:pt x="40" y="281"/>
                  <a:pt x="37" y="279"/>
                </a:cubicBezTo>
                <a:cubicBezTo>
                  <a:pt x="36" y="278"/>
                  <a:pt x="34" y="276"/>
                  <a:pt x="33" y="275"/>
                </a:cubicBezTo>
                <a:cubicBezTo>
                  <a:pt x="31" y="275"/>
                  <a:pt x="26" y="276"/>
                  <a:pt x="24" y="275"/>
                </a:cubicBezTo>
                <a:cubicBezTo>
                  <a:pt x="23" y="274"/>
                  <a:pt x="22" y="270"/>
                  <a:pt x="22" y="269"/>
                </a:cubicBezTo>
                <a:cubicBezTo>
                  <a:pt x="22" y="267"/>
                  <a:pt x="24" y="265"/>
                  <a:pt x="24" y="264"/>
                </a:cubicBezTo>
                <a:cubicBezTo>
                  <a:pt x="24" y="262"/>
                  <a:pt x="24" y="259"/>
                  <a:pt x="24" y="257"/>
                </a:cubicBezTo>
                <a:cubicBezTo>
                  <a:pt x="23" y="255"/>
                  <a:pt x="22" y="250"/>
                  <a:pt x="20" y="248"/>
                </a:cubicBezTo>
                <a:cubicBezTo>
                  <a:pt x="19" y="246"/>
                  <a:pt x="14" y="242"/>
                  <a:pt x="11" y="241"/>
                </a:cubicBezTo>
                <a:cubicBezTo>
                  <a:pt x="9" y="239"/>
                  <a:pt x="1" y="239"/>
                  <a:pt x="1" y="236"/>
                </a:cubicBezTo>
                <a:cubicBezTo>
                  <a:pt x="0" y="235"/>
                  <a:pt x="3" y="232"/>
                  <a:pt x="4" y="231"/>
                </a:cubicBezTo>
                <a:cubicBezTo>
                  <a:pt x="6" y="230"/>
                  <a:pt x="10" y="228"/>
                  <a:pt x="12" y="228"/>
                </a:cubicBezTo>
                <a:cubicBezTo>
                  <a:pt x="15" y="227"/>
                  <a:pt x="20" y="227"/>
                  <a:pt x="22" y="228"/>
                </a:cubicBezTo>
                <a:cubicBezTo>
                  <a:pt x="24" y="229"/>
                  <a:pt x="26" y="235"/>
                  <a:pt x="28" y="236"/>
                </a:cubicBezTo>
                <a:cubicBezTo>
                  <a:pt x="30" y="238"/>
                  <a:pt x="33" y="241"/>
                  <a:pt x="36" y="240"/>
                </a:cubicBezTo>
                <a:cubicBezTo>
                  <a:pt x="38" y="240"/>
                  <a:pt x="40" y="234"/>
                  <a:pt x="42" y="231"/>
                </a:cubicBezTo>
                <a:cubicBezTo>
                  <a:pt x="42" y="230"/>
                  <a:pt x="44" y="226"/>
                  <a:pt x="44" y="225"/>
                </a:cubicBezTo>
                <a:cubicBezTo>
                  <a:pt x="43" y="223"/>
                  <a:pt x="39" y="220"/>
                  <a:pt x="39" y="218"/>
                </a:cubicBezTo>
                <a:cubicBezTo>
                  <a:pt x="37" y="216"/>
                  <a:pt x="37" y="210"/>
                  <a:pt x="37" y="207"/>
                </a:cubicBezTo>
                <a:cubicBezTo>
                  <a:pt x="37" y="204"/>
                  <a:pt x="38" y="199"/>
                  <a:pt x="39" y="196"/>
                </a:cubicBezTo>
                <a:cubicBezTo>
                  <a:pt x="41" y="194"/>
                  <a:pt x="46" y="191"/>
                  <a:pt x="48" y="190"/>
                </a:cubicBezTo>
                <a:cubicBezTo>
                  <a:pt x="51" y="187"/>
                  <a:pt x="56" y="180"/>
                  <a:pt x="59" y="178"/>
                </a:cubicBezTo>
                <a:cubicBezTo>
                  <a:pt x="61" y="178"/>
                  <a:pt x="64" y="179"/>
                  <a:pt x="66" y="179"/>
                </a:cubicBezTo>
                <a:cubicBezTo>
                  <a:pt x="68" y="179"/>
                  <a:pt x="73" y="181"/>
                  <a:pt x="75" y="182"/>
                </a:cubicBezTo>
                <a:cubicBezTo>
                  <a:pt x="78" y="183"/>
                  <a:pt x="84" y="185"/>
                  <a:pt x="86" y="186"/>
                </a:cubicBezTo>
                <a:cubicBezTo>
                  <a:pt x="88" y="187"/>
                  <a:pt x="92" y="190"/>
                  <a:pt x="93" y="191"/>
                </a:cubicBezTo>
                <a:cubicBezTo>
                  <a:pt x="95" y="194"/>
                  <a:pt x="97" y="202"/>
                  <a:pt x="98" y="205"/>
                </a:cubicBezTo>
                <a:cubicBezTo>
                  <a:pt x="100" y="208"/>
                  <a:pt x="104" y="215"/>
                  <a:pt x="105" y="218"/>
                </a:cubicBezTo>
                <a:cubicBezTo>
                  <a:pt x="109" y="225"/>
                  <a:pt x="117" y="238"/>
                  <a:pt x="120" y="245"/>
                </a:cubicBezTo>
                <a:cubicBezTo>
                  <a:pt x="122" y="249"/>
                  <a:pt x="126" y="256"/>
                  <a:pt x="128" y="260"/>
                </a:cubicBezTo>
                <a:cubicBezTo>
                  <a:pt x="128" y="262"/>
                  <a:pt x="129" y="266"/>
                  <a:pt x="130" y="268"/>
                </a:cubicBezTo>
                <a:cubicBezTo>
                  <a:pt x="131" y="271"/>
                  <a:pt x="134" y="275"/>
                  <a:pt x="136" y="277"/>
                </a:cubicBezTo>
                <a:cubicBezTo>
                  <a:pt x="137" y="279"/>
                  <a:pt x="139" y="283"/>
                  <a:pt x="139" y="285"/>
                </a:cubicBezTo>
                <a:cubicBezTo>
                  <a:pt x="140" y="287"/>
                  <a:pt x="140" y="292"/>
                  <a:pt x="140" y="294"/>
                </a:cubicBezTo>
                <a:cubicBezTo>
                  <a:pt x="141" y="297"/>
                  <a:pt x="141" y="301"/>
                  <a:pt x="141" y="304"/>
                </a:cubicBezTo>
                <a:cubicBezTo>
                  <a:pt x="141" y="305"/>
                  <a:pt x="141" y="308"/>
                  <a:pt x="141" y="309"/>
                </a:cubicBezTo>
                <a:cubicBezTo>
                  <a:pt x="142" y="310"/>
                  <a:pt x="143" y="313"/>
                  <a:pt x="145" y="313"/>
                </a:cubicBezTo>
                <a:cubicBezTo>
                  <a:pt x="146" y="314"/>
                  <a:pt x="148" y="312"/>
                  <a:pt x="150" y="312"/>
                </a:cubicBezTo>
                <a:cubicBezTo>
                  <a:pt x="151" y="312"/>
                  <a:pt x="154" y="311"/>
                  <a:pt x="155" y="312"/>
                </a:cubicBezTo>
                <a:cubicBezTo>
                  <a:pt x="159" y="312"/>
                  <a:pt x="163" y="318"/>
                  <a:pt x="166" y="319"/>
                </a:cubicBezTo>
                <a:cubicBezTo>
                  <a:pt x="169" y="320"/>
                  <a:pt x="174" y="321"/>
                  <a:pt x="177" y="322"/>
                </a:cubicBezTo>
                <a:cubicBezTo>
                  <a:pt x="179" y="322"/>
                  <a:pt x="185" y="322"/>
                  <a:pt x="187" y="322"/>
                </a:cubicBezTo>
                <a:cubicBezTo>
                  <a:pt x="189" y="322"/>
                  <a:pt x="193" y="322"/>
                  <a:pt x="194" y="323"/>
                </a:cubicBezTo>
                <a:cubicBezTo>
                  <a:pt x="196" y="324"/>
                  <a:pt x="200" y="325"/>
                  <a:pt x="201" y="327"/>
                </a:cubicBezTo>
                <a:cubicBezTo>
                  <a:pt x="203" y="329"/>
                  <a:pt x="204" y="334"/>
                  <a:pt x="206" y="335"/>
                </a:cubicBezTo>
                <a:cubicBezTo>
                  <a:pt x="207" y="336"/>
                  <a:pt x="209" y="336"/>
                  <a:pt x="211" y="336"/>
                </a:cubicBezTo>
                <a:cubicBezTo>
                  <a:pt x="213" y="335"/>
                  <a:pt x="217" y="331"/>
                  <a:pt x="220" y="330"/>
                </a:cubicBezTo>
                <a:cubicBezTo>
                  <a:pt x="222" y="328"/>
                  <a:pt x="227" y="323"/>
                  <a:pt x="230" y="322"/>
                </a:cubicBezTo>
                <a:cubicBezTo>
                  <a:pt x="233" y="320"/>
                  <a:pt x="239" y="321"/>
                  <a:pt x="242" y="319"/>
                </a:cubicBezTo>
                <a:cubicBezTo>
                  <a:pt x="244" y="319"/>
                  <a:pt x="247" y="316"/>
                  <a:pt x="249" y="314"/>
                </a:cubicBezTo>
                <a:cubicBezTo>
                  <a:pt x="250" y="313"/>
                  <a:pt x="252" y="309"/>
                  <a:pt x="253" y="307"/>
                </a:cubicBezTo>
                <a:cubicBezTo>
                  <a:pt x="255" y="305"/>
                  <a:pt x="256" y="299"/>
                  <a:pt x="258" y="296"/>
                </a:cubicBezTo>
                <a:cubicBezTo>
                  <a:pt x="258" y="295"/>
                  <a:pt x="260" y="293"/>
                  <a:pt x="261" y="292"/>
                </a:cubicBezTo>
                <a:cubicBezTo>
                  <a:pt x="262" y="292"/>
                  <a:pt x="264" y="292"/>
                  <a:pt x="265" y="292"/>
                </a:cubicBezTo>
                <a:cubicBezTo>
                  <a:pt x="267" y="293"/>
                  <a:pt x="272" y="293"/>
                  <a:pt x="275" y="294"/>
                </a:cubicBezTo>
                <a:cubicBezTo>
                  <a:pt x="276" y="295"/>
                  <a:pt x="278" y="296"/>
                  <a:pt x="279" y="297"/>
                </a:cubicBezTo>
                <a:cubicBezTo>
                  <a:pt x="281" y="299"/>
                  <a:pt x="283" y="303"/>
                  <a:pt x="285" y="305"/>
                </a:cubicBezTo>
                <a:cubicBezTo>
                  <a:pt x="287" y="308"/>
                  <a:pt x="294" y="313"/>
                  <a:pt x="297" y="316"/>
                </a:cubicBezTo>
                <a:cubicBezTo>
                  <a:pt x="300" y="317"/>
                  <a:pt x="305" y="321"/>
                  <a:pt x="308" y="322"/>
                </a:cubicBezTo>
                <a:cubicBezTo>
                  <a:pt x="311" y="323"/>
                  <a:pt x="317" y="323"/>
                  <a:pt x="320" y="324"/>
                </a:cubicBezTo>
                <a:cubicBezTo>
                  <a:pt x="324" y="325"/>
                  <a:pt x="332" y="327"/>
                  <a:pt x="335" y="330"/>
                </a:cubicBezTo>
                <a:cubicBezTo>
                  <a:pt x="337" y="331"/>
                  <a:pt x="339" y="335"/>
                  <a:pt x="340" y="337"/>
                </a:cubicBezTo>
                <a:cubicBezTo>
                  <a:pt x="340" y="338"/>
                  <a:pt x="340" y="341"/>
                  <a:pt x="341" y="343"/>
                </a:cubicBezTo>
                <a:cubicBezTo>
                  <a:pt x="341" y="345"/>
                  <a:pt x="342" y="348"/>
                  <a:pt x="342" y="349"/>
                </a:cubicBezTo>
                <a:cubicBezTo>
                  <a:pt x="343" y="351"/>
                  <a:pt x="346" y="354"/>
                  <a:pt x="348" y="353"/>
                </a:cubicBezTo>
                <a:cubicBezTo>
                  <a:pt x="350" y="353"/>
                  <a:pt x="350" y="348"/>
                  <a:pt x="351" y="346"/>
                </a:cubicBezTo>
                <a:cubicBezTo>
                  <a:pt x="351" y="345"/>
                  <a:pt x="353" y="343"/>
                  <a:pt x="354" y="342"/>
                </a:cubicBezTo>
                <a:cubicBezTo>
                  <a:pt x="355" y="341"/>
                  <a:pt x="357" y="340"/>
                  <a:pt x="357" y="340"/>
                </a:cubicBezTo>
                <a:cubicBezTo>
                  <a:pt x="359" y="339"/>
                  <a:pt x="362" y="337"/>
                  <a:pt x="362" y="335"/>
                </a:cubicBezTo>
                <a:cubicBezTo>
                  <a:pt x="363" y="333"/>
                  <a:pt x="361" y="330"/>
                  <a:pt x="361" y="328"/>
                </a:cubicBezTo>
                <a:cubicBezTo>
                  <a:pt x="361" y="326"/>
                  <a:pt x="364" y="321"/>
                  <a:pt x="364" y="318"/>
                </a:cubicBezTo>
                <a:cubicBezTo>
                  <a:pt x="365" y="315"/>
                  <a:pt x="365" y="307"/>
                  <a:pt x="366" y="303"/>
                </a:cubicBezTo>
                <a:cubicBezTo>
                  <a:pt x="367" y="300"/>
                  <a:pt x="371" y="295"/>
                  <a:pt x="374" y="292"/>
                </a:cubicBezTo>
                <a:cubicBezTo>
                  <a:pt x="375" y="289"/>
                  <a:pt x="379" y="285"/>
                  <a:pt x="381" y="283"/>
                </a:cubicBezTo>
                <a:cubicBezTo>
                  <a:pt x="383" y="282"/>
                  <a:pt x="386" y="279"/>
                  <a:pt x="388" y="279"/>
                </a:cubicBezTo>
                <a:cubicBezTo>
                  <a:pt x="391" y="278"/>
                  <a:pt x="396" y="281"/>
                  <a:pt x="398" y="281"/>
                </a:cubicBezTo>
                <a:cubicBezTo>
                  <a:pt x="400" y="281"/>
                  <a:pt x="403" y="279"/>
                  <a:pt x="404" y="278"/>
                </a:cubicBezTo>
                <a:cubicBezTo>
                  <a:pt x="406" y="276"/>
                  <a:pt x="408" y="271"/>
                  <a:pt x="408" y="269"/>
                </a:cubicBezTo>
                <a:cubicBezTo>
                  <a:pt x="409" y="266"/>
                  <a:pt x="408" y="262"/>
                  <a:pt x="409" y="260"/>
                </a:cubicBezTo>
                <a:cubicBezTo>
                  <a:pt x="410" y="258"/>
                  <a:pt x="413" y="256"/>
                  <a:pt x="414" y="255"/>
                </a:cubicBezTo>
                <a:cubicBezTo>
                  <a:pt x="415" y="254"/>
                  <a:pt x="418" y="251"/>
                  <a:pt x="418" y="249"/>
                </a:cubicBezTo>
                <a:cubicBezTo>
                  <a:pt x="418" y="246"/>
                  <a:pt x="416" y="240"/>
                  <a:pt x="415" y="237"/>
                </a:cubicBezTo>
                <a:cubicBezTo>
                  <a:pt x="414" y="234"/>
                  <a:pt x="411" y="229"/>
                  <a:pt x="411" y="226"/>
                </a:cubicBezTo>
                <a:cubicBezTo>
                  <a:pt x="410" y="221"/>
                  <a:pt x="410" y="213"/>
                  <a:pt x="410" y="208"/>
                </a:cubicBezTo>
                <a:cubicBezTo>
                  <a:pt x="410" y="203"/>
                  <a:pt x="413" y="193"/>
                  <a:pt x="412" y="188"/>
                </a:cubicBezTo>
                <a:cubicBezTo>
                  <a:pt x="412" y="186"/>
                  <a:pt x="409" y="182"/>
                  <a:pt x="409" y="180"/>
                </a:cubicBezTo>
                <a:cubicBezTo>
                  <a:pt x="409" y="179"/>
                  <a:pt x="410" y="175"/>
                  <a:pt x="411" y="174"/>
                </a:cubicBezTo>
                <a:cubicBezTo>
                  <a:pt x="412" y="171"/>
                  <a:pt x="417" y="168"/>
                  <a:pt x="418" y="165"/>
                </a:cubicBezTo>
                <a:cubicBezTo>
                  <a:pt x="419" y="162"/>
                  <a:pt x="418" y="154"/>
                  <a:pt x="418" y="151"/>
                </a:cubicBezTo>
                <a:cubicBezTo>
                  <a:pt x="418" y="149"/>
                  <a:pt x="420" y="145"/>
                  <a:pt x="420" y="143"/>
                </a:cubicBezTo>
                <a:cubicBezTo>
                  <a:pt x="420" y="140"/>
                  <a:pt x="419" y="136"/>
                  <a:pt x="419" y="133"/>
                </a:cubicBezTo>
                <a:cubicBezTo>
                  <a:pt x="418" y="132"/>
                  <a:pt x="418" y="128"/>
                  <a:pt x="419" y="127"/>
                </a:cubicBezTo>
                <a:cubicBezTo>
                  <a:pt x="420" y="126"/>
                  <a:pt x="423" y="125"/>
                  <a:pt x="424" y="124"/>
                </a:cubicBezTo>
                <a:cubicBezTo>
                  <a:pt x="425" y="123"/>
                  <a:pt x="426" y="119"/>
                  <a:pt x="426" y="118"/>
                </a:cubicBezTo>
                <a:cubicBezTo>
                  <a:pt x="427" y="115"/>
                  <a:pt x="428" y="109"/>
                  <a:pt x="427" y="106"/>
                </a:cubicBezTo>
                <a:cubicBezTo>
                  <a:pt x="426" y="105"/>
                  <a:pt x="424" y="103"/>
                  <a:pt x="424" y="102"/>
                </a:cubicBezTo>
                <a:cubicBezTo>
                  <a:pt x="424" y="100"/>
                  <a:pt x="425" y="96"/>
                  <a:pt x="427" y="94"/>
                </a:cubicBezTo>
                <a:cubicBezTo>
                  <a:pt x="428" y="93"/>
                  <a:pt x="432" y="91"/>
                  <a:pt x="434" y="90"/>
                </a:cubicBezTo>
                <a:cubicBezTo>
                  <a:pt x="436" y="89"/>
                  <a:pt x="439" y="86"/>
                  <a:pt x="441" y="85"/>
                </a:cubicBezTo>
                <a:cubicBezTo>
                  <a:pt x="442" y="82"/>
                  <a:pt x="444" y="77"/>
                  <a:pt x="446" y="75"/>
                </a:cubicBezTo>
                <a:cubicBezTo>
                  <a:pt x="448" y="72"/>
                  <a:pt x="453" y="66"/>
                  <a:pt x="455" y="62"/>
                </a:cubicBezTo>
                <a:cubicBezTo>
                  <a:pt x="457" y="60"/>
                  <a:pt x="458" y="54"/>
                  <a:pt x="459" y="52"/>
                </a:cubicBezTo>
                <a:cubicBezTo>
                  <a:pt x="460" y="49"/>
                  <a:pt x="460" y="43"/>
                  <a:pt x="462" y="41"/>
                </a:cubicBezTo>
                <a:cubicBezTo>
                  <a:pt x="464" y="40"/>
                  <a:pt x="470" y="39"/>
                  <a:pt x="472" y="39"/>
                </a:cubicBezTo>
                <a:cubicBezTo>
                  <a:pt x="475" y="38"/>
                  <a:pt x="480" y="41"/>
                  <a:pt x="482" y="40"/>
                </a:cubicBezTo>
                <a:cubicBezTo>
                  <a:pt x="484" y="40"/>
                  <a:pt x="487" y="36"/>
                  <a:pt x="489" y="37"/>
                </a:cubicBezTo>
                <a:cubicBezTo>
                  <a:pt x="491" y="37"/>
                  <a:pt x="492" y="40"/>
                  <a:pt x="493" y="40"/>
                </a:cubicBezTo>
                <a:cubicBezTo>
                  <a:pt x="495" y="41"/>
                  <a:pt x="498" y="40"/>
                  <a:pt x="500" y="41"/>
                </a:cubicBezTo>
                <a:cubicBezTo>
                  <a:pt x="501" y="41"/>
                  <a:pt x="503" y="43"/>
                  <a:pt x="504" y="43"/>
                </a:cubicBezTo>
                <a:cubicBezTo>
                  <a:pt x="506" y="44"/>
                  <a:pt x="509" y="47"/>
                  <a:pt x="511" y="46"/>
                </a:cubicBezTo>
                <a:cubicBezTo>
                  <a:pt x="513" y="46"/>
                  <a:pt x="515" y="42"/>
                  <a:pt x="516" y="40"/>
                </a:cubicBezTo>
                <a:cubicBezTo>
                  <a:pt x="519" y="38"/>
                  <a:pt x="526" y="38"/>
                  <a:pt x="528" y="35"/>
                </a:cubicBezTo>
                <a:cubicBezTo>
                  <a:pt x="529" y="33"/>
                  <a:pt x="526" y="28"/>
                  <a:pt x="527" y="26"/>
                </a:cubicBezTo>
                <a:cubicBezTo>
                  <a:pt x="528" y="25"/>
                  <a:pt x="530" y="24"/>
                  <a:pt x="531" y="24"/>
                </a:cubicBezTo>
                <a:cubicBezTo>
                  <a:pt x="533" y="22"/>
                  <a:pt x="539" y="20"/>
                  <a:pt x="542" y="18"/>
                </a:cubicBezTo>
                <a:cubicBezTo>
                  <a:pt x="543" y="16"/>
                  <a:pt x="545" y="12"/>
                  <a:pt x="546" y="10"/>
                </a:cubicBezTo>
                <a:cubicBezTo>
                  <a:pt x="548" y="9"/>
                  <a:pt x="550" y="6"/>
                  <a:pt x="552" y="6"/>
                </a:cubicBezTo>
                <a:cubicBezTo>
                  <a:pt x="554" y="5"/>
                  <a:pt x="557" y="7"/>
                  <a:pt x="558" y="7"/>
                </a:cubicBezTo>
                <a:cubicBezTo>
                  <a:pt x="560" y="7"/>
                  <a:pt x="563" y="4"/>
                  <a:pt x="565" y="3"/>
                </a:cubicBezTo>
                <a:cubicBezTo>
                  <a:pt x="567" y="2"/>
                  <a:pt x="571" y="0"/>
                  <a:pt x="573" y="0"/>
                </a:cubicBezTo>
                <a:cubicBezTo>
                  <a:pt x="574" y="0"/>
                  <a:pt x="576" y="2"/>
                  <a:pt x="577" y="3"/>
                </a:cubicBezTo>
                <a:cubicBezTo>
                  <a:pt x="578" y="4"/>
                  <a:pt x="579" y="6"/>
                  <a:pt x="579" y="7"/>
                </a:cubicBezTo>
                <a:cubicBezTo>
                  <a:pt x="579" y="9"/>
                  <a:pt x="578" y="13"/>
                  <a:pt x="579" y="15"/>
                </a:cubicBezTo>
                <a:cubicBezTo>
                  <a:pt x="579" y="17"/>
                  <a:pt x="580" y="21"/>
                  <a:pt x="581" y="23"/>
                </a:cubicBezTo>
                <a:cubicBezTo>
                  <a:pt x="583" y="26"/>
                  <a:pt x="587" y="31"/>
                  <a:pt x="589" y="34"/>
                </a:cubicBezTo>
                <a:cubicBezTo>
                  <a:pt x="592" y="36"/>
                  <a:pt x="598" y="40"/>
                  <a:pt x="601" y="42"/>
                </a:cubicBezTo>
                <a:cubicBezTo>
                  <a:pt x="603" y="44"/>
                  <a:pt x="608" y="46"/>
                  <a:pt x="609" y="48"/>
                </a:cubicBezTo>
                <a:cubicBezTo>
                  <a:pt x="612" y="51"/>
                  <a:pt x="613" y="59"/>
                  <a:pt x="616" y="61"/>
                </a:cubicBezTo>
                <a:cubicBezTo>
                  <a:pt x="620" y="66"/>
                  <a:pt x="633" y="68"/>
                  <a:pt x="639" y="71"/>
                </a:cubicBezTo>
                <a:cubicBezTo>
                  <a:pt x="646" y="73"/>
                  <a:pt x="661" y="77"/>
                  <a:pt x="668" y="81"/>
                </a:cubicBezTo>
                <a:cubicBezTo>
                  <a:pt x="670" y="82"/>
                  <a:pt x="674" y="86"/>
                  <a:pt x="675" y="88"/>
                </a:cubicBezTo>
                <a:cubicBezTo>
                  <a:pt x="678" y="93"/>
                  <a:pt x="681" y="106"/>
                  <a:pt x="683" y="112"/>
                </a:cubicBezTo>
                <a:cubicBezTo>
                  <a:pt x="685" y="116"/>
                  <a:pt x="690" y="123"/>
                  <a:pt x="690" y="127"/>
                </a:cubicBezTo>
                <a:cubicBezTo>
                  <a:pt x="690" y="130"/>
                  <a:pt x="689" y="134"/>
                  <a:pt x="688" y="136"/>
                </a:cubicBezTo>
                <a:cubicBezTo>
                  <a:pt x="686" y="141"/>
                  <a:pt x="681" y="153"/>
                  <a:pt x="677" y="158"/>
                </a:cubicBezTo>
                <a:cubicBezTo>
                  <a:pt x="674" y="163"/>
                  <a:pt x="667" y="170"/>
                  <a:pt x="664" y="175"/>
                </a:cubicBezTo>
                <a:cubicBezTo>
                  <a:pt x="661" y="179"/>
                  <a:pt x="656" y="187"/>
                  <a:pt x="655" y="192"/>
                </a:cubicBezTo>
                <a:cubicBezTo>
                  <a:pt x="654" y="196"/>
                  <a:pt x="654" y="206"/>
                  <a:pt x="656" y="211"/>
                </a:cubicBezTo>
                <a:cubicBezTo>
                  <a:pt x="657" y="214"/>
                  <a:pt x="660" y="220"/>
                  <a:pt x="662" y="222"/>
                </a:cubicBezTo>
                <a:cubicBezTo>
                  <a:pt x="663" y="224"/>
                  <a:pt x="668" y="224"/>
                  <a:pt x="669" y="226"/>
                </a:cubicBezTo>
                <a:cubicBezTo>
                  <a:pt x="669" y="227"/>
                  <a:pt x="669" y="231"/>
                  <a:pt x="668" y="233"/>
                </a:cubicBezTo>
                <a:cubicBezTo>
                  <a:pt x="667" y="235"/>
                  <a:pt x="660" y="238"/>
                  <a:pt x="658" y="240"/>
                </a:cubicBezTo>
                <a:cubicBezTo>
                  <a:pt x="655" y="241"/>
                  <a:pt x="652" y="245"/>
                  <a:pt x="650" y="247"/>
                </a:cubicBezTo>
                <a:cubicBezTo>
                  <a:pt x="646" y="250"/>
                  <a:pt x="637" y="254"/>
                  <a:pt x="635" y="258"/>
                </a:cubicBezTo>
                <a:cubicBezTo>
                  <a:pt x="633" y="260"/>
                  <a:pt x="631" y="265"/>
                  <a:pt x="632" y="267"/>
                </a:cubicBezTo>
                <a:cubicBezTo>
                  <a:pt x="633" y="269"/>
                  <a:pt x="638" y="270"/>
                  <a:pt x="640" y="271"/>
                </a:cubicBezTo>
                <a:cubicBezTo>
                  <a:pt x="643" y="271"/>
                  <a:pt x="650" y="269"/>
                  <a:pt x="653" y="270"/>
                </a:cubicBezTo>
                <a:cubicBezTo>
                  <a:pt x="655" y="271"/>
                  <a:pt x="659" y="273"/>
                  <a:pt x="660" y="276"/>
                </a:cubicBezTo>
                <a:cubicBezTo>
                  <a:pt x="663" y="281"/>
                  <a:pt x="660" y="294"/>
                  <a:pt x="658" y="300"/>
                </a:cubicBezTo>
                <a:cubicBezTo>
                  <a:pt x="657" y="306"/>
                  <a:pt x="650" y="316"/>
                  <a:pt x="648" y="322"/>
                </a:cubicBezTo>
                <a:cubicBezTo>
                  <a:pt x="646" y="326"/>
                  <a:pt x="642" y="336"/>
                  <a:pt x="641" y="341"/>
                </a:cubicBezTo>
                <a:cubicBezTo>
                  <a:pt x="640" y="344"/>
                  <a:pt x="640" y="350"/>
                  <a:pt x="641" y="353"/>
                </a:cubicBezTo>
                <a:cubicBezTo>
                  <a:pt x="642" y="359"/>
                  <a:pt x="645" y="372"/>
                  <a:pt x="647" y="378"/>
                </a:cubicBezTo>
                <a:cubicBezTo>
                  <a:pt x="649" y="386"/>
                  <a:pt x="654" y="399"/>
                  <a:pt x="657" y="406"/>
                </a:cubicBezTo>
                <a:cubicBezTo>
                  <a:pt x="658" y="410"/>
                  <a:pt x="660" y="418"/>
                  <a:pt x="662" y="421"/>
                </a:cubicBezTo>
                <a:cubicBezTo>
                  <a:pt x="664" y="423"/>
                  <a:pt x="667" y="425"/>
                  <a:pt x="669" y="425"/>
                </a:cubicBezTo>
                <a:cubicBezTo>
                  <a:pt x="674" y="428"/>
                  <a:pt x="686" y="431"/>
                  <a:pt x="691" y="433"/>
                </a:cubicBezTo>
                <a:cubicBezTo>
                  <a:pt x="697" y="435"/>
                  <a:pt x="709" y="439"/>
                  <a:pt x="714" y="442"/>
                </a:cubicBezTo>
                <a:cubicBezTo>
                  <a:pt x="717" y="444"/>
                  <a:pt x="721" y="449"/>
                  <a:pt x="723" y="451"/>
                </a:cubicBezTo>
                <a:cubicBezTo>
                  <a:pt x="727" y="456"/>
                  <a:pt x="733" y="468"/>
                  <a:pt x="736" y="474"/>
                </a:cubicBezTo>
                <a:cubicBezTo>
                  <a:pt x="739" y="479"/>
                  <a:pt x="744" y="489"/>
                  <a:pt x="748" y="494"/>
                </a:cubicBezTo>
                <a:cubicBezTo>
                  <a:pt x="750" y="497"/>
                  <a:pt x="754" y="502"/>
                  <a:pt x="757" y="505"/>
                </a:cubicBezTo>
                <a:cubicBezTo>
                  <a:pt x="758" y="506"/>
                  <a:pt x="761" y="509"/>
                  <a:pt x="763" y="510"/>
                </a:cubicBezTo>
                <a:cubicBezTo>
                  <a:pt x="766" y="512"/>
                  <a:pt x="773" y="515"/>
                  <a:pt x="775" y="517"/>
                </a:cubicBezTo>
                <a:cubicBezTo>
                  <a:pt x="776" y="519"/>
                  <a:pt x="778" y="523"/>
                  <a:pt x="779" y="525"/>
                </a:cubicBezTo>
                <a:close/>
              </a:path>
            </a:pathLst>
          </a:custGeom>
          <a:solidFill>
            <a:schemeClr val="bg1">
              <a:lumMod val="75000"/>
            </a:schemeClr>
          </a:solidFill>
          <a:ln w="1" cap="flat">
            <a:solidFill>
              <a:schemeClr val="bg1">
                <a:lumMod val="65000"/>
              </a:schemeClr>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 name="Group 11"/>
          <p:cNvGrpSpPr/>
          <p:nvPr/>
        </p:nvGrpSpPr>
        <p:grpSpPr>
          <a:xfrm>
            <a:off x="8476938" y="5963052"/>
            <a:ext cx="1105033" cy="690645"/>
            <a:chOff x="8472006" y="5952998"/>
            <a:chExt cx="1105033" cy="690645"/>
          </a:xfrm>
        </p:grpSpPr>
        <p:sp>
          <p:nvSpPr>
            <p:cNvPr id="363" name="Freeform 21"/>
            <p:cNvSpPr>
              <a:spLocks/>
            </p:cNvSpPr>
            <p:nvPr/>
          </p:nvSpPr>
          <p:spPr bwMode="auto">
            <a:xfrm>
              <a:off x="8472006" y="5952998"/>
              <a:ext cx="1105033" cy="690645"/>
            </a:xfrm>
            <a:custGeom>
              <a:avLst/>
              <a:gdLst/>
              <a:ahLst/>
              <a:cxnLst>
                <a:cxn ang="0">
                  <a:pos x="146" y="76"/>
                </a:cxn>
                <a:cxn ang="0">
                  <a:pos x="169" y="83"/>
                </a:cxn>
                <a:cxn ang="0">
                  <a:pos x="194" y="64"/>
                </a:cxn>
                <a:cxn ang="0">
                  <a:pos x="227" y="55"/>
                </a:cxn>
                <a:cxn ang="0">
                  <a:pos x="245" y="45"/>
                </a:cxn>
                <a:cxn ang="0">
                  <a:pos x="242" y="25"/>
                </a:cxn>
                <a:cxn ang="0">
                  <a:pos x="274" y="29"/>
                </a:cxn>
                <a:cxn ang="0">
                  <a:pos x="284" y="13"/>
                </a:cxn>
                <a:cxn ang="0">
                  <a:pos x="323" y="8"/>
                </a:cxn>
                <a:cxn ang="0">
                  <a:pos x="342" y="14"/>
                </a:cxn>
                <a:cxn ang="0">
                  <a:pos x="363" y="39"/>
                </a:cxn>
                <a:cxn ang="0">
                  <a:pos x="392" y="67"/>
                </a:cxn>
                <a:cxn ang="0">
                  <a:pos x="383" y="97"/>
                </a:cxn>
                <a:cxn ang="0">
                  <a:pos x="369" y="116"/>
                </a:cxn>
                <a:cxn ang="0">
                  <a:pos x="360" y="109"/>
                </a:cxn>
                <a:cxn ang="0">
                  <a:pos x="352" y="112"/>
                </a:cxn>
                <a:cxn ang="0">
                  <a:pos x="329" y="97"/>
                </a:cxn>
                <a:cxn ang="0">
                  <a:pos x="336" y="115"/>
                </a:cxn>
                <a:cxn ang="0">
                  <a:pos x="344" y="135"/>
                </a:cxn>
                <a:cxn ang="0">
                  <a:pos x="329" y="124"/>
                </a:cxn>
                <a:cxn ang="0">
                  <a:pos x="323" y="123"/>
                </a:cxn>
                <a:cxn ang="0">
                  <a:pos x="328" y="144"/>
                </a:cxn>
                <a:cxn ang="0">
                  <a:pos x="317" y="139"/>
                </a:cxn>
                <a:cxn ang="0">
                  <a:pos x="307" y="140"/>
                </a:cxn>
                <a:cxn ang="0">
                  <a:pos x="311" y="150"/>
                </a:cxn>
                <a:cxn ang="0">
                  <a:pos x="300" y="129"/>
                </a:cxn>
                <a:cxn ang="0">
                  <a:pos x="292" y="130"/>
                </a:cxn>
                <a:cxn ang="0">
                  <a:pos x="282" y="144"/>
                </a:cxn>
                <a:cxn ang="0">
                  <a:pos x="268" y="149"/>
                </a:cxn>
                <a:cxn ang="0">
                  <a:pos x="250" y="151"/>
                </a:cxn>
                <a:cxn ang="0">
                  <a:pos x="247" y="163"/>
                </a:cxn>
                <a:cxn ang="0">
                  <a:pos x="235" y="169"/>
                </a:cxn>
                <a:cxn ang="0">
                  <a:pos x="224" y="171"/>
                </a:cxn>
                <a:cxn ang="0">
                  <a:pos x="211" y="162"/>
                </a:cxn>
                <a:cxn ang="0">
                  <a:pos x="194" y="177"/>
                </a:cxn>
                <a:cxn ang="0">
                  <a:pos x="181" y="177"/>
                </a:cxn>
                <a:cxn ang="0">
                  <a:pos x="174" y="202"/>
                </a:cxn>
                <a:cxn ang="0">
                  <a:pos x="170" y="192"/>
                </a:cxn>
                <a:cxn ang="0">
                  <a:pos x="156" y="200"/>
                </a:cxn>
                <a:cxn ang="0">
                  <a:pos x="152" y="193"/>
                </a:cxn>
                <a:cxn ang="0">
                  <a:pos x="131" y="196"/>
                </a:cxn>
                <a:cxn ang="0">
                  <a:pos x="115" y="202"/>
                </a:cxn>
                <a:cxn ang="0">
                  <a:pos x="95" y="213"/>
                </a:cxn>
                <a:cxn ang="0">
                  <a:pos x="69" y="208"/>
                </a:cxn>
                <a:cxn ang="0">
                  <a:pos x="71" y="195"/>
                </a:cxn>
                <a:cxn ang="0">
                  <a:pos x="58" y="203"/>
                </a:cxn>
                <a:cxn ang="0">
                  <a:pos x="39" y="227"/>
                </a:cxn>
                <a:cxn ang="0">
                  <a:pos x="26" y="241"/>
                </a:cxn>
                <a:cxn ang="0">
                  <a:pos x="0" y="241"/>
                </a:cxn>
                <a:cxn ang="0">
                  <a:pos x="26" y="226"/>
                </a:cxn>
                <a:cxn ang="0">
                  <a:pos x="45" y="212"/>
                </a:cxn>
                <a:cxn ang="0">
                  <a:pos x="41" y="205"/>
                </a:cxn>
                <a:cxn ang="0">
                  <a:pos x="27" y="217"/>
                </a:cxn>
                <a:cxn ang="0">
                  <a:pos x="36" y="197"/>
                </a:cxn>
                <a:cxn ang="0">
                  <a:pos x="16" y="193"/>
                </a:cxn>
                <a:cxn ang="0">
                  <a:pos x="13" y="180"/>
                </a:cxn>
                <a:cxn ang="0">
                  <a:pos x="44" y="163"/>
                </a:cxn>
                <a:cxn ang="0">
                  <a:pos x="79" y="153"/>
                </a:cxn>
                <a:cxn ang="0">
                  <a:pos x="94" y="123"/>
                </a:cxn>
                <a:cxn ang="0">
                  <a:pos x="100" y="96"/>
                </a:cxn>
                <a:cxn ang="0">
                  <a:pos x="105" y="71"/>
                </a:cxn>
              </a:cxnLst>
              <a:rect l="0" t="0" r="r" b="b"/>
              <a:pathLst>
                <a:path w="392" h="245">
                  <a:moveTo>
                    <a:pt x="115" y="66"/>
                  </a:moveTo>
                  <a:cubicBezTo>
                    <a:pt x="117" y="66"/>
                    <a:pt x="123" y="65"/>
                    <a:pt x="125" y="66"/>
                  </a:cubicBezTo>
                  <a:cubicBezTo>
                    <a:pt x="126" y="66"/>
                    <a:pt x="127" y="68"/>
                    <a:pt x="128" y="68"/>
                  </a:cubicBezTo>
                  <a:cubicBezTo>
                    <a:pt x="131" y="69"/>
                    <a:pt x="136" y="68"/>
                    <a:pt x="139" y="68"/>
                  </a:cubicBezTo>
                  <a:cubicBezTo>
                    <a:pt x="140" y="68"/>
                    <a:pt x="143" y="68"/>
                    <a:pt x="144" y="69"/>
                  </a:cubicBezTo>
                  <a:cubicBezTo>
                    <a:pt x="145" y="70"/>
                    <a:pt x="145" y="74"/>
                    <a:pt x="146" y="76"/>
                  </a:cubicBezTo>
                  <a:cubicBezTo>
                    <a:pt x="147" y="77"/>
                    <a:pt x="149" y="79"/>
                    <a:pt x="150" y="79"/>
                  </a:cubicBezTo>
                  <a:cubicBezTo>
                    <a:pt x="151" y="79"/>
                    <a:pt x="153" y="76"/>
                    <a:pt x="154" y="75"/>
                  </a:cubicBezTo>
                  <a:cubicBezTo>
                    <a:pt x="156" y="74"/>
                    <a:pt x="158" y="73"/>
                    <a:pt x="160" y="73"/>
                  </a:cubicBezTo>
                  <a:cubicBezTo>
                    <a:pt x="161" y="73"/>
                    <a:pt x="165" y="74"/>
                    <a:pt x="165" y="75"/>
                  </a:cubicBezTo>
                  <a:cubicBezTo>
                    <a:pt x="166" y="76"/>
                    <a:pt x="165" y="78"/>
                    <a:pt x="165" y="79"/>
                  </a:cubicBezTo>
                  <a:cubicBezTo>
                    <a:pt x="166" y="81"/>
                    <a:pt x="168" y="82"/>
                    <a:pt x="169" y="83"/>
                  </a:cubicBezTo>
                  <a:cubicBezTo>
                    <a:pt x="171" y="83"/>
                    <a:pt x="175" y="82"/>
                    <a:pt x="177" y="81"/>
                  </a:cubicBezTo>
                  <a:cubicBezTo>
                    <a:pt x="178" y="80"/>
                    <a:pt x="180" y="78"/>
                    <a:pt x="180" y="77"/>
                  </a:cubicBezTo>
                  <a:cubicBezTo>
                    <a:pt x="181" y="76"/>
                    <a:pt x="181" y="73"/>
                    <a:pt x="181" y="71"/>
                  </a:cubicBezTo>
                  <a:cubicBezTo>
                    <a:pt x="181" y="69"/>
                    <a:pt x="180" y="65"/>
                    <a:pt x="181" y="64"/>
                  </a:cubicBezTo>
                  <a:cubicBezTo>
                    <a:pt x="182" y="62"/>
                    <a:pt x="186" y="60"/>
                    <a:pt x="188" y="60"/>
                  </a:cubicBezTo>
                  <a:cubicBezTo>
                    <a:pt x="190" y="60"/>
                    <a:pt x="192" y="63"/>
                    <a:pt x="194" y="64"/>
                  </a:cubicBezTo>
                  <a:cubicBezTo>
                    <a:pt x="196" y="64"/>
                    <a:pt x="199" y="62"/>
                    <a:pt x="201" y="62"/>
                  </a:cubicBezTo>
                  <a:cubicBezTo>
                    <a:pt x="202" y="62"/>
                    <a:pt x="204" y="61"/>
                    <a:pt x="205" y="61"/>
                  </a:cubicBezTo>
                  <a:cubicBezTo>
                    <a:pt x="206" y="61"/>
                    <a:pt x="208" y="63"/>
                    <a:pt x="209" y="63"/>
                  </a:cubicBezTo>
                  <a:cubicBezTo>
                    <a:pt x="211" y="63"/>
                    <a:pt x="214" y="63"/>
                    <a:pt x="215" y="62"/>
                  </a:cubicBezTo>
                  <a:cubicBezTo>
                    <a:pt x="216" y="62"/>
                    <a:pt x="217" y="59"/>
                    <a:pt x="217" y="58"/>
                  </a:cubicBezTo>
                  <a:cubicBezTo>
                    <a:pt x="219" y="57"/>
                    <a:pt x="224" y="55"/>
                    <a:pt x="227" y="55"/>
                  </a:cubicBezTo>
                  <a:cubicBezTo>
                    <a:pt x="229" y="55"/>
                    <a:pt x="231" y="57"/>
                    <a:pt x="233" y="58"/>
                  </a:cubicBezTo>
                  <a:cubicBezTo>
                    <a:pt x="234" y="59"/>
                    <a:pt x="236" y="61"/>
                    <a:pt x="238" y="60"/>
                  </a:cubicBezTo>
                  <a:cubicBezTo>
                    <a:pt x="238" y="60"/>
                    <a:pt x="238" y="57"/>
                    <a:pt x="238" y="56"/>
                  </a:cubicBezTo>
                  <a:cubicBezTo>
                    <a:pt x="238" y="55"/>
                    <a:pt x="236" y="53"/>
                    <a:pt x="236" y="52"/>
                  </a:cubicBezTo>
                  <a:cubicBezTo>
                    <a:pt x="237" y="52"/>
                    <a:pt x="239" y="51"/>
                    <a:pt x="239" y="51"/>
                  </a:cubicBezTo>
                  <a:cubicBezTo>
                    <a:pt x="241" y="50"/>
                    <a:pt x="246" y="47"/>
                    <a:pt x="245" y="45"/>
                  </a:cubicBezTo>
                  <a:cubicBezTo>
                    <a:pt x="245" y="44"/>
                    <a:pt x="241" y="44"/>
                    <a:pt x="240" y="45"/>
                  </a:cubicBezTo>
                  <a:cubicBezTo>
                    <a:pt x="239" y="45"/>
                    <a:pt x="238" y="46"/>
                    <a:pt x="237" y="45"/>
                  </a:cubicBezTo>
                  <a:cubicBezTo>
                    <a:pt x="236" y="44"/>
                    <a:pt x="235" y="41"/>
                    <a:pt x="236" y="39"/>
                  </a:cubicBezTo>
                  <a:cubicBezTo>
                    <a:pt x="236" y="38"/>
                    <a:pt x="238" y="36"/>
                    <a:pt x="239" y="35"/>
                  </a:cubicBezTo>
                  <a:cubicBezTo>
                    <a:pt x="239" y="33"/>
                    <a:pt x="238" y="30"/>
                    <a:pt x="238" y="29"/>
                  </a:cubicBezTo>
                  <a:cubicBezTo>
                    <a:pt x="239" y="28"/>
                    <a:pt x="241" y="25"/>
                    <a:pt x="242" y="25"/>
                  </a:cubicBezTo>
                  <a:cubicBezTo>
                    <a:pt x="244" y="24"/>
                    <a:pt x="248" y="23"/>
                    <a:pt x="250" y="25"/>
                  </a:cubicBezTo>
                  <a:cubicBezTo>
                    <a:pt x="251" y="26"/>
                    <a:pt x="250" y="29"/>
                    <a:pt x="251" y="30"/>
                  </a:cubicBezTo>
                  <a:cubicBezTo>
                    <a:pt x="252" y="32"/>
                    <a:pt x="257" y="32"/>
                    <a:pt x="258" y="33"/>
                  </a:cubicBezTo>
                  <a:cubicBezTo>
                    <a:pt x="260" y="34"/>
                    <a:pt x="262" y="37"/>
                    <a:pt x="263" y="37"/>
                  </a:cubicBezTo>
                  <a:cubicBezTo>
                    <a:pt x="264" y="38"/>
                    <a:pt x="268" y="39"/>
                    <a:pt x="269" y="38"/>
                  </a:cubicBezTo>
                  <a:cubicBezTo>
                    <a:pt x="271" y="37"/>
                    <a:pt x="273" y="32"/>
                    <a:pt x="274" y="29"/>
                  </a:cubicBezTo>
                  <a:cubicBezTo>
                    <a:pt x="274" y="28"/>
                    <a:pt x="274" y="25"/>
                    <a:pt x="274" y="24"/>
                  </a:cubicBezTo>
                  <a:cubicBezTo>
                    <a:pt x="273" y="23"/>
                    <a:pt x="270" y="22"/>
                    <a:pt x="270" y="21"/>
                  </a:cubicBezTo>
                  <a:cubicBezTo>
                    <a:pt x="269" y="20"/>
                    <a:pt x="270" y="17"/>
                    <a:pt x="270" y="16"/>
                  </a:cubicBezTo>
                  <a:cubicBezTo>
                    <a:pt x="271" y="15"/>
                    <a:pt x="275" y="15"/>
                    <a:pt x="276" y="14"/>
                  </a:cubicBezTo>
                  <a:cubicBezTo>
                    <a:pt x="277" y="13"/>
                    <a:pt x="277" y="11"/>
                    <a:pt x="278" y="10"/>
                  </a:cubicBezTo>
                  <a:cubicBezTo>
                    <a:pt x="280" y="10"/>
                    <a:pt x="283" y="12"/>
                    <a:pt x="284" y="13"/>
                  </a:cubicBezTo>
                  <a:cubicBezTo>
                    <a:pt x="286" y="13"/>
                    <a:pt x="289" y="12"/>
                    <a:pt x="291" y="11"/>
                  </a:cubicBezTo>
                  <a:cubicBezTo>
                    <a:pt x="293" y="10"/>
                    <a:pt x="297" y="6"/>
                    <a:pt x="299" y="5"/>
                  </a:cubicBezTo>
                  <a:cubicBezTo>
                    <a:pt x="301" y="4"/>
                    <a:pt x="305" y="2"/>
                    <a:pt x="307" y="3"/>
                  </a:cubicBezTo>
                  <a:cubicBezTo>
                    <a:pt x="308" y="3"/>
                    <a:pt x="309" y="7"/>
                    <a:pt x="311" y="7"/>
                  </a:cubicBezTo>
                  <a:cubicBezTo>
                    <a:pt x="313" y="8"/>
                    <a:pt x="316" y="6"/>
                    <a:pt x="318" y="6"/>
                  </a:cubicBezTo>
                  <a:cubicBezTo>
                    <a:pt x="319" y="7"/>
                    <a:pt x="322" y="9"/>
                    <a:pt x="323" y="8"/>
                  </a:cubicBezTo>
                  <a:cubicBezTo>
                    <a:pt x="324" y="8"/>
                    <a:pt x="325" y="5"/>
                    <a:pt x="326" y="4"/>
                  </a:cubicBezTo>
                  <a:cubicBezTo>
                    <a:pt x="327" y="3"/>
                    <a:pt x="331" y="0"/>
                    <a:pt x="332" y="1"/>
                  </a:cubicBezTo>
                  <a:cubicBezTo>
                    <a:pt x="334" y="1"/>
                    <a:pt x="335" y="5"/>
                    <a:pt x="337" y="6"/>
                  </a:cubicBezTo>
                  <a:cubicBezTo>
                    <a:pt x="338" y="7"/>
                    <a:pt x="341" y="7"/>
                    <a:pt x="344" y="7"/>
                  </a:cubicBezTo>
                  <a:cubicBezTo>
                    <a:pt x="343" y="8"/>
                    <a:pt x="343" y="9"/>
                    <a:pt x="343" y="9"/>
                  </a:cubicBezTo>
                  <a:cubicBezTo>
                    <a:pt x="343" y="11"/>
                    <a:pt x="342" y="13"/>
                    <a:pt x="342" y="14"/>
                  </a:cubicBezTo>
                  <a:cubicBezTo>
                    <a:pt x="342" y="15"/>
                    <a:pt x="342" y="18"/>
                    <a:pt x="343" y="19"/>
                  </a:cubicBezTo>
                  <a:cubicBezTo>
                    <a:pt x="344" y="21"/>
                    <a:pt x="350" y="22"/>
                    <a:pt x="352" y="24"/>
                  </a:cubicBezTo>
                  <a:cubicBezTo>
                    <a:pt x="352" y="25"/>
                    <a:pt x="354" y="27"/>
                    <a:pt x="354" y="28"/>
                  </a:cubicBezTo>
                  <a:cubicBezTo>
                    <a:pt x="355" y="29"/>
                    <a:pt x="355" y="32"/>
                    <a:pt x="356" y="33"/>
                  </a:cubicBezTo>
                  <a:cubicBezTo>
                    <a:pt x="356" y="34"/>
                    <a:pt x="357" y="36"/>
                    <a:pt x="358" y="37"/>
                  </a:cubicBezTo>
                  <a:cubicBezTo>
                    <a:pt x="359" y="38"/>
                    <a:pt x="362" y="38"/>
                    <a:pt x="363" y="39"/>
                  </a:cubicBezTo>
                  <a:cubicBezTo>
                    <a:pt x="365" y="40"/>
                    <a:pt x="366" y="42"/>
                    <a:pt x="367" y="44"/>
                  </a:cubicBezTo>
                  <a:cubicBezTo>
                    <a:pt x="368" y="46"/>
                    <a:pt x="369" y="50"/>
                    <a:pt x="370" y="52"/>
                  </a:cubicBezTo>
                  <a:cubicBezTo>
                    <a:pt x="371" y="53"/>
                    <a:pt x="374" y="56"/>
                    <a:pt x="375" y="57"/>
                  </a:cubicBezTo>
                  <a:cubicBezTo>
                    <a:pt x="377" y="59"/>
                    <a:pt x="381" y="60"/>
                    <a:pt x="383" y="62"/>
                  </a:cubicBezTo>
                  <a:cubicBezTo>
                    <a:pt x="384" y="63"/>
                    <a:pt x="386" y="66"/>
                    <a:pt x="388" y="67"/>
                  </a:cubicBezTo>
                  <a:cubicBezTo>
                    <a:pt x="388" y="67"/>
                    <a:pt x="391" y="67"/>
                    <a:pt x="392" y="67"/>
                  </a:cubicBezTo>
                  <a:cubicBezTo>
                    <a:pt x="391" y="68"/>
                    <a:pt x="390" y="71"/>
                    <a:pt x="390" y="73"/>
                  </a:cubicBezTo>
                  <a:cubicBezTo>
                    <a:pt x="389" y="74"/>
                    <a:pt x="389" y="77"/>
                    <a:pt x="388" y="78"/>
                  </a:cubicBezTo>
                  <a:cubicBezTo>
                    <a:pt x="388" y="80"/>
                    <a:pt x="386" y="82"/>
                    <a:pt x="385" y="83"/>
                  </a:cubicBezTo>
                  <a:cubicBezTo>
                    <a:pt x="385" y="84"/>
                    <a:pt x="384" y="86"/>
                    <a:pt x="383" y="87"/>
                  </a:cubicBezTo>
                  <a:cubicBezTo>
                    <a:pt x="383" y="89"/>
                    <a:pt x="382" y="92"/>
                    <a:pt x="382" y="93"/>
                  </a:cubicBezTo>
                  <a:cubicBezTo>
                    <a:pt x="381" y="94"/>
                    <a:pt x="382" y="96"/>
                    <a:pt x="383" y="97"/>
                  </a:cubicBezTo>
                  <a:cubicBezTo>
                    <a:pt x="383" y="98"/>
                    <a:pt x="384" y="101"/>
                    <a:pt x="384" y="102"/>
                  </a:cubicBezTo>
                  <a:cubicBezTo>
                    <a:pt x="384" y="103"/>
                    <a:pt x="384" y="105"/>
                    <a:pt x="383" y="106"/>
                  </a:cubicBezTo>
                  <a:cubicBezTo>
                    <a:pt x="383" y="107"/>
                    <a:pt x="380" y="108"/>
                    <a:pt x="379" y="109"/>
                  </a:cubicBezTo>
                  <a:cubicBezTo>
                    <a:pt x="378" y="110"/>
                    <a:pt x="376" y="112"/>
                    <a:pt x="375" y="112"/>
                  </a:cubicBezTo>
                  <a:cubicBezTo>
                    <a:pt x="374" y="113"/>
                    <a:pt x="373" y="115"/>
                    <a:pt x="372" y="116"/>
                  </a:cubicBezTo>
                  <a:cubicBezTo>
                    <a:pt x="371" y="116"/>
                    <a:pt x="369" y="116"/>
                    <a:pt x="369" y="116"/>
                  </a:cubicBezTo>
                  <a:cubicBezTo>
                    <a:pt x="367" y="115"/>
                    <a:pt x="367" y="112"/>
                    <a:pt x="366" y="111"/>
                  </a:cubicBezTo>
                  <a:cubicBezTo>
                    <a:pt x="366" y="110"/>
                    <a:pt x="365" y="107"/>
                    <a:pt x="364" y="105"/>
                  </a:cubicBezTo>
                  <a:cubicBezTo>
                    <a:pt x="364" y="104"/>
                    <a:pt x="362" y="102"/>
                    <a:pt x="361" y="102"/>
                  </a:cubicBezTo>
                  <a:cubicBezTo>
                    <a:pt x="360" y="102"/>
                    <a:pt x="359" y="104"/>
                    <a:pt x="359" y="104"/>
                  </a:cubicBezTo>
                  <a:cubicBezTo>
                    <a:pt x="359" y="105"/>
                    <a:pt x="358" y="107"/>
                    <a:pt x="358" y="108"/>
                  </a:cubicBezTo>
                  <a:cubicBezTo>
                    <a:pt x="358" y="109"/>
                    <a:pt x="359" y="109"/>
                    <a:pt x="360" y="109"/>
                  </a:cubicBezTo>
                  <a:cubicBezTo>
                    <a:pt x="360" y="110"/>
                    <a:pt x="361" y="111"/>
                    <a:pt x="362" y="111"/>
                  </a:cubicBezTo>
                  <a:cubicBezTo>
                    <a:pt x="362" y="112"/>
                    <a:pt x="363" y="113"/>
                    <a:pt x="363" y="113"/>
                  </a:cubicBezTo>
                  <a:cubicBezTo>
                    <a:pt x="363" y="114"/>
                    <a:pt x="362" y="115"/>
                    <a:pt x="361" y="115"/>
                  </a:cubicBezTo>
                  <a:cubicBezTo>
                    <a:pt x="360" y="115"/>
                    <a:pt x="358" y="115"/>
                    <a:pt x="357" y="114"/>
                  </a:cubicBezTo>
                  <a:cubicBezTo>
                    <a:pt x="356" y="114"/>
                    <a:pt x="356" y="112"/>
                    <a:pt x="355" y="112"/>
                  </a:cubicBezTo>
                  <a:cubicBezTo>
                    <a:pt x="355" y="112"/>
                    <a:pt x="353" y="112"/>
                    <a:pt x="352" y="112"/>
                  </a:cubicBezTo>
                  <a:cubicBezTo>
                    <a:pt x="352" y="112"/>
                    <a:pt x="351" y="114"/>
                    <a:pt x="350" y="114"/>
                  </a:cubicBezTo>
                  <a:cubicBezTo>
                    <a:pt x="349" y="114"/>
                    <a:pt x="348" y="113"/>
                    <a:pt x="347" y="113"/>
                  </a:cubicBezTo>
                  <a:cubicBezTo>
                    <a:pt x="346" y="112"/>
                    <a:pt x="344" y="110"/>
                    <a:pt x="342" y="108"/>
                  </a:cubicBezTo>
                  <a:cubicBezTo>
                    <a:pt x="341" y="107"/>
                    <a:pt x="340" y="104"/>
                    <a:pt x="338" y="102"/>
                  </a:cubicBezTo>
                  <a:cubicBezTo>
                    <a:pt x="337" y="101"/>
                    <a:pt x="333" y="100"/>
                    <a:pt x="332" y="99"/>
                  </a:cubicBezTo>
                  <a:cubicBezTo>
                    <a:pt x="331" y="99"/>
                    <a:pt x="329" y="97"/>
                    <a:pt x="329" y="97"/>
                  </a:cubicBezTo>
                  <a:cubicBezTo>
                    <a:pt x="328" y="98"/>
                    <a:pt x="329" y="100"/>
                    <a:pt x="329" y="101"/>
                  </a:cubicBezTo>
                  <a:cubicBezTo>
                    <a:pt x="330" y="102"/>
                    <a:pt x="330" y="105"/>
                    <a:pt x="331" y="106"/>
                  </a:cubicBezTo>
                  <a:cubicBezTo>
                    <a:pt x="332" y="107"/>
                    <a:pt x="335" y="109"/>
                    <a:pt x="336" y="110"/>
                  </a:cubicBezTo>
                  <a:cubicBezTo>
                    <a:pt x="337" y="110"/>
                    <a:pt x="340" y="110"/>
                    <a:pt x="340" y="112"/>
                  </a:cubicBezTo>
                  <a:cubicBezTo>
                    <a:pt x="340" y="112"/>
                    <a:pt x="339" y="112"/>
                    <a:pt x="339" y="113"/>
                  </a:cubicBezTo>
                  <a:cubicBezTo>
                    <a:pt x="338" y="113"/>
                    <a:pt x="337" y="115"/>
                    <a:pt x="336" y="115"/>
                  </a:cubicBezTo>
                  <a:cubicBezTo>
                    <a:pt x="336" y="116"/>
                    <a:pt x="337" y="117"/>
                    <a:pt x="337" y="118"/>
                  </a:cubicBezTo>
                  <a:cubicBezTo>
                    <a:pt x="338" y="119"/>
                    <a:pt x="340" y="120"/>
                    <a:pt x="341" y="121"/>
                  </a:cubicBezTo>
                  <a:cubicBezTo>
                    <a:pt x="342" y="122"/>
                    <a:pt x="343" y="124"/>
                    <a:pt x="344" y="125"/>
                  </a:cubicBezTo>
                  <a:cubicBezTo>
                    <a:pt x="344" y="126"/>
                    <a:pt x="345" y="126"/>
                    <a:pt x="345" y="127"/>
                  </a:cubicBezTo>
                  <a:cubicBezTo>
                    <a:pt x="346" y="128"/>
                    <a:pt x="346" y="130"/>
                    <a:pt x="346" y="131"/>
                  </a:cubicBezTo>
                  <a:cubicBezTo>
                    <a:pt x="346" y="132"/>
                    <a:pt x="345" y="134"/>
                    <a:pt x="344" y="135"/>
                  </a:cubicBezTo>
                  <a:cubicBezTo>
                    <a:pt x="343" y="135"/>
                    <a:pt x="341" y="136"/>
                    <a:pt x="340" y="136"/>
                  </a:cubicBezTo>
                  <a:cubicBezTo>
                    <a:pt x="339" y="135"/>
                    <a:pt x="338" y="134"/>
                    <a:pt x="338" y="133"/>
                  </a:cubicBezTo>
                  <a:cubicBezTo>
                    <a:pt x="337" y="132"/>
                    <a:pt x="338" y="130"/>
                    <a:pt x="338" y="129"/>
                  </a:cubicBezTo>
                  <a:cubicBezTo>
                    <a:pt x="338" y="128"/>
                    <a:pt x="336" y="127"/>
                    <a:pt x="336" y="126"/>
                  </a:cubicBezTo>
                  <a:cubicBezTo>
                    <a:pt x="335" y="125"/>
                    <a:pt x="334" y="124"/>
                    <a:pt x="333" y="123"/>
                  </a:cubicBezTo>
                  <a:cubicBezTo>
                    <a:pt x="332" y="123"/>
                    <a:pt x="330" y="124"/>
                    <a:pt x="329" y="124"/>
                  </a:cubicBezTo>
                  <a:cubicBezTo>
                    <a:pt x="329" y="123"/>
                    <a:pt x="328" y="122"/>
                    <a:pt x="327" y="121"/>
                  </a:cubicBezTo>
                  <a:cubicBezTo>
                    <a:pt x="327" y="120"/>
                    <a:pt x="325" y="118"/>
                    <a:pt x="324" y="117"/>
                  </a:cubicBezTo>
                  <a:cubicBezTo>
                    <a:pt x="324" y="116"/>
                    <a:pt x="323" y="115"/>
                    <a:pt x="322" y="115"/>
                  </a:cubicBezTo>
                  <a:cubicBezTo>
                    <a:pt x="321" y="115"/>
                    <a:pt x="320" y="115"/>
                    <a:pt x="320" y="115"/>
                  </a:cubicBezTo>
                  <a:cubicBezTo>
                    <a:pt x="319" y="116"/>
                    <a:pt x="320" y="118"/>
                    <a:pt x="321" y="119"/>
                  </a:cubicBezTo>
                  <a:cubicBezTo>
                    <a:pt x="321" y="120"/>
                    <a:pt x="323" y="122"/>
                    <a:pt x="323" y="123"/>
                  </a:cubicBezTo>
                  <a:cubicBezTo>
                    <a:pt x="324" y="124"/>
                    <a:pt x="325" y="125"/>
                    <a:pt x="325" y="125"/>
                  </a:cubicBezTo>
                  <a:cubicBezTo>
                    <a:pt x="325" y="126"/>
                    <a:pt x="325" y="128"/>
                    <a:pt x="325" y="129"/>
                  </a:cubicBezTo>
                  <a:cubicBezTo>
                    <a:pt x="325" y="130"/>
                    <a:pt x="325" y="132"/>
                    <a:pt x="324" y="133"/>
                  </a:cubicBezTo>
                  <a:cubicBezTo>
                    <a:pt x="324" y="134"/>
                    <a:pt x="323" y="136"/>
                    <a:pt x="324" y="137"/>
                  </a:cubicBezTo>
                  <a:cubicBezTo>
                    <a:pt x="324" y="138"/>
                    <a:pt x="325" y="140"/>
                    <a:pt x="326" y="141"/>
                  </a:cubicBezTo>
                  <a:cubicBezTo>
                    <a:pt x="326" y="142"/>
                    <a:pt x="328" y="143"/>
                    <a:pt x="328" y="144"/>
                  </a:cubicBezTo>
                  <a:cubicBezTo>
                    <a:pt x="328" y="145"/>
                    <a:pt x="328" y="147"/>
                    <a:pt x="327" y="148"/>
                  </a:cubicBezTo>
                  <a:cubicBezTo>
                    <a:pt x="327" y="148"/>
                    <a:pt x="325" y="148"/>
                    <a:pt x="325" y="148"/>
                  </a:cubicBezTo>
                  <a:cubicBezTo>
                    <a:pt x="324" y="148"/>
                    <a:pt x="322" y="147"/>
                    <a:pt x="322" y="147"/>
                  </a:cubicBezTo>
                  <a:cubicBezTo>
                    <a:pt x="321" y="146"/>
                    <a:pt x="321" y="144"/>
                    <a:pt x="321" y="143"/>
                  </a:cubicBezTo>
                  <a:cubicBezTo>
                    <a:pt x="320" y="142"/>
                    <a:pt x="319" y="141"/>
                    <a:pt x="319" y="140"/>
                  </a:cubicBezTo>
                  <a:cubicBezTo>
                    <a:pt x="318" y="140"/>
                    <a:pt x="317" y="139"/>
                    <a:pt x="317" y="139"/>
                  </a:cubicBezTo>
                  <a:cubicBezTo>
                    <a:pt x="316" y="139"/>
                    <a:pt x="315" y="139"/>
                    <a:pt x="315" y="139"/>
                  </a:cubicBezTo>
                  <a:cubicBezTo>
                    <a:pt x="314" y="138"/>
                    <a:pt x="314" y="136"/>
                    <a:pt x="314" y="136"/>
                  </a:cubicBezTo>
                  <a:cubicBezTo>
                    <a:pt x="313" y="135"/>
                    <a:pt x="312" y="133"/>
                    <a:pt x="310" y="132"/>
                  </a:cubicBezTo>
                  <a:cubicBezTo>
                    <a:pt x="310" y="132"/>
                    <a:pt x="308" y="133"/>
                    <a:pt x="307" y="134"/>
                  </a:cubicBezTo>
                  <a:cubicBezTo>
                    <a:pt x="307" y="134"/>
                    <a:pt x="305" y="136"/>
                    <a:pt x="305" y="137"/>
                  </a:cubicBezTo>
                  <a:cubicBezTo>
                    <a:pt x="305" y="138"/>
                    <a:pt x="306" y="139"/>
                    <a:pt x="307" y="140"/>
                  </a:cubicBezTo>
                  <a:cubicBezTo>
                    <a:pt x="308" y="140"/>
                    <a:pt x="309" y="140"/>
                    <a:pt x="310" y="141"/>
                  </a:cubicBezTo>
                  <a:cubicBezTo>
                    <a:pt x="311" y="141"/>
                    <a:pt x="312" y="142"/>
                    <a:pt x="312" y="143"/>
                  </a:cubicBezTo>
                  <a:cubicBezTo>
                    <a:pt x="313" y="143"/>
                    <a:pt x="314" y="143"/>
                    <a:pt x="315" y="143"/>
                  </a:cubicBezTo>
                  <a:cubicBezTo>
                    <a:pt x="315" y="144"/>
                    <a:pt x="315" y="145"/>
                    <a:pt x="314" y="145"/>
                  </a:cubicBezTo>
                  <a:cubicBezTo>
                    <a:pt x="314" y="146"/>
                    <a:pt x="313" y="147"/>
                    <a:pt x="313" y="148"/>
                  </a:cubicBezTo>
                  <a:cubicBezTo>
                    <a:pt x="312" y="148"/>
                    <a:pt x="311" y="150"/>
                    <a:pt x="311" y="150"/>
                  </a:cubicBezTo>
                  <a:cubicBezTo>
                    <a:pt x="310" y="150"/>
                    <a:pt x="307" y="149"/>
                    <a:pt x="306" y="149"/>
                  </a:cubicBezTo>
                  <a:cubicBezTo>
                    <a:pt x="305" y="148"/>
                    <a:pt x="303" y="147"/>
                    <a:pt x="303" y="146"/>
                  </a:cubicBezTo>
                  <a:cubicBezTo>
                    <a:pt x="302" y="145"/>
                    <a:pt x="300" y="143"/>
                    <a:pt x="299" y="141"/>
                  </a:cubicBezTo>
                  <a:cubicBezTo>
                    <a:pt x="298" y="140"/>
                    <a:pt x="297" y="138"/>
                    <a:pt x="296" y="137"/>
                  </a:cubicBezTo>
                  <a:cubicBezTo>
                    <a:pt x="296" y="136"/>
                    <a:pt x="297" y="133"/>
                    <a:pt x="297" y="132"/>
                  </a:cubicBezTo>
                  <a:cubicBezTo>
                    <a:pt x="298" y="131"/>
                    <a:pt x="300" y="130"/>
                    <a:pt x="300" y="129"/>
                  </a:cubicBezTo>
                  <a:cubicBezTo>
                    <a:pt x="301" y="128"/>
                    <a:pt x="302" y="126"/>
                    <a:pt x="302" y="126"/>
                  </a:cubicBezTo>
                  <a:cubicBezTo>
                    <a:pt x="302" y="125"/>
                    <a:pt x="301" y="124"/>
                    <a:pt x="300" y="124"/>
                  </a:cubicBezTo>
                  <a:cubicBezTo>
                    <a:pt x="300" y="124"/>
                    <a:pt x="298" y="123"/>
                    <a:pt x="298" y="124"/>
                  </a:cubicBezTo>
                  <a:cubicBezTo>
                    <a:pt x="297" y="124"/>
                    <a:pt x="296" y="125"/>
                    <a:pt x="296" y="125"/>
                  </a:cubicBezTo>
                  <a:cubicBezTo>
                    <a:pt x="295" y="126"/>
                    <a:pt x="295" y="128"/>
                    <a:pt x="294" y="128"/>
                  </a:cubicBezTo>
                  <a:cubicBezTo>
                    <a:pt x="294" y="129"/>
                    <a:pt x="293" y="130"/>
                    <a:pt x="292" y="130"/>
                  </a:cubicBezTo>
                  <a:cubicBezTo>
                    <a:pt x="291" y="131"/>
                    <a:pt x="289" y="130"/>
                    <a:pt x="289" y="130"/>
                  </a:cubicBezTo>
                  <a:cubicBezTo>
                    <a:pt x="288" y="130"/>
                    <a:pt x="287" y="131"/>
                    <a:pt x="286" y="132"/>
                  </a:cubicBezTo>
                  <a:cubicBezTo>
                    <a:pt x="286" y="133"/>
                    <a:pt x="286" y="135"/>
                    <a:pt x="286" y="136"/>
                  </a:cubicBezTo>
                  <a:cubicBezTo>
                    <a:pt x="286" y="137"/>
                    <a:pt x="286" y="138"/>
                    <a:pt x="285" y="139"/>
                  </a:cubicBezTo>
                  <a:cubicBezTo>
                    <a:pt x="285" y="140"/>
                    <a:pt x="284" y="141"/>
                    <a:pt x="284" y="142"/>
                  </a:cubicBezTo>
                  <a:cubicBezTo>
                    <a:pt x="284" y="142"/>
                    <a:pt x="283" y="144"/>
                    <a:pt x="282" y="144"/>
                  </a:cubicBezTo>
                  <a:cubicBezTo>
                    <a:pt x="282" y="145"/>
                    <a:pt x="282" y="147"/>
                    <a:pt x="282" y="148"/>
                  </a:cubicBezTo>
                  <a:cubicBezTo>
                    <a:pt x="281" y="148"/>
                    <a:pt x="280" y="149"/>
                    <a:pt x="280" y="149"/>
                  </a:cubicBezTo>
                  <a:cubicBezTo>
                    <a:pt x="279" y="149"/>
                    <a:pt x="278" y="148"/>
                    <a:pt x="277" y="148"/>
                  </a:cubicBezTo>
                  <a:cubicBezTo>
                    <a:pt x="277" y="148"/>
                    <a:pt x="275" y="148"/>
                    <a:pt x="275" y="148"/>
                  </a:cubicBezTo>
                  <a:cubicBezTo>
                    <a:pt x="274" y="149"/>
                    <a:pt x="272" y="150"/>
                    <a:pt x="271" y="150"/>
                  </a:cubicBezTo>
                  <a:cubicBezTo>
                    <a:pt x="270" y="150"/>
                    <a:pt x="269" y="150"/>
                    <a:pt x="268" y="149"/>
                  </a:cubicBezTo>
                  <a:cubicBezTo>
                    <a:pt x="267" y="149"/>
                    <a:pt x="267" y="147"/>
                    <a:pt x="266" y="146"/>
                  </a:cubicBezTo>
                  <a:cubicBezTo>
                    <a:pt x="266" y="146"/>
                    <a:pt x="264" y="146"/>
                    <a:pt x="263" y="146"/>
                  </a:cubicBezTo>
                  <a:cubicBezTo>
                    <a:pt x="262" y="147"/>
                    <a:pt x="262" y="149"/>
                    <a:pt x="261" y="149"/>
                  </a:cubicBezTo>
                  <a:cubicBezTo>
                    <a:pt x="260" y="150"/>
                    <a:pt x="257" y="150"/>
                    <a:pt x="256" y="150"/>
                  </a:cubicBezTo>
                  <a:cubicBezTo>
                    <a:pt x="255" y="150"/>
                    <a:pt x="253" y="149"/>
                    <a:pt x="252" y="149"/>
                  </a:cubicBezTo>
                  <a:cubicBezTo>
                    <a:pt x="251" y="149"/>
                    <a:pt x="250" y="150"/>
                    <a:pt x="250" y="151"/>
                  </a:cubicBezTo>
                  <a:cubicBezTo>
                    <a:pt x="249" y="151"/>
                    <a:pt x="247" y="151"/>
                    <a:pt x="247" y="152"/>
                  </a:cubicBezTo>
                  <a:cubicBezTo>
                    <a:pt x="246" y="152"/>
                    <a:pt x="245" y="154"/>
                    <a:pt x="245" y="155"/>
                  </a:cubicBezTo>
                  <a:cubicBezTo>
                    <a:pt x="246" y="156"/>
                    <a:pt x="247" y="156"/>
                    <a:pt x="247" y="157"/>
                  </a:cubicBezTo>
                  <a:cubicBezTo>
                    <a:pt x="248" y="157"/>
                    <a:pt x="249" y="157"/>
                    <a:pt x="250" y="157"/>
                  </a:cubicBezTo>
                  <a:cubicBezTo>
                    <a:pt x="250" y="158"/>
                    <a:pt x="249" y="160"/>
                    <a:pt x="249" y="161"/>
                  </a:cubicBezTo>
                  <a:cubicBezTo>
                    <a:pt x="249" y="161"/>
                    <a:pt x="248" y="163"/>
                    <a:pt x="247" y="163"/>
                  </a:cubicBezTo>
                  <a:cubicBezTo>
                    <a:pt x="246" y="164"/>
                    <a:pt x="244" y="165"/>
                    <a:pt x="243" y="165"/>
                  </a:cubicBezTo>
                  <a:cubicBezTo>
                    <a:pt x="242" y="165"/>
                    <a:pt x="241" y="164"/>
                    <a:pt x="241" y="164"/>
                  </a:cubicBezTo>
                  <a:cubicBezTo>
                    <a:pt x="240" y="163"/>
                    <a:pt x="240" y="161"/>
                    <a:pt x="239" y="160"/>
                  </a:cubicBezTo>
                  <a:cubicBezTo>
                    <a:pt x="238" y="160"/>
                    <a:pt x="236" y="161"/>
                    <a:pt x="235" y="162"/>
                  </a:cubicBezTo>
                  <a:cubicBezTo>
                    <a:pt x="234" y="163"/>
                    <a:pt x="233" y="164"/>
                    <a:pt x="233" y="165"/>
                  </a:cubicBezTo>
                  <a:cubicBezTo>
                    <a:pt x="233" y="166"/>
                    <a:pt x="235" y="168"/>
                    <a:pt x="235" y="169"/>
                  </a:cubicBezTo>
                  <a:cubicBezTo>
                    <a:pt x="235" y="170"/>
                    <a:pt x="235" y="171"/>
                    <a:pt x="235" y="172"/>
                  </a:cubicBezTo>
                  <a:cubicBezTo>
                    <a:pt x="234" y="172"/>
                    <a:pt x="233" y="173"/>
                    <a:pt x="232" y="173"/>
                  </a:cubicBezTo>
                  <a:cubicBezTo>
                    <a:pt x="231" y="173"/>
                    <a:pt x="229" y="173"/>
                    <a:pt x="228" y="172"/>
                  </a:cubicBezTo>
                  <a:cubicBezTo>
                    <a:pt x="227" y="171"/>
                    <a:pt x="228" y="168"/>
                    <a:pt x="227" y="168"/>
                  </a:cubicBezTo>
                  <a:cubicBezTo>
                    <a:pt x="227" y="167"/>
                    <a:pt x="225" y="167"/>
                    <a:pt x="224" y="167"/>
                  </a:cubicBezTo>
                  <a:cubicBezTo>
                    <a:pt x="223" y="168"/>
                    <a:pt x="224" y="170"/>
                    <a:pt x="224" y="171"/>
                  </a:cubicBezTo>
                  <a:cubicBezTo>
                    <a:pt x="223" y="172"/>
                    <a:pt x="221" y="174"/>
                    <a:pt x="220" y="175"/>
                  </a:cubicBezTo>
                  <a:cubicBezTo>
                    <a:pt x="219" y="175"/>
                    <a:pt x="216" y="175"/>
                    <a:pt x="214" y="175"/>
                  </a:cubicBezTo>
                  <a:cubicBezTo>
                    <a:pt x="213" y="174"/>
                    <a:pt x="211" y="173"/>
                    <a:pt x="211" y="172"/>
                  </a:cubicBezTo>
                  <a:cubicBezTo>
                    <a:pt x="211" y="171"/>
                    <a:pt x="211" y="170"/>
                    <a:pt x="211" y="169"/>
                  </a:cubicBezTo>
                  <a:cubicBezTo>
                    <a:pt x="212" y="168"/>
                    <a:pt x="212" y="165"/>
                    <a:pt x="212" y="164"/>
                  </a:cubicBezTo>
                  <a:cubicBezTo>
                    <a:pt x="212" y="164"/>
                    <a:pt x="211" y="162"/>
                    <a:pt x="211" y="162"/>
                  </a:cubicBezTo>
                  <a:cubicBezTo>
                    <a:pt x="210" y="162"/>
                    <a:pt x="208" y="163"/>
                    <a:pt x="208" y="163"/>
                  </a:cubicBezTo>
                  <a:cubicBezTo>
                    <a:pt x="207" y="164"/>
                    <a:pt x="207" y="167"/>
                    <a:pt x="206" y="168"/>
                  </a:cubicBezTo>
                  <a:cubicBezTo>
                    <a:pt x="206" y="169"/>
                    <a:pt x="205" y="171"/>
                    <a:pt x="205" y="171"/>
                  </a:cubicBezTo>
                  <a:cubicBezTo>
                    <a:pt x="204" y="172"/>
                    <a:pt x="202" y="173"/>
                    <a:pt x="201" y="174"/>
                  </a:cubicBezTo>
                  <a:cubicBezTo>
                    <a:pt x="200" y="174"/>
                    <a:pt x="197" y="174"/>
                    <a:pt x="195" y="175"/>
                  </a:cubicBezTo>
                  <a:cubicBezTo>
                    <a:pt x="195" y="175"/>
                    <a:pt x="195" y="177"/>
                    <a:pt x="194" y="177"/>
                  </a:cubicBezTo>
                  <a:cubicBezTo>
                    <a:pt x="193" y="178"/>
                    <a:pt x="191" y="179"/>
                    <a:pt x="190" y="178"/>
                  </a:cubicBezTo>
                  <a:cubicBezTo>
                    <a:pt x="189" y="178"/>
                    <a:pt x="188" y="177"/>
                    <a:pt x="188" y="176"/>
                  </a:cubicBezTo>
                  <a:cubicBezTo>
                    <a:pt x="187" y="175"/>
                    <a:pt x="186" y="174"/>
                    <a:pt x="186" y="173"/>
                  </a:cubicBezTo>
                  <a:cubicBezTo>
                    <a:pt x="185" y="172"/>
                    <a:pt x="184" y="170"/>
                    <a:pt x="183" y="170"/>
                  </a:cubicBezTo>
                  <a:cubicBezTo>
                    <a:pt x="183" y="170"/>
                    <a:pt x="181" y="171"/>
                    <a:pt x="181" y="172"/>
                  </a:cubicBezTo>
                  <a:cubicBezTo>
                    <a:pt x="180" y="173"/>
                    <a:pt x="181" y="175"/>
                    <a:pt x="181" y="177"/>
                  </a:cubicBezTo>
                  <a:cubicBezTo>
                    <a:pt x="181" y="178"/>
                    <a:pt x="183" y="181"/>
                    <a:pt x="183" y="183"/>
                  </a:cubicBezTo>
                  <a:cubicBezTo>
                    <a:pt x="184" y="183"/>
                    <a:pt x="185" y="185"/>
                    <a:pt x="185" y="186"/>
                  </a:cubicBezTo>
                  <a:cubicBezTo>
                    <a:pt x="185" y="188"/>
                    <a:pt x="183" y="190"/>
                    <a:pt x="182" y="192"/>
                  </a:cubicBezTo>
                  <a:cubicBezTo>
                    <a:pt x="181" y="193"/>
                    <a:pt x="179" y="195"/>
                    <a:pt x="178" y="196"/>
                  </a:cubicBezTo>
                  <a:cubicBezTo>
                    <a:pt x="177" y="197"/>
                    <a:pt x="175" y="199"/>
                    <a:pt x="175" y="200"/>
                  </a:cubicBezTo>
                  <a:cubicBezTo>
                    <a:pt x="174" y="200"/>
                    <a:pt x="174" y="202"/>
                    <a:pt x="174" y="202"/>
                  </a:cubicBezTo>
                  <a:cubicBezTo>
                    <a:pt x="173" y="203"/>
                    <a:pt x="172" y="204"/>
                    <a:pt x="171" y="205"/>
                  </a:cubicBezTo>
                  <a:cubicBezTo>
                    <a:pt x="170" y="205"/>
                    <a:pt x="169" y="206"/>
                    <a:pt x="168" y="206"/>
                  </a:cubicBezTo>
                  <a:cubicBezTo>
                    <a:pt x="167" y="205"/>
                    <a:pt x="166" y="203"/>
                    <a:pt x="166" y="202"/>
                  </a:cubicBezTo>
                  <a:cubicBezTo>
                    <a:pt x="166" y="201"/>
                    <a:pt x="166" y="200"/>
                    <a:pt x="167" y="199"/>
                  </a:cubicBezTo>
                  <a:cubicBezTo>
                    <a:pt x="167" y="198"/>
                    <a:pt x="169" y="196"/>
                    <a:pt x="170" y="195"/>
                  </a:cubicBezTo>
                  <a:cubicBezTo>
                    <a:pt x="170" y="195"/>
                    <a:pt x="170" y="193"/>
                    <a:pt x="170" y="192"/>
                  </a:cubicBezTo>
                  <a:cubicBezTo>
                    <a:pt x="169" y="192"/>
                    <a:pt x="168" y="192"/>
                    <a:pt x="167" y="192"/>
                  </a:cubicBezTo>
                  <a:cubicBezTo>
                    <a:pt x="167" y="192"/>
                    <a:pt x="166" y="193"/>
                    <a:pt x="165" y="193"/>
                  </a:cubicBezTo>
                  <a:cubicBezTo>
                    <a:pt x="164" y="194"/>
                    <a:pt x="163" y="195"/>
                    <a:pt x="163" y="196"/>
                  </a:cubicBezTo>
                  <a:cubicBezTo>
                    <a:pt x="163" y="197"/>
                    <a:pt x="163" y="199"/>
                    <a:pt x="162" y="200"/>
                  </a:cubicBezTo>
                  <a:cubicBezTo>
                    <a:pt x="162" y="200"/>
                    <a:pt x="160" y="201"/>
                    <a:pt x="159" y="201"/>
                  </a:cubicBezTo>
                  <a:cubicBezTo>
                    <a:pt x="159" y="201"/>
                    <a:pt x="157" y="201"/>
                    <a:pt x="156" y="200"/>
                  </a:cubicBezTo>
                  <a:cubicBezTo>
                    <a:pt x="156" y="200"/>
                    <a:pt x="156" y="198"/>
                    <a:pt x="156" y="198"/>
                  </a:cubicBezTo>
                  <a:cubicBezTo>
                    <a:pt x="157" y="197"/>
                    <a:pt x="158" y="195"/>
                    <a:pt x="159" y="194"/>
                  </a:cubicBezTo>
                  <a:cubicBezTo>
                    <a:pt x="159" y="193"/>
                    <a:pt x="159" y="191"/>
                    <a:pt x="158" y="190"/>
                  </a:cubicBezTo>
                  <a:cubicBezTo>
                    <a:pt x="158" y="189"/>
                    <a:pt x="157" y="188"/>
                    <a:pt x="156" y="188"/>
                  </a:cubicBezTo>
                  <a:cubicBezTo>
                    <a:pt x="156" y="188"/>
                    <a:pt x="154" y="188"/>
                    <a:pt x="154" y="189"/>
                  </a:cubicBezTo>
                  <a:cubicBezTo>
                    <a:pt x="153" y="189"/>
                    <a:pt x="152" y="192"/>
                    <a:pt x="152" y="193"/>
                  </a:cubicBezTo>
                  <a:cubicBezTo>
                    <a:pt x="151" y="193"/>
                    <a:pt x="149" y="194"/>
                    <a:pt x="148" y="195"/>
                  </a:cubicBezTo>
                  <a:cubicBezTo>
                    <a:pt x="148" y="195"/>
                    <a:pt x="147" y="196"/>
                    <a:pt x="146" y="196"/>
                  </a:cubicBezTo>
                  <a:cubicBezTo>
                    <a:pt x="145" y="196"/>
                    <a:pt x="144" y="195"/>
                    <a:pt x="143" y="195"/>
                  </a:cubicBezTo>
                  <a:cubicBezTo>
                    <a:pt x="142" y="195"/>
                    <a:pt x="140" y="195"/>
                    <a:pt x="139" y="195"/>
                  </a:cubicBezTo>
                  <a:cubicBezTo>
                    <a:pt x="138" y="195"/>
                    <a:pt x="136" y="197"/>
                    <a:pt x="135" y="198"/>
                  </a:cubicBezTo>
                  <a:cubicBezTo>
                    <a:pt x="134" y="198"/>
                    <a:pt x="132" y="196"/>
                    <a:pt x="131" y="196"/>
                  </a:cubicBezTo>
                  <a:cubicBezTo>
                    <a:pt x="130" y="196"/>
                    <a:pt x="129" y="198"/>
                    <a:pt x="128" y="198"/>
                  </a:cubicBezTo>
                  <a:cubicBezTo>
                    <a:pt x="127" y="199"/>
                    <a:pt x="126" y="200"/>
                    <a:pt x="124" y="200"/>
                  </a:cubicBezTo>
                  <a:cubicBezTo>
                    <a:pt x="124" y="201"/>
                    <a:pt x="122" y="200"/>
                    <a:pt x="122" y="200"/>
                  </a:cubicBezTo>
                  <a:cubicBezTo>
                    <a:pt x="121" y="200"/>
                    <a:pt x="120" y="198"/>
                    <a:pt x="119" y="198"/>
                  </a:cubicBezTo>
                  <a:cubicBezTo>
                    <a:pt x="118" y="198"/>
                    <a:pt x="117" y="199"/>
                    <a:pt x="117" y="200"/>
                  </a:cubicBezTo>
                  <a:cubicBezTo>
                    <a:pt x="116" y="200"/>
                    <a:pt x="116" y="202"/>
                    <a:pt x="115" y="202"/>
                  </a:cubicBezTo>
                  <a:cubicBezTo>
                    <a:pt x="115" y="203"/>
                    <a:pt x="113" y="204"/>
                    <a:pt x="113" y="204"/>
                  </a:cubicBezTo>
                  <a:cubicBezTo>
                    <a:pt x="111" y="204"/>
                    <a:pt x="109" y="204"/>
                    <a:pt x="107" y="204"/>
                  </a:cubicBezTo>
                  <a:cubicBezTo>
                    <a:pt x="107" y="205"/>
                    <a:pt x="105" y="206"/>
                    <a:pt x="104" y="206"/>
                  </a:cubicBezTo>
                  <a:cubicBezTo>
                    <a:pt x="104" y="207"/>
                    <a:pt x="102" y="208"/>
                    <a:pt x="102" y="209"/>
                  </a:cubicBezTo>
                  <a:cubicBezTo>
                    <a:pt x="101" y="210"/>
                    <a:pt x="99" y="211"/>
                    <a:pt x="99" y="212"/>
                  </a:cubicBezTo>
                  <a:cubicBezTo>
                    <a:pt x="98" y="212"/>
                    <a:pt x="96" y="213"/>
                    <a:pt x="95" y="213"/>
                  </a:cubicBezTo>
                  <a:cubicBezTo>
                    <a:pt x="93" y="213"/>
                    <a:pt x="90" y="212"/>
                    <a:pt x="89" y="212"/>
                  </a:cubicBezTo>
                  <a:cubicBezTo>
                    <a:pt x="87" y="211"/>
                    <a:pt x="84" y="209"/>
                    <a:pt x="82" y="209"/>
                  </a:cubicBezTo>
                  <a:cubicBezTo>
                    <a:pt x="81" y="209"/>
                    <a:pt x="79" y="211"/>
                    <a:pt x="78" y="211"/>
                  </a:cubicBezTo>
                  <a:cubicBezTo>
                    <a:pt x="77" y="211"/>
                    <a:pt x="76" y="210"/>
                    <a:pt x="75" y="210"/>
                  </a:cubicBezTo>
                  <a:cubicBezTo>
                    <a:pt x="75" y="209"/>
                    <a:pt x="74" y="208"/>
                    <a:pt x="73" y="208"/>
                  </a:cubicBezTo>
                  <a:cubicBezTo>
                    <a:pt x="72" y="208"/>
                    <a:pt x="70" y="208"/>
                    <a:pt x="69" y="208"/>
                  </a:cubicBezTo>
                  <a:cubicBezTo>
                    <a:pt x="68" y="208"/>
                    <a:pt x="65" y="209"/>
                    <a:pt x="64" y="209"/>
                  </a:cubicBezTo>
                  <a:cubicBezTo>
                    <a:pt x="63" y="210"/>
                    <a:pt x="62" y="211"/>
                    <a:pt x="61" y="211"/>
                  </a:cubicBezTo>
                  <a:cubicBezTo>
                    <a:pt x="61" y="211"/>
                    <a:pt x="60" y="209"/>
                    <a:pt x="60" y="209"/>
                  </a:cubicBezTo>
                  <a:cubicBezTo>
                    <a:pt x="60" y="208"/>
                    <a:pt x="61" y="207"/>
                    <a:pt x="61" y="206"/>
                  </a:cubicBezTo>
                  <a:cubicBezTo>
                    <a:pt x="62" y="204"/>
                    <a:pt x="65" y="202"/>
                    <a:pt x="66" y="201"/>
                  </a:cubicBezTo>
                  <a:cubicBezTo>
                    <a:pt x="67" y="200"/>
                    <a:pt x="70" y="197"/>
                    <a:pt x="71" y="195"/>
                  </a:cubicBezTo>
                  <a:cubicBezTo>
                    <a:pt x="71" y="194"/>
                    <a:pt x="71" y="192"/>
                    <a:pt x="71" y="191"/>
                  </a:cubicBezTo>
                  <a:cubicBezTo>
                    <a:pt x="70" y="190"/>
                    <a:pt x="70" y="188"/>
                    <a:pt x="70" y="188"/>
                  </a:cubicBezTo>
                  <a:cubicBezTo>
                    <a:pt x="68" y="187"/>
                    <a:pt x="66" y="190"/>
                    <a:pt x="65" y="191"/>
                  </a:cubicBezTo>
                  <a:cubicBezTo>
                    <a:pt x="64" y="192"/>
                    <a:pt x="63" y="194"/>
                    <a:pt x="62" y="196"/>
                  </a:cubicBezTo>
                  <a:cubicBezTo>
                    <a:pt x="62" y="196"/>
                    <a:pt x="61" y="198"/>
                    <a:pt x="61" y="199"/>
                  </a:cubicBezTo>
                  <a:cubicBezTo>
                    <a:pt x="60" y="200"/>
                    <a:pt x="59" y="202"/>
                    <a:pt x="58" y="203"/>
                  </a:cubicBezTo>
                  <a:cubicBezTo>
                    <a:pt x="57" y="203"/>
                    <a:pt x="56" y="205"/>
                    <a:pt x="55" y="206"/>
                  </a:cubicBezTo>
                  <a:cubicBezTo>
                    <a:pt x="55" y="207"/>
                    <a:pt x="54" y="209"/>
                    <a:pt x="53" y="210"/>
                  </a:cubicBezTo>
                  <a:cubicBezTo>
                    <a:pt x="53" y="211"/>
                    <a:pt x="51" y="213"/>
                    <a:pt x="51" y="214"/>
                  </a:cubicBezTo>
                  <a:cubicBezTo>
                    <a:pt x="50" y="216"/>
                    <a:pt x="48" y="219"/>
                    <a:pt x="47" y="221"/>
                  </a:cubicBezTo>
                  <a:cubicBezTo>
                    <a:pt x="46" y="222"/>
                    <a:pt x="45" y="225"/>
                    <a:pt x="44" y="225"/>
                  </a:cubicBezTo>
                  <a:cubicBezTo>
                    <a:pt x="42" y="226"/>
                    <a:pt x="40" y="226"/>
                    <a:pt x="39" y="227"/>
                  </a:cubicBezTo>
                  <a:cubicBezTo>
                    <a:pt x="38" y="227"/>
                    <a:pt x="36" y="228"/>
                    <a:pt x="35" y="229"/>
                  </a:cubicBezTo>
                  <a:cubicBezTo>
                    <a:pt x="35" y="230"/>
                    <a:pt x="36" y="232"/>
                    <a:pt x="36" y="233"/>
                  </a:cubicBezTo>
                  <a:cubicBezTo>
                    <a:pt x="36" y="233"/>
                    <a:pt x="37" y="234"/>
                    <a:pt x="38" y="235"/>
                  </a:cubicBezTo>
                  <a:cubicBezTo>
                    <a:pt x="38" y="236"/>
                    <a:pt x="37" y="237"/>
                    <a:pt x="36" y="238"/>
                  </a:cubicBezTo>
                  <a:cubicBezTo>
                    <a:pt x="36" y="238"/>
                    <a:pt x="34" y="240"/>
                    <a:pt x="33" y="240"/>
                  </a:cubicBezTo>
                  <a:cubicBezTo>
                    <a:pt x="31" y="241"/>
                    <a:pt x="28" y="241"/>
                    <a:pt x="26" y="241"/>
                  </a:cubicBezTo>
                  <a:cubicBezTo>
                    <a:pt x="24" y="241"/>
                    <a:pt x="21" y="240"/>
                    <a:pt x="19" y="241"/>
                  </a:cubicBezTo>
                  <a:cubicBezTo>
                    <a:pt x="18" y="241"/>
                    <a:pt x="16" y="242"/>
                    <a:pt x="15" y="242"/>
                  </a:cubicBezTo>
                  <a:cubicBezTo>
                    <a:pt x="13" y="242"/>
                    <a:pt x="11" y="241"/>
                    <a:pt x="10" y="241"/>
                  </a:cubicBezTo>
                  <a:cubicBezTo>
                    <a:pt x="8" y="241"/>
                    <a:pt x="5" y="241"/>
                    <a:pt x="4" y="242"/>
                  </a:cubicBezTo>
                  <a:cubicBezTo>
                    <a:pt x="3" y="242"/>
                    <a:pt x="2" y="245"/>
                    <a:pt x="1" y="245"/>
                  </a:cubicBezTo>
                  <a:cubicBezTo>
                    <a:pt x="0" y="244"/>
                    <a:pt x="0" y="242"/>
                    <a:pt x="0" y="241"/>
                  </a:cubicBezTo>
                  <a:cubicBezTo>
                    <a:pt x="0" y="239"/>
                    <a:pt x="1" y="236"/>
                    <a:pt x="3" y="235"/>
                  </a:cubicBezTo>
                  <a:cubicBezTo>
                    <a:pt x="5" y="234"/>
                    <a:pt x="9" y="236"/>
                    <a:pt x="10" y="235"/>
                  </a:cubicBezTo>
                  <a:cubicBezTo>
                    <a:pt x="12" y="235"/>
                    <a:pt x="14" y="233"/>
                    <a:pt x="15" y="232"/>
                  </a:cubicBezTo>
                  <a:cubicBezTo>
                    <a:pt x="16" y="232"/>
                    <a:pt x="17" y="230"/>
                    <a:pt x="18" y="230"/>
                  </a:cubicBezTo>
                  <a:cubicBezTo>
                    <a:pt x="19" y="229"/>
                    <a:pt x="22" y="229"/>
                    <a:pt x="23" y="228"/>
                  </a:cubicBezTo>
                  <a:cubicBezTo>
                    <a:pt x="24" y="228"/>
                    <a:pt x="26" y="227"/>
                    <a:pt x="26" y="226"/>
                  </a:cubicBezTo>
                  <a:cubicBezTo>
                    <a:pt x="27" y="226"/>
                    <a:pt x="27" y="224"/>
                    <a:pt x="27" y="223"/>
                  </a:cubicBezTo>
                  <a:cubicBezTo>
                    <a:pt x="27" y="222"/>
                    <a:pt x="28" y="220"/>
                    <a:pt x="29" y="220"/>
                  </a:cubicBezTo>
                  <a:cubicBezTo>
                    <a:pt x="30" y="220"/>
                    <a:pt x="33" y="221"/>
                    <a:pt x="34" y="221"/>
                  </a:cubicBezTo>
                  <a:cubicBezTo>
                    <a:pt x="35" y="221"/>
                    <a:pt x="36" y="221"/>
                    <a:pt x="37" y="221"/>
                  </a:cubicBezTo>
                  <a:cubicBezTo>
                    <a:pt x="39" y="220"/>
                    <a:pt x="41" y="217"/>
                    <a:pt x="42" y="216"/>
                  </a:cubicBezTo>
                  <a:cubicBezTo>
                    <a:pt x="43" y="215"/>
                    <a:pt x="44" y="213"/>
                    <a:pt x="45" y="212"/>
                  </a:cubicBezTo>
                  <a:cubicBezTo>
                    <a:pt x="45" y="211"/>
                    <a:pt x="46" y="208"/>
                    <a:pt x="47" y="207"/>
                  </a:cubicBezTo>
                  <a:cubicBezTo>
                    <a:pt x="47" y="206"/>
                    <a:pt x="47" y="204"/>
                    <a:pt x="47" y="203"/>
                  </a:cubicBezTo>
                  <a:cubicBezTo>
                    <a:pt x="47" y="202"/>
                    <a:pt x="48" y="200"/>
                    <a:pt x="47" y="199"/>
                  </a:cubicBezTo>
                  <a:cubicBezTo>
                    <a:pt x="46" y="198"/>
                    <a:pt x="45" y="199"/>
                    <a:pt x="44" y="199"/>
                  </a:cubicBezTo>
                  <a:cubicBezTo>
                    <a:pt x="43" y="199"/>
                    <a:pt x="42" y="201"/>
                    <a:pt x="42" y="202"/>
                  </a:cubicBezTo>
                  <a:cubicBezTo>
                    <a:pt x="41" y="202"/>
                    <a:pt x="41" y="204"/>
                    <a:pt x="41" y="205"/>
                  </a:cubicBezTo>
                  <a:cubicBezTo>
                    <a:pt x="40" y="206"/>
                    <a:pt x="40" y="209"/>
                    <a:pt x="39" y="210"/>
                  </a:cubicBezTo>
                  <a:cubicBezTo>
                    <a:pt x="39" y="211"/>
                    <a:pt x="38" y="213"/>
                    <a:pt x="37" y="214"/>
                  </a:cubicBezTo>
                  <a:cubicBezTo>
                    <a:pt x="37" y="214"/>
                    <a:pt x="36" y="215"/>
                    <a:pt x="35" y="215"/>
                  </a:cubicBezTo>
                  <a:cubicBezTo>
                    <a:pt x="34" y="215"/>
                    <a:pt x="33" y="213"/>
                    <a:pt x="32" y="214"/>
                  </a:cubicBezTo>
                  <a:cubicBezTo>
                    <a:pt x="31" y="214"/>
                    <a:pt x="31" y="215"/>
                    <a:pt x="31" y="215"/>
                  </a:cubicBezTo>
                  <a:cubicBezTo>
                    <a:pt x="30" y="216"/>
                    <a:pt x="28" y="216"/>
                    <a:pt x="27" y="217"/>
                  </a:cubicBezTo>
                  <a:cubicBezTo>
                    <a:pt x="26" y="217"/>
                    <a:pt x="24" y="216"/>
                    <a:pt x="24" y="215"/>
                  </a:cubicBezTo>
                  <a:cubicBezTo>
                    <a:pt x="23" y="214"/>
                    <a:pt x="25" y="211"/>
                    <a:pt x="25" y="210"/>
                  </a:cubicBezTo>
                  <a:cubicBezTo>
                    <a:pt x="26" y="208"/>
                    <a:pt x="27" y="206"/>
                    <a:pt x="28" y="206"/>
                  </a:cubicBezTo>
                  <a:cubicBezTo>
                    <a:pt x="29" y="205"/>
                    <a:pt x="31" y="204"/>
                    <a:pt x="32" y="204"/>
                  </a:cubicBezTo>
                  <a:cubicBezTo>
                    <a:pt x="32" y="203"/>
                    <a:pt x="34" y="202"/>
                    <a:pt x="35" y="201"/>
                  </a:cubicBezTo>
                  <a:cubicBezTo>
                    <a:pt x="35" y="200"/>
                    <a:pt x="36" y="198"/>
                    <a:pt x="36" y="197"/>
                  </a:cubicBezTo>
                  <a:cubicBezTo>
                    <a:pt x="36" y="196"/>
                    <a:pt x="36" y="194"/>
                    <a:pt x="36" y="193"/>
                  </a:cubicBezTo>
                  <a:cubicBezTo>
                    <a:pt x="35" y="193"/>
                    <a:pt x="33" y="192"/>
                    <a:pt x="32" y="191"/>
                  </a:cubicBezTo>
                  <a:cubicBezTo>
                    <a:pt x="31" y="191"/>
                    <a:pt x="28" y="190"/>
                    <a:pt x="27" y="190"/>
                  </a:cubicBezTo>
                  <a:cubicBezTo>
                    <a:pt x="26" y="191"/>
                    <a:pt x="25" y="191"/>
                    <a:pt x="24" y="192"/>
                  </a:cubicBezTo>
                  <a:cubicBezTo>
                    <a:pt x="23" y="193"/>
                    <a:pt x="22" y="195"/>
                    <a:pt x="20" y="196"/>
                  </a:cubicBezTo>
                  <a:cubicBezTo>
                    <a:pt x="19" y="196"/>
                    <a:pt x="17" y="194"/>
                    <a:pt x="16" y="193"/>
                  </a:cubicBezTo>
                  <a:cubicBezTo>
                    <a:pt x="15" y="193"/>
                    <a:pt x="14" y="191"/>
                    <a:pt x="13" y="191"/>
                  </a:cubicBezTo>
                  <a:cubicBezTo>
                    <a:pt x="12" y="190"/>
                    <a:pt x="9" y="190"/>
                    <a:pt x="8" y="189"/>
                  </a:cubicBezTo>
                  <a:cubicBezTo>
                    <a:pt x="8" y="189"/>
                    <a:pt x="8" y="188"/>
                    <a:pt x="8" y="187"/>
                  </a:cubicBezTo>
                  <a:cubicBezTo>
                    <a:pt x="8" y="186"/>
                    <a:pt x="9" y="185"/>
                    <a:pt x="10" y="184"/>
                  </a:cubicBezTo>
                  <a:cubicBezTo>
                    <a:pt x="10" y="183"/>
                    <a:pt x="10" y="183"/>
                    <a:pt x="9" y="182"/>
                  </a:cubicBezTo>
                  <a:cubicBezTo>
                    <a:pt x="10" y="181"/>
                    <a:pt x="12" y="180"/>
                    <a:pt x="13" y="180"/>
                  </a:cubicBezTo>
                  <a:cubicBezTo>
                    <a:pt x="14" y="180"/>
                    <a:pt x="16" y="182"/>
                    <a:pt x="17" y="182"/>
                  </a:cubicBezTo>
                  <a:cubicBezTo>
                    <a:pt x="18" y="182"/>
                    <a:pt x="22" y="182"/>
                    <a:pt x="23" y="182"/>
                  </a:cubicBezTo>
                  <a:cubicBezTo>
                    <a:pt x="25" y="181"/>
                    <a:pt x="27" y="178"/>
                    <a:pt x="28" y="177"/>
                  </a:cubicBezTo>
                  <a:cubicBezTo>
                    <a:pt x="30" y="176"/>
                    <a:pt x="34" y="177"/>
                    <a:pt x="36" y="176"/>
                  </a:cubicBezTo>
                  <a:cubicBezTo>
                    <a:pt x="37" y="174"/>
                    <a:pt x="39" y="171"/>
                    <a:pt x="40" y="169"/>
                  </a:cubicBezTo>
                  <a:cubicBezTo>
                    <a:pt x="41" y="168"/>
                    <a:pt x="42" y="163"/>
                    <a:pt x="44" y="163"/>
                  </a:cubicBezTo>
                  <a:cubicBezTo>
                    <a:pt x="45" y="162"/>
                    <a:pt x="47" y="166"/>
                    <a:pt x="49" y="167"/>
                  </a:cubicBezTo>
                  <a:cubicBezTo>
                    <a:pt x="51" y="167"/>
                    <a:pt x="54" y="167"/>
                    <a:pt x="56" y="167"/>
                  </a:cubicBezTo>
                  <a:cubicBezTo>
                    <a:pt x="58" y="167"/>
                    <a:pt x="61" y="165"/>
                    <a:pt x="62" y="164"/>
                  </a:cubicBezTo>
                  <a:cubicBezTo>
                    <a:pt x="64" y="163"/>
                    <a:pt x="68" y="161"/>
                    <a:pt x="70" y="160"/>
                  </a:cubicBezTo>
                  <a:cubicBezTo>
                    <a:pt x="72" y="159"/>
                    <a:pt x="76" y="160"/>
                    <a:pt x="77" y="159"/>
                  </a:cubicBezTo>
                  <a:cubicBezTo>
                    <a:pt x="78" y="158"/>
                    <a:pt x="79" y="155"/>
                    <a:pt x="79" y="153"/>
                  </a:cubicBezTo>
                  <a:cubicBezTo>
                    <a:pt x="78" y="152"/>
                    <a:pt x="76" y="149"/>
                    <a:pt x="76" y="148"/>
                  </a:cubicBezTo>
                  <a:cubicBezTo>
                    <a:pt x="76" y="147"/>
                    <a:pt x="77" y="144"/>
                    <a:pt x="78" y="143"/>
                  </a:cubicBezTo>
                  <a:cubicBezTo>
                    <a:pt x="79" y="142"/>
                    <a:pt x="83" y="140"/>
                    <a:pt x="84" y="139"/>
                  </a:cubicBezTo>
                  <a:cubicBezTo>
                    <a:pt x="86" y="137"/>
                    <a:pt x="89" y="135"/>
                    <a:pt x="90" y="133"/>
                  </a:cubicBezTo>
                  <a:cubicBezTo>
                    <a:pt x="90" y="132"/>
                    <a:pt x="89" y="129"/>
                    <a:pt x="90" y="127"/>
                  </a:cubicBezTo>
                  <a:cubicBezTo>
                    <a:pt x="90" y="126"/>
                    <a:pt x="93" y="124"/>
                    <a:pt x="94" y="123"/>
                  </a:cubicBezTo>
                  <a:cubicBezTo>
                    <a:pt x="94" y="122"/>
                    <a:pt x="96" y="119"/>
                    <a:pt x="96" y="118"/>
                  </a:cubicBezTo>
                  <a:cubicBezTo>
                    <a:pt x="96" y="116"/>
                    <a:pt x="97" y="112"/>
                    <a:pt x="96" y="111"/>
                  </a:cubicBezTo>
                  <a:cubicBezTo>
                    <a:pt x="95" y="109"/>
                    <a:pt x="92" y="108"/>
                    <a:pt x="91" y="107"/>
                  </a:cubicBezTo>
                  <a:cubicBezTo>
                    <a:pt x="91" y="105"/>
                    <a:pt x="92" y="103"/>
                    <a:pt x="92" y="101"/>
                  </a:cubicBezTo>
                  <a:cubicBezTo>
                    <a:pt x="92" y="101"/>
                    <a:pt x="92" y="101"/>
                    <a:pt x="92" y="101"/>
                  </a:cubicBezTo>
                  <a:cubicBezTo>
                    <a:pt x="94" y="99"/>
                    <a:pt x="98" y="98"/>
                    <a:pt x="100" y="96"/>
                  </a:cubicBezTo>
                  <a:cubicBezTo>
                    <a:pt x="101" y="95"/>
                    <a:pt x="104" y="92"/>
                    <a:pt x="104" y="90"/>
                  </a:cubicBezTo>
                  <a:cubicBezTo>
                    <a:pt x="104" y="88"/>
                    <a:pt x="101" y="86"/>
                    <a:pt x="102" y="84"/>
                  </a:cubicBezTo>
                  <a:cubicBezTo>
                    <a:pt x="102" y="83"/>
                    <a:pt x="104" y="83"/>
                    <a:pt x="105" y="82"/>
                  </a:cubicBezTo>
                  <a:cubicBezTo>
                    <a:pt x="106" y="81"/>
                    <a:pt x="107" y="79"/>
                    <a:pt x="107" y="78"/>
                  </a:cubicBezTo>
                  <a:cubicBezTo>
                    <a:pt x="107" y="77"/>
                    <a:pt x="108" y="75"/>
                    <a:pt x="108" y="74"/>
                  </a:cubicBezTo>
                  <a:cubicBezTo>
                    <a:pt x="108" y="73"/>
                    <a:pt x="106" y="72"/>
                    <a:pt x="105" y="71"/>
                  </a:cubicBezTo>
                  <a:cubicBezTo>
                    <a:pt x="105" y="70"/>
                    <a:pt x="106" y="68"/>
                    <a:pt x="106" y="67"/>
                  </a:cubicBezTo>
                  <a:cubicBezTo>
                    <a:pt x="107" y="66"/>
                    <a:pt x="108" y="64"/>
                    <a:pt x="109" y="64"/>
                  </a:cubicBezTo>
                  <a:cubicBezTo>
                    <a:pt x="111" y="63"/>
                    <a:pt x="113" y="66"/>
                    <a:pt x="115" y="66"/>
                  </a:cubicBezTo>
                  <a:close/>
                </a:path>
              </a:pathLst>
            </a:custGeom>
            <a:solidFill>
              <a:srgbClr val="8D8D8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1" name="Freeform 16"/>
            <p:cNvSpPr>
              <a:spLocks/>
            </p:cNvSpPr>
            <p:nvPr/>
          </p:nvSpPr>
          <p:spPr bwMode="auto">
            <a:xfrm>
              <a:off x="9468509" y="6281054"/>
              <a:ext cx="14800" cy="12334"/>
            </a:xfrm>
            <a:custGeom>
              <a:avLst/>
              <a:gdLst/>
              <a:ahLst/>
              <a:cxnLst>
                <a:cxn ang="0">
                  <a:pos x="5" y="3"/>
                </a:cxn>
                <a:cxn ang="0">
                  <a:pos x="5" y="4"/>
                </a:cxn>
                <a:cxn ang="0">
                  <a:pos x="2" y="5"/>
                </a:cxn>
                <a:cxn ang="0">
                  <a:pos x="0" y="3"/>
                </a:cxn>
                <a:cxn ang="0">
                  <a:pos x="1" y="1"/>
                </a:cxn>
                <a:cxn ang="0">
                  <a:pos x="4" y="1"/>
                </a:cxn>
                <a:cxn ang="0">
                  <a:pos x="5" y="3"/>
                </a:cxn>
              </a:cxnLst>
              <a:rect l="0" t="0" r="r" b="b"/>
              <a:pathLst>
                <a:path w="5" h="5">
                  <a:moveTo>
                    <a:pt x="5" y="3"/>
                  </a:moveTo>
                  <a:cubicBezTo>
                    <a:pt x="5" y="3"/>
                    <a:pt x="5" y="4"/>
                    <a:pt x="5" y="4"/>
                  </a:cubicBezTo>
                  <a:cubicBezTo>
                    <a:pt x="4" y="5"/>
                    <a:pt x="3" y="5"/>
                    <a:pt x="2" y="5"/>
                  </a:cubicBezTo>
                  <a:cubicBezTo>
                    <a:pt x="1" y="5"/>
                    <a:pt x="0" y="4"/>
                    <a:pt x="0" y="3"/>
                  </a:cubicBezTo>
                  <a:cubicBezTo>
                    <a:pt x="0" y="3"/>
                    <a:pt x="0" y="1"/>
                    <a:pt x="1" y="1"/>
                  </a:cubicBezTo>
                  <a:cubicBezTo>
                    <a:pt x="1" y="0"/>
                    <a:pt x="3" y="0"/>
                    <a:pt x="4" y="1"/>
                  </a:cubicBezTo>
                  <a:cubicBezTo>
                    <a:pt x="4" y="1"/>
                    <a:pt x="5" y="2"/>
                    <a:pt x="5"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3" name="Freeform 18"/>
            <p:cNvSpPr>
              <a:spLocks/>
            </p:cNvSpPr>
            <p:nvPr/>
          </p:nvSpPr>
          <p:spPr bwMode="auto">
            <a:xfrm>
              <a:off x="9283514" y="6347652"/>
              <a:ext cx="37000" cy="54265"/>
            </a:xfrm>
            <a:custGeom>
              <a:avLst/>
              <a:gdLst/>
              <a:ahLst/>
              <a:cxnLst>
                <a:cxn ang="0">
                  <a:pos x="12" y="10"/>
                </a:cxn>
                <a:cxn ang="0">
                  <a:pos x="12" y="12"/>
                </a:cxn>
                <a:cxn ang="0">
                  <a:pos x="10" y="14"/>
                </a:cxn>
                <a:cxn ang="0">
                  <a:pos x="10" y="16"/>
                </a:cxn>
                <a:cxn ang="0">
                  <a:pos x="9" y="19"/>
                </a:cxn>
                <a:cxn ang="0">
                  <a:pos x="7" y="19"/>
                </a:cxn>
                <a:cxn ang="0">
                  <a:pos x="6" y="18"/>
                </a:cxn>
                <a:cxn ang="0">
                  <a:pos x="4" y="14"/>
                </a:cxn>
                <a:cxn ang="0">
                  <a:pos x="2" y="11"/>
                </a:cxn>
                <a:cxn ang="0">
                  <a:pos x="0" y="8"/>
                </a:cxn>
                <a:cxn ang="0">
                  <a:pos x="0" y="4"/>
                </a:cxn>
                <a:cxn ang="0">
                  <a:pos x="1" y="1"/>
                </a:cxn>
                <a:cxn ang="0">
                  <a:pos x="3" y="0"/>
                </a:cxn>
                <a:cxn ang="0">
                  <a:pos x="5" y="2"/>
                </a:cxn>
                <a:cxn ang="0">
                  <a:pos x="8" y="5"/>
                </a:cxn>
                <a:cxn ang="0">
                  <a:pos x="10" y="7"/>
                </a:cxn>
                <a:cxn ang="0">
                  <a:pos x="12" y="10"/>
                </a:cxn>
              </a:cxnLst>
              <a:rect l="0" t="0" r="r" b="b"/>
              <a:pathLst>
                <a:path w="13" h="19">
                  <a:moveTo>
                    <a:pt x="12" y="10"/>
                  </a:moveTo>
                  <a:cubicBezTo>
                    <a:pt x="13" y="10"/>
                    <a:pt x="13" y="12"/>
                    <a:pt x="12" y="12"/>
                  </a:cubicBezTo>
                  <a:cubicBezTo>
                    <a:pt x="12" y="13"/>
                    <a:pt x="11" y="14"/>
                    <a:pt x="10" y="14"/>
                  </a:cubicBezTo>
                  <a:cubicBezTo>
                    <a:pt x="10" y="15"/>
                    <a:pt x="10" y="16"/>
                    <a:pt x="10" y="16"/>
                  </a:cubicBezTo>
                  <a:cubicBezTo>
                    <a:pt x="9" y="17"/>
                    <a:pt x="9" y="18"/>
                    <a:pt x="9" y="19"/>
                  </a:cubicBezTo>
                  <a:cubicBezTo>
                    <a:pt x="8" y="19"/>
                    <a:pt x="8" y="19"/>
                    <a:pt x="7" y="19"/>
                  </a:cubicBezTo>
                  <a:cubicBezTo>
                    <a:pt x="7" y="19"/>
                    <a:pt x="6" y="18"/>
                    <a:pt x="6" y="18"/>
                  </a:cubicBezTo>
                  <a:cubicBezTo>
                    <a:pt x="5" y="17"/>
                    <a:pt x="5" y="15"/>
                    <a:pt x="4" y="14"/>
                  </a:cubicBezTo>
                  <a:cubicBezTo>
                    <a:pt x="4" y="13"/>
                    <a:pt x="2" y="12"/>
                    <a:pt x="2" y="11"/>
                  </a:cubicBezTo>
                  <a:cubicBezTo>
                    <a:pt x="1" y="10"/>
                    <a:pt x="0" y="9"/>
                    <a:pt x="0" y="8"/>
                  </a:cubicBezTo>
                  <a:cubicBezTo>
                    <a:pt x="0" y="7"/>
                    <a:pt x="0" y="5"/>
                    <a:pt x="0" y="4"/>
                  </a:cubicBezTo>
                  <a:cubicBezTo>
                    <a:pt x="0" y="3"/>
                    <a:pt x="0" y="1"/>
                    <a:pt x="1" y="1"/>
                  </a:cubicBezTo>
                  <a:cubicBezTo>
                    <a:pt x="2" y="0"/>
                    <a:pt x="3" y="0"/>
                    <a:pt x="3" y="0"/>
                  </a:cubicBezTo>
                  <a:cubicBezTo>
                    <a:pt x="4" y="0"/>
                    <a:pt x="5" y="1"/>
                    <a:pt x="5" y="2"/>
                  </a:cubicBezTo>
                  <a:cubicBezTo>
                    <a:pt x="6" y="2"/>
                    <a:pt x="7" y="4"/>
                    <a:pt x="8" y="5"/>
                  </a:cubicBezTo>
                  <a:cubicBezTo>
                    <a:pt x="8" y="5"/>
                    <a:pt x="9" y="6"/>
                    <a:pt x="10" y="7"/>
                  </a:cubicBezTo>
                  <a:cubicBezTo>
                    <a:pt x="11" y="7"/>
                    <a:pt x="12" y="9"/>
                    <a:pt x="12" y="1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6" name="Freeform 19"/>
            <p:cNvSpPr>
              <a:spLocks/>
            </p:cNvSpPr>
            <p:nvPr/>
          </p:nvSpPr>
          <p:spPr bwMode="auto">
            <a:xfrm>
              <a:off x="8785262" y="6540046"/>
              <a:ext cx="19733" cy="22200"/>
            </a:xfrm>
            <a:custGeom>
              <a:avLst/>
              <a:gdLst/>
              <a:ahLst/>
              <a:cxnLst>
                <a:cxn ang="0">
                  <a:pos x="6" y="5"/>
                </a:cxn>
                <a:cxn ang="0">
                  <a:pos x="6" y="7"/>
                </a:cxn>
                <a:cxn ang="0">
                  <a:pos x="3" y="8"/>
                </a:cxn>
                <a:cxn ang="0">
                  <a:pos x="1" y="5"/>
                </a:cxn>
                <a:cxn ang="0">
                  <a:pos x="0" y="2"/>
                </a:cxn>
                <a:cxn ang="0">
                  <a:pos x="1" y="0"/>
                </a:cxn>
                <a:cxn ang="0">
                  <a:pos x="5" y="3"/>
                </a:cxn>
                <a:cxn ang="0">
                  <a:pos x="6" y="5"/>
                </a:cxn>
              </a:cxnLst>
              <a:rect l="0" t="0" r="r" b="b"/>
              <a:pathLst>
                <a:path w="7" h="8">
                  <a:moveTo>
                    <a:pt x="6" y="5"/>
                  </a:moveTo>
                  <a:cubicBezTo>
                    <a:pt x="7" y="6"/>
                    <a:pt x="6" y="7"/>
                    <a:pt x="6" y="7"/>
                  </a:cubicBezTo>
                  <a:cubicBezTo>
                    <a:pt x="5" y="8"/>
                    <a:pt x="4" y="8"/>
                    <a:pt x="3" y="8"/>
                  </a:cubicBezTo>
                  <a:cubicBezTo>
                    <a:pt x="2" y="8"/>
                    <a:pt x="1" y="6"/>
                    <a:pt x="1" y="5"/>
                  </a:cubicBezTo>
                  <a:cubicBezTo>
                    <a:pt x="0" y="5"/>
                    <a:pt x="0" y="3"/>
                    <a:pt x="0" y="2"/>
                  </a:cubicBezTo>
                  <a:cubicBezTo>
                    <a:pt x="0" y="2"/>
                    <a:pt x="1" y="0"/>
                    <a:pt x="1" y="0"/>
                  </a:cubicBezTo>
                  <a:cubicBezTo>
                    <a:pt x="2" y="0"/>
                    <a:pt x="4" y="2"/>
                    <a:pt x="5" y="3"/>
                  </a:cubicBezTo>
                  <a:cubicBezTo>
                    <a:pt x="5" y="3"/>
                    <a:pt x="6" y="4"/>
                    <a:pt x="6"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963888" y="3967393"/>
            <a:ext cx="1132165" cy="1349225"/>
            <a:chOff x="7963888" y="3967393"/>
            <a:chExt cx="1132165" cy="1349225"/>
          </a:xfrm>
        </p:grpSpPr>
        <p:sp>
          <p:nvSpPr>
            <p:cNvPr id="382" name="Freeform 28"/>
            <p:cNvSpPr>
              <a:spLocks/>
            </p:cNvSpPr>
            <p:nvPr/>
          </p:nvSpPr>
          <p:spPr bwMode="auto">
            <a:xfrm>
              <a:off x="7971287" y="3967393"/>
              <a:ext cx="1124766" cy="1349225"/>
            </a:xfrm>
            <a:custGeom>
              <a:avLst/>
              <a:gdLst/>
              <a:ahLst/>
              <a:cxnLst>
                <a:cxn ang="0">
                  <a:pos x="286" y="368"/>
                </a:cxn>
                <a:cxn ang="0">
                  <a:pos x="249" y="385"/>
                </a:cxn>
                <a:cxn ang="0">
                  <a:pos x="223" y="386"/>
                </a:cxn>
                <a:cxn ang="0">
                  <a:pos x="192" y="411"/>
                </a:cxn>
                <a:cxn ang="0">
                  <a:pos x="151" y="407"/>
                </a:cxn>
                <a:cxn ang="0">
                  <a:pos x="122" y="447"/>
                </a:cxn>
                <a:cxn ang="0">
                  <a:pos x="65" y="464"/>
                </a:cxn>
                <a:cxn ang="0">
                  <a:pos x="17" y="478"/>
                </a:cxn>
                <a:cxn ang="0">
                  <a:pos x="15" y="464"/>
                </a:cxn>
                <a:cxn ang="0">
                  <a:pos x="31" y="426"/>
                </a:cxn>
                <a:cxn ang="0">
                  <a:pos x="24" y="404"/>
                </a:cxn>
                <a:cxn ang="0">
                  <a:pos x="14" y="384"/>
                </a:cxn>
                <a:cxn ang="0">
                  <a:pos x="7" y="366"/>
                </a:cxn>
                <a:cxn ang="0">
                  <a:pos x="11" y="342"/>
                </a:cxn>
                <a:cxn ang="0">
                  <a:pos x="1" y="331"/>
                </a:cxn>
                <a:cxn ang="0">
                  <a:pos x="12" y="307"/>
                </a:cxn>
                <a:cxn ang="0">
                  <a:pos x="18" y="292"/>
                </a:cxn>
                <a:cxn ang="0">
                  <a:pos x="31" y="281"/>
                </a:cxn>
                <a:cxn ang="0">
                  <a:pos x="43" y="262"/>
                </a:cxn>
                <a:cxn ang="0">
                  <a:pos x="36" y="239"/>
                </a:cxn>
                <a:cxn ang="0">
                  <a:pos x="47" y="239"/>
                </a:cxn>
                <a:cxn ang="0">
                  <a:pos x="65" y="247"/>
                </a:cxn>
                <a:cxn ang="0">
                  <a:pos x="55" y="225"/>
                </a:cxn>
                <a:cxn ang="0">
                  <a:pos x="51" y="208"/>
                </a:cxn>
                <a:cxn ang="0">
                  <a:pos x="66" y="205"/>
                </a:cxn>
                <a:cxn ang="0">
                  <a:pos x="84" y="196"/>
                </a:cxn>
                <a:cxn ang="0">
                  <a:pos x="91" y="215"/>
                </a:cxn>
                <a:cxn ang="0">
                  <a:pos x="101" y="207"/>
                </a:cxn>
                <a:cxn ang="0">
                  <a:pos x="114" y="203"/>
                </a:cxn>
                <a:cxn ang="0">
                  <a:pos x="129" y="193"/>
                </a:cxn>
                <a:cxn ang="0">
                  <a:pos x="128" y="169"/>
                </a:cxn>
                <a:cxn ang="0">
                  <a:pos x="125" y="152"/>
                </a:cxn>
                <a:cxn ang="0">
                  <a:pos x="138" y="159"/>
                </a:cxn>
                <a:cxn ang="0">
                  <a:pos x="127" y="144"/>
                </a:cxn>
                <a:cxn ang="0">
                  <a:pos x="135" y="146"/>
                </a:cxn>
                <a:cxn ang="0">
                  <a:pos x="145" y="147"/>
                </a:cxn>
                <a:cxn ang="0">
                  <a:pos x="154" y="127"/>
                </a:cxn>
                <a:cxn ang="0">
                  <a:pos x="158" y="110"/>
                </a:cxn>
                <a:cxn ang="0">
                  <a:pos x="171" y="105"/>
                </a:cxn>
                <a:cxn ang="0">
                  <a:pos x="178" y="117"/>
                </a:cxn>
                <a:cxn ang="0">
                  <a:pos x="186" y="104"/>
                </a:cxn>
                <a:cxn ang="0">
                  <a:pos x="192" y="91"/>
                </a:cxn>
                <a:cxn ang="0">
                  <a:pos x="196" y="82"/>
                </a:cxn>
                <a:cxn ang="0">
                  <a:pos x="202" y="74"/>
                </a:cxn>
                <a:cxn ang="0">
                  <a:pos x="223" y="61"/>
                </a:cxn>
                <a:cxn ang="0">
                  <a:pos x="238" y="56"/>
                </a:cxn>
                <a:cxn ang="0">
                  <a:pos x="236" y="34"/>
                </a:cxn>
                <a:cxn ang="0">
                  <a:pos x="250" y="29"/>
                </a:cxn>
                <a:cxn ang="0">
                  <a:pos x="258" y="22"/>
                </a:cxn>
                <a:cxn ang="0">
                  <a:pos x="265" y="5"/>
                </a:cxn>
                <a:cxn ang="0">
                  <a:pos x="293" y="13"/>
                </a:cxn>
                <a:cxn ang="0">
                  <a:pos x="311" y="43"/>
                </a:cxn>
                <a:cxn ang="0">
                  <a:pos x="334" y="70"/>
                </a:cxn>
                <a:cxn ang="0">
                  <a:pos x="365" y="117"/>
                </a:cxn>
                <a:cxn ang="0">
                  <a:pos x="389" y="159"/>
                </a:cxn>
                <a:cxn ang="0">
                  <a:pos x="374" y="188"/>
                </a:cxn>
                <a:cxn ang="0">
                  <a:pos x="357" y="224"/>
                </a:cxn>
                <a:cxn ang="0">
                  <a:pos x="326" y="239"/>
                </a:cxn>
                <a:cxn ang="0">
                  <a:pos x="332" y="264"/>
                </a:cxn>
                <a:cxn ang="0">
                  <a:pos x="331" y="287"/>
                </a:cxn>
                <a:cxn ang="0">
                  <a:pos x="349" y="322"/>
                </a:cxn>
                <a:cxn ang="0">
                  <a:pos x="349" y="364"/>
                </a:cxn>
                <a:cxn ang="0">
                  <a:pos x="323" y="373"/>
                </a:cxn>
              </a:cxnLst>
              <a:rect l="0" t="0" r="r" b="b"/>
              <a:pathLst>
                <a:path w="398" h="478">
                  <a:moveTo>
                    <a:pt x="298" y="395"/>
                  </a:moveTo>
                  <a:cubicBezTo>
                    <a:pt x="297" y="393"/>
                    <a:pt x="294" y="391"/>
                    <a:pt x="293" y="389"/>
                  </a:cubicBezTo>
                  <a:cubicBezTo>
                    <a:pt x="292" y="388"/>
                    <a:pt x="289" y="384"/>
                    <a:pt x="289" y="382"/>
                  </a:cubicBezTo>
                  <a:cubicBezTo>
                    <a:pt x="288" y="380"/>
                    <a:pt x="290" y="375"/>
                    <a:pt x="289" y="373"/>
                  </a:cubicBezTo>
                  <a:cubicBezTo>
                    <a:pt x="289" y="371"/>
                    <a:pt x="287" y="369"/>
                    <a:pt x="286" y="368"/>
                  </a:cubicBezTo>
                  <a:cubicBezTo>
                    <a:pt x="284" y="367"/>
                    <a:pt x="280" y="367"/>
                    <a:pt x="278" y="368"/>
                  </a:cubicBezTo>
                  <a:cubicBezTo>
                    <a:pt x="276" y="369"/>
                    <a:pt x="273" y="374"/>
                    <a:pt x="272" y="375"/>
                  </a:cubicBezTo>
                  <a:cubicBezTo>
                    <a:pt x="270" y="377"/>
                    <a:pt x="267" y="381"/>
                    <a:pt x="265" y="382"/>
                  </a:cubicBezTo>
                  <a:cubicBezTo>
                    <a:pt x="263" y="383"/>
                    <a:pt x="258" y="383"/>
                    <a:pt x="256" y="384"/>
                  </a:cubicBezTo>
                  <a:cubicBezTo>
                    <a:pt x="254" y="384"/>
                    <a:pt x="251" y="384"/>
                    <a:pt x="249" y="385"/>
                  </a:cubicBezTo>
                  <a:cubicBezTo>
                    <a:pt x="249" y="386"/>
                    <a:pt x="248" y="388"/>
                    <a:pt x="247" y="388"/>
                  </a:cubicBezTo>
                  <a:cubicBezTo>
                    <a:pt x="246" y="389"/>
                    <a:pt x="242" y="389"/>
                    <a:pt x="240" y="388"/>
                  </a:cubicBezTo>
                  <a:cubicBezTo>
                    <a:pt x="238" y="388"/>
                    <a:pt x="235" y="384"/>
                    <a:pt x="233" y="383"/>
                  </a:cubicBezTo>
                  <a:cubicBezTo>
                    <a:pt x="232" y="383"/>
                    <a:pt x="229" y="383"/>
                    <a:pt x="227" y="383"/>
                  </a:cubicBezTo>
                  <a:cubicBezTo>
                    <a:pt x="226" y="383"/>
                    <a:pt x="223" y="385"/>
                    <a:pt x="223" y="386"/>
                  </a:cubicBezTo>
                  <a:cubicBezTo>
                    <a:pt x="222" y="387"/>
                    <a:pt x="223" y="392"/>
                    <a:pt x="222" y="393"/>
                  </a:cubicBezTo>
                  <a:cubicBezTo>
                    <a:pt x="222" y="395"/>
                    <a:pt x="220" y="399"/>
                    <a:pt x="219" y="400"/>
                  </a:cubicBezTo>
                  <a:cubicBezTo>
                    <a:pt x="219" y="400"/>
                    <a:pt x="218" y="400"/>
                    <a:pt x="218" y="400"/>
                  </a:cubicBezTo>
                  <a:cubicBezTo>
                    <a:pt x="214" y="402"/>
                    <a:pt x="208" y="403"/>
                    <a:pt x="205" y="404"/>
                  </a:cubicBezTo>
                  <a:cubicBezTo>
                    <a:pt x="202" y="405"/>
                    <a:pt x="196" y="410"/>
                    <a:pt x="192" y="411"/>
                  </a:cubicBezTo>
                  <a:cubicBezTo>
                    <a:pt x="190" y="412"/>
                    <a:pt x="186" y="414"/>
                    <a:pt x="183" y="414"/>
                  </a:cubicBezTo>
                  <a:cubicBezTo>
                    <a:pt x="180" y="414"/>
                    <a:pt x="172" y="413"/>
                    <a:pt x="168" y="411"/>
                  </a:cubicBezTo>
                  <a:cubicBezTo>
                    <a:pt x="166" y="411"/>
                    <a:pt x="164" y="408"/>
                    <a:pt x="162" y="407"/>
                  </a:cubicBezTo>
                  <a:cubicBezTo>
                    <a:pt x="161" y="406"/>
                    <a:pt x="158" y="404"/>
                    <a:pt x="157" y="404"/>
                  </a:cubicBezTo>
                  <a:cubicBezTo>
                    <a:pt x="155" y="404"/>
                    <a:pt x="152" y="406"/>
                    <a:pt x="151" y="407"/>
                  </a:cubicBezTo>
                  <a:cubicBezTo>
                    <a:pt x="150" y="410"/>
                    <a:pt x="150" y="415"/>
                    <a:pt x="149" y="418"/>
                  </a:cubicBezTo>
                  <a:cubicBezTo>
                    <a:pt x="148" y="420"/>
                    <a:pt x="144" y="422"/>
                    <a:pt x="143" y="424"/>
                  </a:cubicBezTo>
                  <a:cubicBezTo>
                    <a:pt x="141" y="425"/>
                    <a:pt x="138" y="428"/>
                    <a:pt x="137" y="430"/>
                  </a:cubicBezTo>
                  <a:cubicBezTo>
                    <a:pt x="136" y="431"/>
                    <a:pt x="134" y="435"/>
                    <a:pt x="132" y="437"/>
                  </a:cubicBezTo>
                  <a:cubicBezTo>
                    <a:pt x="130" y="440"/>
                    <a:pt x="125" y="445"/>
                    <a:pt x="122" y="447"/>
                  </a:cubicBezTo>
                  <a:cubicBezTo>
                    <a:pt x="119" y="449"/>
                    <a:pt x="113" y="453"/>
                    <a:pt x="110" y="456"/>
                  </a:cubicBezTo>
                  <a:cubicBezTo>
                    <a:pt x="108" y="458"/>
                    <a:pt x="104" y="463"/>
                    <a:pt x="101" y="465"/>
                  </a:cubicBezTo>
                  <a:cubicBezTo>
                    <a:pt x="99" y="468"/>
                    <a:pt x="93" y="473"/>
                    <a:pt x="90" y="473"/>
                  </a:cubicBezTo>
                  <a:cubicBezTo>
                    <a:pt x="87" y="473"/>
                    <a:pt x="83" y="470"/>
                    <a:pt x="80" y="469"/>
                  </a:cubicBezTo>
                  <a:cubicBezTo>
                    <a:pt x="76" y="468"/>
                    <a:pt x="69" y="464"/>
                    <a:pt x="65" y="464"/>
                  </a:cubicBezTo>
                  <a:cubicBezTo>
                    <a:pt x="62" y="463"/>
                    <a:pt x="56" y="464"/>
                    <a:pt x="53" y="464"/>
                  </a:cubicBezTo>
                  <a:cubicBezTo>
                    <a:pt x="50" y="464"/>
                    <a:pt x="45" y="462"/>
                    <a:pt x="43" y="462"/>
                  </a:cubicBezTo>
                  <a:cubicBezTo>
                    <a:pt x="40" y="462"/>
                    <a:pt x="34" y="466"/>
                    <a:pt x="32" y="468"/>
                  </a:cubicBezTo>
                  <a:cubicBezTo>
                    <a:pt x="30" y="470"/>
                    <a:pt x="28" y="475"/>
                    <a:pt x="25" y="476"/>
                  </a:cubicBezTo>
                  <a:cubicBezTo>
                    <a:pt x="24" y="477"/>
                    <a:pt x="20" y="478"/>
                    <a:pt x="17" y="478"/>
                  </a:cubicBezTo>
                  <a:cubicBezTo>
                    <a:pt x="17" y="477"/>
                    <a:pt x="19" y="476"/>
                    <a:pt x="19" y="475"/>
                  </a:cubicBezTo>
                  <a:cubicBezTo>
                    <a:pt x="19" y="475"/>
                    <a:pt x="18" y="473"/>
                    <a:pt x="18" y="472"/>
                  </a:cubicBezTo>
                  <a:cubicBezTo>
                    <a:pt x="17" y="471"/>
                    <a:pt x="16" y="471"/>
                    <a:pt x="16" y="470"/>
                  </a:cubicBezTo>
                  <a:cubicBezTo>
                    <a:pt x="15" y="470"/>
                    <a:pt x="14" y="469"/>
                    <a:pt x="14" y="468"/>
                  </a:cubicBezTo>
                  <a:cubicBezTo>
                    <a:pt x="13" y="467"/>
                    <a:pt x="14" y="465"/>
                    <a:pt x="15" y="464"/>
                  </a:cubicBezTo>
                  <a:cubicBezTo>
                    <a:pt x="15" y="461"/>
                    <a:pt x="17" y="457"/>
                    <a:pt x="18" y="455"/>
                  </a:cubicBezTo>
                  <a:cubicBezTo>
                    <a:pt x="19" y="453"/>
                    <a:pt x="19" y="448"/>
                    <a:pt x="20" y="446"/>
                  </a:cubicBezTo>
                  <a:cubicBezTo>
                    <a:pt x="20" y="445"/>
                    <a:pt x="21" y="442"/>
                    <a:pt x="21" y="441"/>
                  </a:cubicBezTo>
                  <a:cubicBezTo>
                    <a:pt x="22" y="438"/>
                    <a:pt x="23" y="430"/>
                    <a:pt x="25" y="428"/>
                  </a:cubicBezTo>
                  <a:cubicBezTo>
                    <a:pt x="26" y="426"/>
                    <a:pt x="30" y="427"/>
                    <a:pt x="31" y="426"/>
                  </a:cubicBezTo>
                  <a:cubicBezTo>
                    <a:pt x="32" y="425"/>
                    <a:pt x="31" y="422"/>
                    <a:pt x="31" y="421"/>
                  </a:cubicBezTo>
                  <a:cubicBezTo>
                    <a:pt x="31" y="420"/>
                    <a:pt x="28" y="419"/>
                    <a:pt x="28" y="418"/>
                  </a:cubicBezTo>
                  <a:cubicBezTo>
                    <a:pt x="27" y="417"/>
                    <a:pt x="28" y="415"/>
                    <a:pt x="27" y="414"/>
                  </a:cubicBezTo>
                  <a:cubicBezTo>
                    <a:pt x="27" y="413"/>
                    <a:pt x="24" y="412"/>
                    <a:pt x="24" y="411"/>
                  </a:cubicBezTo>
                  <a:cubicBezTo>
                    <a:pt x="23" y="409"/>
                    <a:pt x="24" y="405"/>
                    <a:pt x="24" y="404"/>
                  </a:cubicBezTo>
                  <a:cubicBezTo>
                    <a:pt x="25" y="402"/>
                    <a:pt x="27" y="398"/>
                    <a:pt x="27" y="396"/>
                  </a:cubicBezTo>
                  <a:cubicBezTo>
                    <a:pt x="27" y="395"/>
                    <a:pt x="26" y="392"/>
                    <a:pt x="25" y="392"/>
                  </a:cubicBezTo>
                  <a:cubicBezTo>
                    <a:pt x="24" y="391"/>
                    <a:pt x="21" y="390"/>
                    <a:pt x="20" y="389"/>
                  </a:cubicBezTo>
                  <a:cubicBezTo>
                    <a:pt x="19" y="389"/>
                    <a:pt x="19" y="387"/>
                    <a:pt x="19" y="386"/>
                  </a:cubicBezTo>
                  <a:cubicBezTo>
                    <a:pt x="18" y="385"/>
                    <a:pt x="15" y="385"/>
                    <a:pt x="14" y="384"/>
                  </a:cubicBezTo>
                  <a:cubicBezTo>
                    <a:pt x="13" y="383"/>
                    <a:pt x="15" y="380"/>
                    <a:pt x="14" y="379"/>
                  </a:cubicBezTo>
                  <a:cubicBezTo>
                    <a:pt x="14" y="378"/>
                    <a:pt x="12" y="377"/>
                    <a:pt x="11" y="376"/>
                  </a:cubicBezTo>
                  <a:cubicBezTo>
                    <a:pt x="10" y="376"/>
                    <a:pt x="8" y="378"/>
                    <a:pt x="7" y="377"/>
                  </a:cubicBezTo>
                  <a:cubicBezTo>
                    <a:pt x="6" y="376"/>
                    <a:pt x="6" y="373"/>
                    <a:pt x="6" y="371"/>
                  </a:cubicBezTo>
                  <a:cubicBezTo>
                    <a:pt x="6" y="370"/>
                    <a:pt x="7" y="367"/>
                    <a:pt x="7" y="366"/>
                  </a:cubicBezTo>
                  <a:cubicBezTo>
                    <a:pt x="7" y="364"/>
                    <a:pt x="5" y="361"/>
                    <a:pt x="5" y="360"/>
                  </a:cubicBezTo>
                  <a:cubicBezTo>
                    <a:pt x="5" y="358"/>
                    <a:pt x="5" y="356"/>
                    <a:pt x="5" y="354"/>
                  </a:cubicBezTo>
                  <a:cubicBezTo>
                    <a:pt x="5" y="354"/>
                    <a:pt x="4" y="353"/>
                    <a:pt x="4" y="352"/>
                  </a:cubicBezTo>
                  <a:cubicBezTo>
                    <a:pt x="4" y="350"/>
                    <a:pt x="6" y="348"/>
                    <a:pt x="7" y="346"/>
                  </a:cubicBezTo>
                  <a:cubicBezTo>
                    <a:pt x="7" y="345"/>
                    <a:pt x="10" y="343"/>
                    <a:pt x="11" y="342"/>
                  </a:cubicBezTo>
                  <a:cubicBezTo>
                    <a:pt x="12" y="341"/>
                    <a:pt x="15" y="340"/>
                    <a:pt x="15" y="338"/>
                  </a:cubicBezTo>
                  <a:cubicBezTo>
                    <a:pt x="15" y="337"/>
                    <a:pt x="13" y="336"/>
                    <a:pt x="12" y="335"/>
                  </a:cubicBezTo>
                  <a:cubicBezTo>
                    <a:pt x="10" y="335"/>
                    <a:pt x="8" y="334"/>
                    <a:pt x="6" y="334"/>
                  </a:cubicBezTo>
                  <a:cubicBezTo>
                    <a:pt x="6" y="334"/>
                    <a:pt x="4" y="336"/>
                    <a:pt x="3" y="336"/>
                  </a:cubicBezTo>
                  <a:cubicBezTo>
                    <a:pt x="2" y="335"/>
                    <a:pt x="1" y="332"/>
                    <a:pt x="1" y="331"/>
                  </a:cubicBezTo>
                  <a:cubicBezTo>
                    <a:pt x="0" y="329"/>
                    <a:pt x="0" y="325"/>
                    <a:pt x="1" y="323"/>
                  </a:cubicBezTo>
                  <a:cubicBezTo>
                    <a:pt x="1" y="322"/>
                    <a:pt x="2" y="320"/>
                    <a:pt x="3" y="319"/>
                  </a:cubicBezTo>
                  <a:cubicBezTo>
                    <a:pt x="4" y="319"/>
                    <a:pt x="6" y="318"/>
                    <a:pt x="7" y="317"/>
                  </a:cubicBezTo>
                  <a:cubicBezTo>
                    <a:pt x="9" y="316"/>
                    <a:pt x="12" y="313"/>
                    <a:pt x="12" y="311"/>
                  </a:cubicBezTo>
                  <a:cubicBezTo>
                    <a:pt x="12" y="310"/>
                    <a:pt x="12" y="308"/>
                    <a:pt x="12" y="307"/>
                  </a:cubicBezTo>
                  <a:cubicBezTo>
                    <a:pt x="11" y="306"/>
                    <a:pt x="8" y="307"/>
                    <a:pt x="7" y="306"/>
                  </a:cubicBezTo>
                  <a:cubicBezTo>
                    <a:pt x="7" y="305"/>
                    <a:pt x="7" y="302"/>
                    <a:pt x="7" y="301"/>
                  </a:cubicBezTo>
                  <a:cubicBezTo>
                    <a:pt x="8" y="299"/>
                    <a:pt x="9" y="296"/>
                    <a:pt x="10" y="295"/>
                  </a:cubicBezTo>
                  <a:cubicBezTo>
                    <a:pt x="11" y="295"/>
                    <a:pt x="13" y="296"/>
                    <a:pt x="14" y="295"/>
                  </a:cubicBezTo>
                  <a:cubicBezTo>
                    <a:pt x="15" y="295"/>
                    <a:pt x="17" y="293"/>
                    <a:pt x="18" y="292"/>
                  </a:cubicBezTo>
                  <a:cubicBezTo>
                    <a:pt x="19" y="291"/>
                    <a:pt x="20" y="288"/>
                    <a:pt x="20" y="286"/>
                  </a:cubicBezTo>
                  <a:cubicBezTo>
                    <a:pt x="20" y="285"/>
                    <a:pt x="19" y="282"/>
                    <a:pt x="19" y="281"/>
                  </a:cubicBezTo>
                  <a:cubicBezTo>
                    <a:pt x="19" y="280"/>
                    <a:pt x="21" y="278"/>
                    <a:pt x="22" y="278"/>
                  </a:cubicBezTo>
                  <a:cubicBezTo>
                    <a:pt x="23" y="278"/>
                    <a:pt x="25" y="278"/>
                    <a:pt x="26" y="279"/>
                  </a:cubicBezTo>
                  <a:cubicBezTo>
                    <a:pt x="28" y="279"/>
                    <a:pt x="30" y="281"/>
                    <a:pt x="31" y="281"/>
                  </a:cubicBezTo>
                  <a:cubicBezTo>
                    <a:pt x="32" y="282"/>
                    <a:pt x="34" y="281"/>
                    <a:pt x="34" y="280"/>
                  </a:cubicBezTo>
                  <a:cubicBezTo>
                    <a:pt x="35" y="279"/>
                    <a:pt x="36" y="277"/>
                    <a:pt x="36" y="275"/>
                  </a:cubicBezTo>
                  <a:cubicBezTo>
                    <a:pt x="36" y="273"/>
                    <a:pt x="36" y="269"/>
                    <a:pt x="36" y="267"/>
                  </a:cubicBezTo>
                  <a:cubicBezTo>
                    <a:pt x="37" y="266"/>
                    <a:pt x="38" y="265"/>
                    <a:pt x="39" y="264"/>
                  </a:cubicBezTo>
                  <a:cubicBezTo>
                    <a:pt x="40" y="263"/>
                    <a:pt x="42" y="263"/>
                    <a:pt x="43" y="262"/>
                  </a:cubicBezTo>
                  <a:cubicBezTo>
                    <a:pt x="44" y="261"/>
                    <a:pt x="44" y="258"/>
                    <a:pt x="44" y="257"/>
                  </a:cubicBezTo>
                  <a:cubicBezTo>
                    <a:pt x="44" y="256"/>
                    <a:pt x="43" y="254"/>
                    <a:pt x="42" y="253"/>
                  </a:cubicBezTo>
                  <a:cubicBezTo>
                    <a:pt x="42" y="251"/>
                    <a:pt x="43" y="247"/>
                    <a:pt x="42" y="245"/>
                  </a:cubicBezTo>
                  <a:cubicBezTo>
                    <a:pt x="41" y="244"/>
                    <a:pt x="38" y="245"/>
                    <a:pt x="37" y="244"/>
                  </a:cubicBezTo>
                  <a:cubicBezTo>
                    <a:pt x="36" y="243"/>
                    <a:pt x="36" y="240"/>
                    <a:pt x="36" y="239"/>
                  </a:cubicBezTo>
                  <a:cubicBezTo>
                    <a:pt x="36" y="238"/>
                    <a:pt x="38" y="236"/>
                    <a:pt x="39" y="235"/>
                  </a:cubicBezTo>
                  <a:cubicBezTo>
                    <a:pt x="40" y="235"/>
                    <a:pt x="40" y="236"/>
                    <a:pt x="41" y="237"/>
                  </a:cubicBezTo>
                  <a:cubicBezTo>
                    <a:pt x="41" y="237"/>
                    <a:pt x="41" y="239"/>
                    <a:pt x="41" y="239"/>
                  </a:cubicBezTo>
                  <a:cubicBezTo>
                    <a:pt x="41" y="240"/>
                    <a:pt x="42" y="240"/>
                    <a:pt x="43" y="240"/>
                  </a:cubicBezTo>
                  <a:cubicBezTo>
                    <a:pt x="44" y="240"/>
                    <a:pt x="46" y="240"/>
                    <a:pt x="47" y="239"/>
                  </a:cubicBezTo>
                  <a:cubicBezTo>
                    <a:pt x="48" y="239"/>
                    <a:pt x="49" y="236"/>
                    <a:pt x="50" y="235"/>
                  </a:cubicBezTo>
                  <a:cubicBezTo>
                    <a:pt x="50" y="235"/>
                    <a:pt x="52" y="236"/>
                    <a:pt x="52" y="236"/>
                  </a:cubicBezTo>
                  <a:cubicBezTo>
                    <a:pt x="53" y="237"/>
                    <a:pt x="54" y="241"/>
                    <a:pt x="55" y="242"/>
                  </a:cubicBezTo>
                  <a:cubicBezTo>
                    <a:pt x="56" y="243"/>
                    <a:pt x="57" y="245"/>
                    <a:pt x="58" y="246"/>
                  </a:cubicBezTo>
                  <a:cubicBezTo>
                    <a:pt x="60" y="247"/>
                    <a:pt x="63" y="248"/>
                    <a:pt x="65" y="247"/>
                  </a:cubicBezTo>
                  <a:cubicBezTo>
                    <a:pt x="66" y="246"/>
                    <a:pt x="67" y="244"/>
                    <a:pt x="67" y="243"/>
                  </a:cubicBezTo>
                  <a:cubicBezTo>
                    <a:pt x="67" y="241"/>
                    <a:pt x="66" y="239"/>
                    <a:pt x="65" y="238"/>
                  </a:cubicBezTo>
                  <a:cubicBezTo>
                    <a:pt x="64" y="237"/>
                    <a:pt x="62" y="236"/>
                    <a:pt x="61" y="235"/>
                  </a:cubicBezTo>
                  <a:cubicBezTo>
                    <a:pt x="60" y="234"/>
                    <a:pt x="59" y="232"/>
                    <a:pt x="58" y="231"/>
                  </a:cubicBezTo>
                  <a:cubicBezTo>
                    <a:pt x="57" y="230"/>
                    <a:pt x="56" y="227"/>
                    <a:pt x="55" y="225"/>
                  </a:cubicBezTo>
                  <a:cubicBezTo>
                    <a:pt x="54" y="224"/>
                    <a:pt x="53" y="223"/>
                    <a:pt x="52" y="222"/>
                  </a:cubicBezTo>
                  <a:cubicBezTo>
                    <a:pt x="52" y="221"/>
                    <a:pt x="51" y="220"/>
                    <a:pt x="51" y="219"/>
                  </a:cubicBezTo>
                  <a:cubicBezTo>
                    <a:pt x="50" y="218"/>
                    <a:pt x="49" y="216"/>
                    <a:pt x="49" y="215"/>
                  </a:cubicBezTo>
                  <a:cubicBezTo>
                    <a:pt x="49" y="214"/>
                    <a:pt x="52" y="213"/>
                    <a:pt x="52" y="212"/>
                  </a:cubicBezTo>
                  <a:cubicBezTo>
                    <a:pt x="52" y="211"/>
                    <a:pt x="51" y="209"/>
                    <a:pt x="51" y="208"/>
                  </a:cubicBezTo>
                  <a:cubicBezTo>
                    <a:pt x="50" y="207"/>
                    <a:pt x="50" y="205"/>
                    <a:pt x="51" y="204"/>
                  </a:cubicBezTo>
                  <a:cubicBezTo>
                    <a:pt x="51" y="203"/>
                    <a:pt x="54" y="201"/>
                    <a:pt x="55" y="201"/>
                  </a:cubicBezTo>
                  <a:cubicBezTo>
                    <a:pt x="57" y="201"/>
                    <a:pt x="59" y="204"/>
                    <a:pt x="61" y="205"/>
                  </a:cubicBezTo>
                  <a:cubicBezTo>
                    <a:pt x="61" y="206"/>
                    <a:pt x="62" y="207"/>
                    <a:pt x="63" y="207"/>
                  </a:cubicBezTo>
                  <a:cubicBezTo>
                    <a:pt x="64" y="207"/>
                    <a:pt x="65" y="205"/>
                    <a:pt x="66" y="205"/>
                  </a:cubicBezTo>
                  <a:cubicBezTo>
                    <a:pt x="67" y="205"/>
                    <a:pt x="70" y="207"/>
                    <a:pt x="71" y="206"/>
                  </a:cubicBezTo>
                  <a:cubicBezTo>
                    <a:pt x="72" y="205"/>
                    <a:pt x="71" y="202"/>
                    <a:pt x="72" y="200"/>
                  </a:cubicBezTo>
                  <a:cubicBezTo>
                    <a:pt x="73" y="199"/>
                    <a:pt x="76" y="198"/>
                    <a:pt x="77" y="198"/>
                  </a:cubicBezTo>
                  <a:cubicBezTo>
                    <a:pt x="78" y="198"/>
                    <a:pt x="81" y="199"/>
                    <a:pt x="82" y="199"/>
                  </a:cubicBezTo>
                  <a:cubicBezTo>
                    <a:pt x="83" y="198"/>
                    <a:pt x="84" y="196"/>
                    <a:pt x="84" y="196"/>
                  </a:cubicBezTo>
                  <a:cubicBezTo>
                    <a:pt x="85" y="196"/>
                    <a:pt x="88" y="196"/>
                    <a:pt x="88" y="197"/>
                  </a:cubicBezTo>
                  <a:cubicBezTo>
                    <a:pt x="90" y="198"/>
                    <a:pt x="89" y="202"/>
                    <a:pt x="89" y="204"/>
                  </a:cubicBezTo>
                  <a:cubicBezTo>
                    <a:pt x="88" y="205"/>
                    <a:pt x="87" y="208"/>
                    <a:pt x="87" y="209"/>
                  </a:cubicBezTo>
                  <a:cubicBezTo>
                    <a:pt x="87" y="210"/>
                    <a:pt x="88" y="212"/>
                    <a:pt x="89" y="213"/>
                  </a:cubicBezTo>
                  <a:cubicBezTo>
                    <a:pt x="89" y="214"/>
                    <a:pt x="90" y="214"/>
                    <a:pt x="91" y="215"/>
                  </a:cubicBezTo>
                  <a:cubicBezTo>
                    <a:pt x="92" y="216"/>
                    <a:pt x="93" y="218"/>
                    <a:pt x="94" y="219"/>
                  </a:cubicBezTo>
                  <a:cubicBezTo>
                    <a:pt x="95" y="220"/>
                    <a:pt x="96" y="222"/>
                    <a:pt x="97" y="221"/>
                  </a:cubicBezTo>
                  <a:cubicBezTo>
                    <a:pt x="99" y="220"/>
                    <a:pt x="98" y="216"/>
                    <a:pt x="98" y="215"/>
                  </a:cubicBezTo>
                  <a:cubicBezTo>
                    <a:pt x="98" y="214"/>
                    <a:pt x="97" y="212"/>
                    <a:pt x="97" y="211"/>
                  </a:cubicBezTo>
                  <a:cubicBezTo>
                    <a:pt x="98" y="210"/>
                    <a:pt x="100" y="208"/>
                    <a:pt x="101" y="207"/>
                  </a:cubicBezTo>
                  <a:cubicBezTo>
                    <a:pt x="101" y="206"/>
                    <a:pt x="101" y="203"/>
                    <a:pt x="102" y="202"/>
                  </a:cubicBezTo>
                  <a:cubicBezTo>
                    <a:pt x="103" y="201"/>
                    <a:pt x="105" y="200"/>
                    <a:pt x="106" y="201"/>
                  </a:cubicBezTo>
                  <a:cubicBezTo>
                    <a:pt x="107" y="201"/>
                    <a:pt x="107" y="203"/>
                    <a:pt x="108" y="203"/>
                  </a:cubicBezTo>
                  <a:cubicBezTo>
                    <a:pt x="109" y="203"/>
                    <a:pt x="110" y="201"/>
                    <a:pt x="111" y="201"/>
                  </a:cubicBezTo>
                  <a:cubicBezTo>
                    <a:pt x="112" y="201"/>
                    <a:pt x="113" y="203"/>
                    <a:pt x="114" y="203"/>
                  </a:cubicBezTo>
                  <a:cubicBezTo>
                    <a:pt x="116" y="203"/>
                    <a:pt x="119" y="203"/>
                    <a:pt x="120" y="202"/>
                  </a:cubicBezTo>
                  <a:cubicBezTo>
                    <a:pt x="121" y="202"/>
                    <a:pt x="122" y="199"/>
                    <a:pt x="122" y="198"/>
                  </a:cubicBezTo>
                  <a:cubicBezTo>
                    <a:pt x="122" y="197"/>
                    <a:pt x="123" y="195"/>
                    <a:pt x="123" y="193"/>
                  </a:cubicBezTo>
                  <a:cubicBezTo>
                    <a:pt x="124" y="192"/>
                    <a:pt x="126" y="190"/>
                    <a:pt x="127" y="190"/>
                  </a:cubicBezTo>
                  <a:cubicBezTo>
                    <a:pt x="128" y="190"/>
                    <a:pt x="128" y="192"/>
                    <a:pt x="129" y="193"/>
                  </a:cubicBezTo>
                  <a:cubicBezTo>
                    <a:pt x="130" y="193"/>
                    <a:pt x="133" y="195"/>
                    <a:pt x="134" y="194"/>
                  </a:cubicBezTo>
                  <a:cubicBezTo>
                    <a:pt x="135" y="193"/>
                    <a:pt x="136" y="189"/>
                    <a:pt x="136" y="187"/>
                  </a:cubicBezTo>
                  <a:cubicBezTo>
                    <a:pt x="136" y="185"/>
                    <a:pt x="137" y="181"/>
                    <a:pt x="136" y="179"/>
                  </a:cubicBezTo>
                  <a:cubicBezTo>
                    <a:pt x="136" y="177"/>
                    <a:pt x="134" y="175"/>
                    <a:pt x="133" y="174"/>
                  </a:cubicBezTo>
                  <a:cubicBezTo>
                    <a:pt x="132" y="173"/>
                    <a:pt x="129" y="170"/>
                    <a:pt x="128" y="169"/>
                  </a:cubicBezTo>
                  <a:cubicBezTo>
                    <a:pt x="126" y="168"/>
                    <a:pt x="123" y="165"/>
                    <a:pt x="122" y="164"/>
                  </a:cubicBezTo>
                  <a:cubicBezTo>
                    <a:pt x="121" y="163"/>
                    <a:pt x="120" y="161"/>
                    <a:pt x="120" y="160"/>
                  </a:cubicBezTo>
                  <a:cubicBezTo>
                    <a:pt x="120" y="159"/>
                    <a:pt x="119" y="158"/>
                    <a:pt x="119" y="157"/>
                  </a:cubicBezTo>
                  <a:cubicBezTo>
                    <a:pt x="119" y="156"/>
                    <a:pt x="119" y="153"/>
                    <a:pt x="120" y="152"/>
                  </a:cubicBezTo>
                  <a:cubicBezTo>
                    <a:pt x="121" y="151"/>
                    <a:pt x="124" y="152"/>
                    <a:pt x="125" y="152"/>
                  </a:cubicBezTo>
                  <a:cubicBezTo>
                    <a:pt x="126" y="152"/>
                    <a:pt x="128" y="153"/>
                    <a:pt x="129" y="154"/>
                  </a:cubicBezTo>
                  <a:cubicBezTo>
                    <a:pt x="129" y="155"/>
                    <a:pt x="130" y="157"/>
                    <a:pt x="130" y="158"/>
                  </a:cubicBezTo>
                  <a:cubicBezTo>
                    <a:pt x="131" y="159"/>
                    <a:pt x="132" y="161"/>
                    <a:pt x="133" y="162"/>
                  </a:cubicBezTo>
                  <a:cubicBezTo>
                    <a:pt x="134" y="162"/>
                    <a:pt x="136" y="162"/>
                    <a:pt x="136" y="162"/>
                  </a:cubicBezTo>
                  <a:cubicBezTo>
                    <a:pt x="137" y="162"/>
                    <a:pt x="138" y="160"/>
                    <a:pt x="138" y="159"/>
                  </a:cubicBezTo>
                  <a:cubicBezTo>
                    <a:pt x="139" y="158"/>
                    <a:pt x="137" y="156"/>
                    <a:pt x="136" y="155"/>
                  </a:cubicBezTo>
                  <a:cubicBezTo>
                    <a:pt x="136" y="154"/>
                    <a:pt x="134" y="154"/>
                    <a:pt x="133" y="153"/>
                  </a:cubicBezTo>
                  <a:cubicBezTo>
                    <a:pt x="132" y="152"/>
                    <a:pt x="132" y="150"/>
                    <a:pt x="131" y="150"/>
                  </a:cubicBezTo>
                  <a:cubicBezTo>
                    <a:pt x="130" y="149"/>
                    <a:pt x="129" y="148"/>
                    <a:pt x="128" y="147"/>
                  </a:cubicBezTo>
                  <a:cubicBezTo>
                    <a:pt x="128" y="146"/>
                    <a:pt x="127" y="145"/>
                    <a:pt x="127" y="144"/>
                  </a:cubicBezTo>
                  <a:cubicBezTo>
                    <a:pt x="127" y="144"/>
                    <a:pt x="128" y="142"/>
                    <a:pt x="128" y="141"/>
                  </a:cubicBezTo>
                  <a:cubicBezTo>
                    <a:pt x="129" y="140"/>
                    <a:pt x="130" y="140"/>
                    <a:pt x="130" y="140"/>
                  </a:cubicBezTo>
                  <a:cubicBezTo>
                    <a:pt x="131" y="139"/>
                    <a:pt x="133" y="140"/>
                    <a:pt x="133" y="140"/>
                  </a:cubicBezTo>
                  <a:cubicBezTo>
                    <a:pt x="134" y="140"/>
                    <a:pt x="134" y="142"/>
                    <a:pt x="135" y="142"/>
                  </a:cubicBezTo>
                  <a:cubicBezTo>
                    <a:pt x="135" y="143"/>
                    <a:pt x="135" y="145"/>
                    <a:pt x="135" y="146"/>
                  </a:cubicBezTo>
                  <a:cubicBezTo>
                    <a:pt x="136" y="146"/>
                    <a:pt x="138" y="147"/>
                    <a:pt x="138" y="147"/>
                  </a:cubicBezTo>
                  <a:cubicBezTo>
                    <a:pt x="139" y="148"/>
                    <a:pt x="139" y="149"/>
                    <a:pt x="139" y="149"/>
                  </a:cubicBezTo>
                  <a:cubicBezTo>
                    <a:pt x="140" y="150"/>
                    <a:pt x="140" y="151"/>
                    <a:pt x="141" y="152"/>
                  </a:cubicBezTo>
                  <a:cubicBezTo>
                    <a:pt x="141" y="152"/>
                    <a:pt x="142" y="152"/>
                    <a:pt x="143" y="152"/>
                  </a:cubicBezTo>
                  <a:cubicBezTo>
                    <a:pt x="144" y="151"/>
                    <a:pt x="144" y="148"/>
                    <a:pt x="145" y="147"/>
                  </a:cubicBezTo>
                  <a:cubicBezTo>
                    <a:pt x="145" y="146"/>
                    <a:pt x="144" y="143"/>
                    <a:pt x="144" y="142"/>
                  </a:cubicBezTo>
                  <a:cubicBezTo>
                    <a:pt x="144" y="141"/>
                    <a:pt x="144" y="138"/>
                    <a:pt x="145" y="137"/>
                  </a:cubicBezTo>
                  <a:cubicBezTo>
                    <a:pt x="145" y="136"/>
                    <a:pt x="146" y="133"/>
                    <a:pt x="147" y="132"/>
                  </a:cubicBezTo>
                  <a:cubicBezTo>
                    <a:pt x="148" y="131"/>
                    <a:pt x="149" y="129"/>
                    <a:pt x="150" y="128"/>
                  </a:cubicBezTo>
                  <a:cubicBezTo>
                    <a:pt x="151" y="127"/>
                    <a:pt x="153" y="128"/>
                    <a:pt x="154" y="127"/>
                  </a:cubicBezTo>
                  <a:cubicBezTo>
                    <a:pt x="154" y="126"/>
                    <a:pt x="154" y="124"/>
                    <a:pt x="153" y="123"/>
                  </a:cubicBezTo>
                  <a:cubicBezTo>
                    <a:pt x="153" y="122"/>
                    <a:pt x="152" y="120"/>
                    <a:pt x="152" y="120"/>
                  </a:cubicBezTo>
                  <a:cubicBezTo>
                    <a:pt x="152" y="119"/>
                    <a:pt x="152" y="116"/>
                    <a:pt x="152" y="115"/>
                  </a:cubicBezTo>
                  <a:cubicBezTo>
                    <a:pt x="153" y="114"/>
                    <a:pt x="153" y="112"/>
                    <a:pt x="154" y="111"/>
                  </a:cubicBezTo>
                  <a:cubicBezTo>
                    <a:pt x="155" y="111"/>
                    <a:pt x="157" y="111"/>
                    <a:pt x="158" y="110"/>
                  </a:cubicBezTo>
                  <a:cubicBezTo>
                    <a:pt x="159" y="110"/>
                    <a:pt x="160" y="108"/>
                    <a:pt x="160" y="107"/>
                  </a:cubicBezTo>
                  <a:cubicBezTo>
                    <a:pt x="160" y="106"/>
                    <a:pt x="159" y="104"/>
                    <a:pt x="159" y="103"/>
                  </a:cubicBezTo>
                  <a:cubicBezTo>
                    <a:pt x="160" y="103"/>
                    <a:pt x="162" y="102"/>
                    <a:pt x="163" y="102"/>
                  </a:cubicBezTo>
                  <a:cubicBezTo>
                    <a:pt x="164" y="102"/>
                    <a:pt x="167" y="102"/>
                    <a:pt x="168" y="102"/>
                  </a:cubicBezTo>
                  <a:cubicBezTo>
                    <a:pt x="169" y="102"/>
                    <a:pt x="171" y="104"/>
                    <a:pt x="171" y="105"/>
                  </a:cubicBezTo>
                  <a:cubicBezTo>
                    <a:pt x="172" y="106"/>
                    <a:pt x="172" y="108"/>
                    <a:pt x="172" y="109"/>
                  </a:cubicBezTo>
                  <a:cubicBezTo>
                    <a:pt x="172" y="110"/>
                    <a:pt x="171" y="111"/>
                    <a:pt x="171" y="112"/>
                  </a:cubicBezTo>
                  <a:cubicBezTo>
                    <a:pt x="171" y="113"/>
                    <a:pt x="173" y="114"/>
                    <a:pt x="173" y="115"/>
                  </a:cubicBezTo>
                  <a:cubicBezTo>
                    <a:pt x="173" y="116"/>
                    <a:pt x="172" y="118"/>
                    <a:pt x="173" y="119"/>
                  </a:cubicBezTo>
                  <a:cubicBezTo>
                    <a:pt x="174" y="120"/>
                    <a:pt x="177" y="118"/>
                    <a:pt x="178" y="117"/>
                  </a:cubicBezTo>
                  <a:cubicBezTo>
                    <a:pt x="179" y="117"/>
                    <a:pt x="179" y="115"/>
                    <a:pt x="180" y="114"/>
                  </a:cubicBezTo>
                  <a:cubicBezTo>
                    <a:pt x="180" y="113"/>
                    <a:pt x="181" y="113"/>
                    <a:pt x="181" y="112"/>
                  </a:cubicBezTo>
                  <a:cubicBezTo>
                    <a:pt x="182" y="111"/>
                    <a:pt x="183" y="109"/>
                    <a:pt x="183" y="108"/>
                  </a:cubicBezTo>
                  <a:cubicBezTo>
                    <a:pt x="184" y="107"/>
                    <a:pt x="184" y="105"/>
                    <a:pt x="184" y="104"/>
                  </a:cubicBezTo>
                  <a:cubicBezTo>
                    <a:pt x="185" y="104"/>
                    <a:pt x="186" y="104"/>
                    <a:pt x="186" y="104"/>
                  </a:cubicBezTo>
                  <a:cubicBezTo>
                    <a:pt x="187" y="103"/>
                    <a:pt x="190" y="103"/>
                    <a:pt x="190" y="102"/>
                  </a:cubicBezTo>
                  <a:cubicBezTo>
                    <a:pt x="190" y="102"/>
                    <a:pt x="189" y="100"/>
                    <a:pt x="189" y="100"/>
                  </a:cubicBezTo>
                  <a:cubicBezTo>
                    <a:pt x="188" y="99"/>
                    <a:pt x="186" y="97"/>
                    <a:pt x="186" y="96"/>
                  </a:cubicBezTo>
                  <a:cubicBezTo>
                    <a:pt x="186" y="95"/>
                    <a:pt x="188" y="94"/>
                    <a:pt x="189" y="93"/>
                  </a:cubicBezTo>
                  <a:cubicBezTo>
                    <a:pt x="190" y="93"/>
                    <a:pt x="192" y="92"/>
                    <a:pt x="192" y="91"/>
                  </a:cubicBezTo>
                  <a:cubicBezTo>
                    <a:pt x="193" y="91"/>
                    <a:pt x="194" y="89"/>
                    <a:pt x="194" y="88"/>
                  </a:cubicBezTo>
                  <a:cubicBezTo>
                    <a:pt x="194" y="87"/>
                    <a:pt x="191" y="86"/>
                    <a:pt x="190" y="84"/>
                  </a:cubicBezTo>
                  <a:cubicBezTo>
                    <a:pt x="190" y="84"/>
                    <a:pt x="190" y="81"/>
                    <a:pt x="190" y="81"/>
                  </a:cubicBezTo>
                  <a:cubicBezTo>
                    <a:pt x="191" y="80"/>
                    <a:pt x="193" y="80"/>
                    <a:pt x="194" y="80"/>
                  </a:cubicBezTo>
                  <a:cubicBezTo>
                    <a:pt x="194" y="80"/>
                    <a:pt x="196" y="82"/>
                    <a:pt x="196" y="82"/>
                  </a:cubicBezTo>
                  <a:cubicBezTo>
                    <a:pt x="197" y="83"/>
                    <a:pt x="196" y="85"/>
                    <a:pt x="197" y="86"/>
                  </a:cubicBezTo>
                  <a:cubicBezTo>
                    <a:pt x="197" y="86"/>
                    <a:pt x="199" y="87"/>
                    <a:pt x="199" y="87"/>
                  </a:cubicBezTo>
                  <a:cubicBezTo>
                    <a:pt x="200" y="86"/>
                    <a:pt x="201" y="84"/>
                    <a:pt x="201" y="83"/>
                  </a:cubicBezTo>
                  <a:cubicBezTo>
                    <a:pt x="201" y="82"/>
                    <a:pt x="200" y="80"/>
                    <a:pt x="200" y="80"/>
                  </a:cubicBezTo>
                  <a:cubicBezTo>
                    <a:pt x="200" y="78"/>
                    <a:pt x="201" y="75"/>
                    <a:pt x="202" y="74"/>
                  </a:cubicBezTo>
                  <a:cubicBezTo>
                    <a:pt x="203" y="72"/>
                    <a:pt x="206" y="71"/>
                    <a:pt x="208" y="70"/>
                  </a:cubicBezTo>
                  <a:cubicBezTo>
                    <a:pt x="209" y="69"/>
                    <a:pt x="212" y="69"/>
                    <a:pt x="213" y="68"/>
                  </a:cubicBezTo>
                  <a:cubicBezTo>
                    <a:pt x="213" y="67"/>
                    <a:pt x="214" y="65"/>
                    <a:pt x="214" y="64"/>
                  </a:cubicBezTo>
                  <a:cubicBezTo>
                    <a:pt x="215" y="63"/>
                    <a:pt x="217" y="61"/>
                    <a:pt x="218" y="61"/>
                  </a:cubicBezTo>
                  <a:cubicBezTo>
                    <a:pt x="219" y="60"/>
                    <a:pt x="222" y="61"/>
                    <a:pt x="223" y="61"/>
                  </a:cubicBezTo>
                  <a:cubicBezTo>
                    <a:pt x="224" y="61"/>
                    <a:pt x="226" y="61"/>
                    <a:pt x="227" y="61"/>
                  </a:cubicBezTo>
                  <a:cubicBezTo>
                    <a:pt x="228" y="60"/>
                    <a:pt x="229" y="57"/>
                    <a:pt x="230" y="56"/>
                  </a:cubicBezTo>
                  <a:cubicBezTo>
                    <a:pt x="231" y="56"/>
                    <a:pt x="233" y="56"/>
                    <a:pt x="234" y="56"/>
                  </a:cubicBezTo>
                  <a:cubicBezTo>
                    <a:pt x="234" y="57"/>
                    <a:pt x="234" y="58"/>
                    <a:pt x="235" y="58"/>
                  </a:cubicBezTo>
                  <a:cubicBezTo>
                    <a:pt x="236" y="59"/>
                    <a:pt x="237" y="57"/>
                    <a:pt x="238" y="56"/>
                  </a:cubicBezTo>
                  <a:cubicBezTo>
                    <a:pt x="239" y="55"/>
                    <a:pt x="241" y="53"/>
                    <a:pt x="241" y="52"/>
                  </a:cubicBezTo>
                  <a:cubicBezTo>
                    <a:pt x="240" y="50"/>
                    <a:pt x="236" y="50"/>
                    <a:pt x="236" y="49"/>
                  </a:cubicBezTo>
                  <a:cubicBezTo>
                    <a:pt x="235" y="48"/>
                    <a:pt x="237" y="45"/>
                    <a:pt x="237" y="44"/>
                  </a:cubicBezTo>
                  <a:cubicBezTo>
                    <a:pt x="237" y="43"/>
                    <a:pt x="236" y="40"/>
                    <a:pt x="236" y="39"/>
                  </a:cubicBezTo>
                  <a:cubicBezTo>
                    <a:pt x="236" y="38"/>
                    <a:pt x="236" y="35"/>
                    <a:pt x="236" y="34"/>
                  </a:cubicBezTo>
                  <a:cubicBezTo>
                    <a:pt x="236" y="33"/>
                    <a:pt x="236" y="29"/>
                    <a:pt x="237" y="28"/>
                  </a:cubicBezTo>
                  <a:cubicBezTo>
                    <a:pt x="238" y="27"/>
                    <a:pt x="239" y="26"/>
                    <a:pt x="240" y="26"/>
                  </a:cubicBezTo>
                  <a:cubicBezTo>
                    <a:pt x="241" y="26"/>
                    <a:pt x="242" y="26"/>
                    <a:pt x="243" y="27"/>
                  </a:cubicBezTo>
                  <a:cubicBezTo>
                    <a:pt x="244" y="27"/>
                    <a:pt x="244" y="29"/>
                    <a:pt x="245" y="29"/>
                  </a:cubicBezTo>
                  <a:cubicBezTo>
                    <a:pt x="246" y="29"/>
                    <a:pt x="249" y="29"/>
                    <a:pt x="250" y="29"/>
                  </a:cubicBezTo>
                  <a:cubicBezTo>
                    <a:pt x="251" y="29"/>
                    <a:pt x="252" y="31"/>
                    <a:pt x="253" y="31"/>
                  </a:cubicBezTo>
                  <a:cubicBezTo>
                    <a:pt x="254" y="31"/>
                    <a:pt x="256" y="32"/>
                    <a:pt x="257" y="31"/>
                  </a:cubicBezTo>
                  <a:cubicBezTo>
                    <a:pt x="258" y="31"/>
                    <a:pt x="260" y="30"/>
                    <a:pt x="260" y="29"/>
                  </a:cubicBezTo>
                  <a:cubicBezTo>
                    <a:pt x="261" y="28"/>
                    <a:pt x="261" y="26"/>
                    <a:pt x="260" y="24"/>
                  </a:cubicBezTo>
                  <a:cubicBezTo>
                    <a:pt x="260" y="24"/>
                    <a:pt x="259" y="22"/>
                    <a:pt x="258" y="22"/>
                  </a:cubicBezTo>
                  <a:cubicBezTo>
                    <a:pt x="258" y="21"/>
                    <a:pt x="256" y="20"/>
                    <a:pt x="256" y="19"/>
                  </a:cubicBezTo>
                  <a:cubicBezTo>
                    <a:pt x="256" y="18"/>
                    <a:pt x="256" y="16"/>
                    <a:pt x="257" y="15"/>
                  </a:cubicBezTo>
                  <a:cubicBezTo>
                    <a:pt x="257" y="15"/>
                    <a:pt x="259" y="14"/>
                    <a:pt x="260" y="13"/>
                  </a:cubicBezTo>
                  <a:cubicBezTo>
                    <a:pt x="261" y="13"/>
                    <a:pt x="262" y="11"/>
                    <a:pt x="263" y="10"/>
                  </a:cubicBezTo>
                  <a:cubicBezTo>
                    <a:pt x="264" y="9"/>
                    <a:pt x="264" y="6"/>
                    <a:pt x="265" y="5"/>
                  </a:cubicBezTo>
                  <a:cubicBezTo>
                    <a:pt x="265" y="4"/>
                    <a:pt x="268" y="2"/>
                    <a:pt x="269" y="0"/>
                  </a:cubicBezTo>
                  <a:cubicBezTo>
                    <a:pt x="269" y="0"/>
                    <a:pt x="269" y="0"/>
                    <a:pt x="269" y="0"/>
                  </a:cubicBezTo>
                  <a:cubicBezTo>
                    <a:pt x="270" y="0"/>
                    <a:pt x="272" y="1"/>
                    <a:pt x="273" y="1"/>
                  </a:cubicBezTo>
                  <a:cubicBezTo>
                    <a:pt x="275" y="2"/>
                    <a:pt x="278" y="6"/>
                    <a:pt x="280" y="7"/>
                  </a:cubicBezTo>
                  <a:cubicBezTo>
                    <a:pt x="283" y="9"/>
                    <a:pt x="289" y="11"/>
                    <a:pt x="293" y="13"/>
                  </a:cubicBezTo>
                  <a:cubicBezTo>
                    <a:pt x="294" y="14"/>
                    <a:pt x="298" y="16"/>
                    <a:pt x="299" y="17"/>
                  </a:cubicBezTo>
                  <a:cubicBezTo>
                    <a:pt x="301" y="18"/>
                    <a:pt x="303" y="21"/>
                    <a:pt x="305" y="22"/>
                  </a:cubicBezTo>
                  <a:cubicBezTo>
                    <a:pt x="306" y="23"/>
                    <a:pt x="307" y="26"/>
                    <a:pt x="308" y="28"/>
                  </a:cubicBezTo>
                  <a:cubicBezTo>
                    <a:pt x="308" y="30"/>
                    <a:pt x="307" y="35"/>
                    <a:pt x="308" y="37"/>
                  </a:cubicBezTo>
                  <a:cubicBezTo>
                    <a:pt x="308" y="38"/>
                    <a:pt x="310" y="41"/>
                    <a:pt x="311" y="43"/>
                  </a:cubicBezTo>
                  <a:cubicBezTo>
                    <a:pt x="312" y="45"/>
                    <a:pt x="315" y="49"/>
                    <a:pt x="316" y="51"/>
                  </a:cubicBezTo>
                  <a:cubicBezTo>
                    <a:pt x="317" y="52"/>
                    <a:pt x="318" y="56"/>
                    <a:pt x="319" y="58"/>
                  </a:cubicBezTo>
                  <a:cubicBezTo>
                    <a:pt x="319" y="59"/>
                    <a:pt x="320" y="63"/>
                    <a:pt x="321" y="64"/>
                  </a:cubicBezTo>
                  <a:cubicBezTo>
                    <a:pt x="322" y="65"/>
                    <a:pt x="325" y="67"/>
                    <a:pt x="326" y="68"/>
                  </a:cubicBezTo>
                  <a:cubicBezTo>
                    <a:pt x="328" y="68"/>
                    <a:pt x="332" y="69"/>
                    <a:pt x="334" y="70"/>
                  </a:cubicBezTo>
                  <a:cubicBezTo>
                    <a:pt x="336" y="71"/>
                    <a:pt x="339" y="73"/>
                    <a:pt x="340" y="75"/>
                  </a:cubicBezTo>
                  <a:cubicBezTo>
                    <a:pt x="343" y="78"/>
                    <a:pt x="344" y="87"/>
                    <a:pt x="346" y="91"/>
                  </a:cubicBezTo>
                  <a:cubicBezTo>
                    <a:pt x="347" y="94"/>
                    <a:pt x="350" y="101"/>
                    <a:pt x="352" y="104"/>
                  </a:cubicBezTo>
                  <a:cubicBezTo>
                    <a:pt x="353" y="106"/>
                    <a:pt x="355" y="108"/>
                    <a:pt x="356" y="110"/>
                  </a:cubicBezTo>
                  <a:cubicBezTo>
                    <a:pt x="358" y="112"/>
                    <a:pt x="362" y="115"/>
                    <a:pt x="365" y="117"/>
                  </a:cubicBezTo>
                  <a:cubicBezTo>
                    <a:pt x="367" y="118"/>
                    <a:pt x="371" y="120"/>
                    <a:pt x="373" y="122"/>
                  </a:cubicBezTo>
                  <a:cubicBezTo>
                    <a:pt x="376" y="124"/>
                    <a:pt x="381" y="130"/>
                    <a:pt x="383" y="133"/>
                  </a:cubicBezTo>
                  <a:cubicBezTo>
                    <a:pt x="385" y="137"/>
                    <a:pt x="389" y="144"/>
                    <a:pt x="391" y="147"/>
                  </a:cubicBezTo>
                  <a:cubicBezTo>
                    <a:pt x="392" y="149"/>
                    <a:pt x="396" y="153"/>
                    <a:pt x="398" y="155"/>
                  </a:cubicBezTo>
                  <a:cubicBezTo>
                    <a:pt x="396" y="157"/>
                    <a:pt x="391" y="158"/>
                    <a:pt x="389" y="159"/>
                  </a:cubicBezTo>
                  <a:cubicBezTo>
                    <a:pt x="388" y="160"/>
                    <a:pt x="384" y="162"/>
                    <a:pt x="383" y="163"/>
                  </a:cubicBezTo>
                  <a:cubicBezTo>
                    <a:pt x="381" y="164"/>
                    <a:pt x="378" y="169"/>
                    <a:pt x="377" y="171"/>
                  </a:cubicBezTo>
                  <a:cubicBezTo>
                    <a:pt x="376" y="172"/>
                    <a:pt x="374" y="173"/>
                    <a:pt x="373" y="174"/>
                  </a:cubicBezTo>
                  <a:cubicBezTo>
                    <a:pt x="373" y="176"/>
                    <a:pt x="372" y="180"/>
                    <a:pt x="372" y="181"/>
                  </a:cubicBezTo>
                  <a:cubicBezTo>
                    <a:pt x="372" y="183"/>
                    <a:pt x="374" y="186"/>
                    <a:pt x="374" y="188"/>
                  </a:cubicBezTo>
                  <a:cubicBezTo>
                    <a:pt x="374" y="191"/>
                    <a:pt x="372" y="196"/>
                    <a:pt x="372" y="198"/>
                  </a:cubicBezTo>
                  <a:cubicBezTo>
                    <a:pt x="371" y="201"/>
                    <a:pt x="370" y="206"/>
                    <a:pt x="370" y="208"/>
                  </a:cubicBezTo>
                  <a:cubicBezTo>
                    <a:pt x="370" y="211"/>
                    <a:pt x="371" y="217"/>
                    <a:pt x="370" y="220"/>
                  </a:cubicBezTo>
                  <a:cubicBezTo>
                    <a:pt x="370" y="221"/>
                    <a:pt x="367" y="224"/>
                    <a:pt x="366" y="224"/>
                  </a:cubicBezTo>
                  <a:cubicBezTo>
                    <a:pt x="364" y="225"/>
                    <a:pt x="359" y="224"/>
                    <a:pt x="357" y="224"/>
                  </a:cubicBezTo>
                  <a:cubicBezTo>
                    <a:pt x="355" y="223"/>
                    <a:pt x="352" y="221"/>
                    <a:pt x="351" y="221"/>
                  </a:cubicBezTo>
                  <a:cubicBezTo>
                    <a:pt x="349" y="221"/>
                    <a:pt x="344" y="223"/>
                    <a:pt x="342" y="224"/>
                  </a:cubicBezTo>
                  <a:cubicBezTo>
                    <a:pt x="341" y="224"/>
                    <a:pt x="337" y="226"/>
                    <a:pt x="336" y="227"/>
                  </a:cubicBezTo>
                  <a:cubicBezTo>
                    <a:pt x="334" y="228"/>
                    <a:pt x="332" y="230"/>
                    <a:pt x="331" y="231"/>
                  </a:cubicBezTo>
                  <a:cubicBezTo>
                    <a:pt x="330" y="233"/>
                    <a:pt x="328" y="237"/>
                    <a:pt x="326" y="239"/>
                  </a:cubicBezTo>
                  <a:cubicBezTo>
                    <a:pt x="326" y="240"/>
                    <a:pt x="324" y="242"/>
                    <a:pt x="323" y="243"/>
                  </a:cubicBezTo>
                  <a:cubicBezTo>
                    <a:pt x="323" y="245"/>
                    <a:pt x="323" y="248"/>
                    <a:pt x="323" y="250"/>
                  </a:cubicBezTo>
                  <a:cubicBezTo>
                    <a:pt x="324" y="251"/>
                    <a:pt x="325" y="252"/>
                    <a:pt x="326" y="253"/>
                  </a:cubicBezTo>
                  <a:cubicBezTo>
                    <a:pt x="326" y="254"/>
                    <a:pt x="327" y="258"/>
                    <a:pt x="328" y="259"/>
                  </a:cubicBezTo>
                  <a:cubicBezTo>
                    <a:pt x="329" y="260"/>
                    <a:pt x="331" y="262"/>
                    <a:pt x="332" y="264"/>
                  </a:cubicBezTo>
                  <a:cubicBezTo>
                    <a:pt x="332" y="265"/>
                    <a:pt x="332" y="268"/>
                    <a:pt x="333" y="270"/>
                  </a:cubicBezTo>
                  <a:cubicBezTo>
                    <a:pt x="334" y="271"/>
                    <a:pt x="337" y="273"/>
                    <a:pt x="337" y="274"/>
                  </a:cubicBezTo>
                  <a:cubicBezTo>
                    <a:pt x="338" y="276"/>
                    <a:pt x="340" y="280"/>
                    <a:pt x="339" y="282"/>
                  </a:cubicBezTo>
                  <a:cubicBezTo>
                    <a:pt x="339" y="284"/>
                    <a:pt x="337" y="285"/>
                    <a:pt x="336" y="286"/>
                  </a:cubicBezTo>
                  <a:cubicBezTo>
                    <a:pt x="335" y="287"/>
                    <a:pt x="332" y="286"/>
                    <a:pt x="331" y="287"/>
                  </a:cubicBezTo>
                  <a:cubicBezTo>
                    <a:pt x="331" y="288"/>
                    <a:pt x="332" y="290"/>
                    <a:pt x="332" y="291"/>
                  </a:cubicBezTo>
                  <a:cubicBezTo>
                    <a:pt x="333" y="293"/>
                    <a:pt x="337" y="294"/>
                    <a:pt x="338" y="296"/>
                  </a:cubicBezTo>
                  <a:cubicBezTo>
                    <a:pt x="340" y="298"/>
                    <a:pt x="342" y="303"/>
                    <a:pt x="342" y="305"/>
                  </a:cubicBezTo>
                  <a:cubicBezTo>
                    <a:pt x="343" y="307"/>
                    <a:pt x="344" y="312"/>
                    <a:pt x="345" y="315"/>
                  </a:cubicBezTo>
                  <a:cubicBezTo>
                    <a:pt x="346" y="317"/>
                    <a:pt x="348" y="321"/>
                    <a:pt x="349" y="322"/>
                  </a:cubicBezTo>
                  <a:cubicBezTo>
                    <a:pt x="349" y="324"/>
                    <a:pt x="351" y="328"/>
                    <a:pt x="351" y="330"/>
                  </a:cubicBezTo>
                  <a:cubicBezTo>
                    <a:pt x="352" y="333"/>
                    <a:pt x="351" y="339"/>
                    <a:pt x="351" y="341"/>
                  </a:cubicBezTo>
                  <a:cubicBezTo>
                    <a:pt x="351" y="343"/>
                    <a:pt x="352" y="346"/>
                    <a:pt x="352" y="348"/>
                  </a:cubicBezTo>
                  <a:cubicBezTo>
                    <a:pt x="352" y="349"/>
                    <a:pt x="351" y="352"/>
                    <a:pt x="350" y="353"/>
                  </a:cubicBezTo>
                  <a:cubicBezTo>
                    <a:pt x="350" y="356"/>
                    <a:pt x="350" y="361"/>
                    <a:pt x="349" y="364"/>
                  </a:cubicBezTo>
                  <a:cubicBezTo>
                    <a:pt x="347" y="365"/>
                    <a:pt x="344" y="368"/>
                    <a:pt x="342" y="368"/>
                  </a:cubicBezTo>
                  <a:cubicBezTo>
                    <a:pt x="340" y="368"/>
                    <a:pt x="338" y="365"/>
                    <a:pt x="336" y="365"/>
                  </a:cubicBezTo>
                  <a:cubicBezTo>
                    <a:pt x="335" y="365"/>
                    <a:pt x="332" y="367"/>
                    <a:pt x="331" y="368"/>
                  </a:cubicBezTo>
                  <a:cubicBezTo>
                    <a:pt x="330" y="369"/>
                    <a:pt x="332" y="373"/>
                    <a:pt x="331" y="374"/>
                  </a:cubicBezTo>
                  <a:cubicBezTo>
                    <a:pt x="330" y="376"/>
                    <a:pt x="325" y="374"/>
                    <a:pt x="323" y="373"/>
                  </a:cubicBezTo>
                  <a:cubicBezTo>
                    <a:pt x="321" y="372"/>
                    <a:pt x="318" y="369"/>
                    <a:pt x="317" y="370"/>
                  </a:cubicBezTo>
                  <a:cubicBezTo>
                    <a:pt x="315" y="370"/>
                    <a:pt x="313" y="374"/>
                    <a:pt x="312" y="376"/>
                  </a:cubicBezTo>
                  <a:cubicBezTo>
                    <a:pt x="311" y="378"/>
                    <a:pt x="309" y="383"/>
                    <a:pt x="308" y="385"/>
                  </a:cubicBezTo>
                  <a:cubicBezTo>
                    <a:pt x="306" y="387"/>
                    <a:pt x="301" y="392"/>
                    <a:pt x="298" y="395"/>
                  </a:cubicBezTo>
                  <a:close/>
                </a:path>
              </a:pathLst>
            </a:custGeom>
            <a:solidFill>
              <a:srgbClr val="B5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 name="Group 8"/>
            <p:cNvGrpSpPr/>
            <p:nvPr/>
          </p:nvGrpSpPr>
          <p:grpSpPr>
            <a:xfrm>
              <a:off x="7963888" y="4174586"/>
              <a:ext cx="535250" cy="675847"/>
              <a:chOff x="7963888" y="4174586"/>
              <a:chExt cx="535250" cy="675847"/>
            </a:xfrm>
          </p:grpSpPr>
          <p:sp>
            <p:nvSpPr>
              <p:cNvPr id="383" name="Freeform 29"/>
              <p:cNvSpPr>
                <a:spLocks/>
              </p:cNvSpPr>
              <p:nvPr/>
            </p:nvSpPr>
            <p:spPr bwMode="auto">
              <a:xfrm>
                <a:off x="8449806" y="4174586"/>
                <a:ext cx="49332" cy="29599"/>
              </a:xfrm>
              <a:custGeom>
                <a:avLst/>
                <a:gdLst/>
                <a:ahLst/>
                <a:cxnLst>
                  <a:cxn ang="0">
                    <a:pos x="18" y="5"/>
                  </a:cxn>
                  <a:cxn ang="0">
                    <a:pos x="17" y="10"/>
                  </a:cxn>
                  <a:cxn ang="0">
                    <a:pos x="13" y="10"/>
                  </a:cxn>
                  <a:cxn ang="0">
                    <a:pos x="8" y="9"/>
                  </a:cxn>
                  <a:cxn ang="0">
                    <a:pos x="5" y="10"/>
                  </a:cxn>
                  <a:cxn ang="0">
                    <a:pos x="2" y="10"/>
                  </a:cxn>
                  <a:cxn ang="0">
                    <a:pos x="0" y="6"/>
                  </a:cxn>
                  <a:cxn ang="0">
                    <a:pos x="2" y="2"/>
                  </a:cxn>
                  <a:cxn ang="0">
                    <a:pos x="7" y="0"/>
                  </a:cxn>
                  <a:cxn ang="0">
                    <a:pos x="13" y="2"/>
                  </a:cxn>
                  <a:cxn ang="0">
                    <a:pos x="16" y="3"/>
                  </a:cxn>
                  <a:cxn ang="0">
                    <a:pos x="18" y="5"/>
                  </a:cxn>
                </a:cxnLst>
                <a:rect l="0" t="0" r="r" b="b"/>
                <a:pathLst>
                  <a:path w="18" h="11">
                    <a:moveTo>
                      <a:pt x="18" y="5"/>
                    </a:moveTo>
                    <a:cubicBezTo>
                      <a:pt x="18" y="7"/>
                      <a:pt x="17" y="9"/>
                      <a:pt x="17" y="10"/>
                    </a:cubicBezTo>
                    <a:cubicBezTo>
                      <a:pt x="16" y="10"/>
                      <a:pt x="14" y="10"/>
                      <a:pt x="13" y="10"/>
                    </a:cubicBezTo>
                    <a:cubicBezTo>
                      <a:pt x="12" y="10"/>
                      <a:pt x="10" y="9"/>
                      <a:pt x="8" y="9"/>
                    </a:cubicBezTo>
                    <a:cubicBezTo>
                      <a:pt x="7" y="9"/>
                      <a:pt x="6" y="10"/>
                      <a:pt x="5" y="10"/>
                    </a:cubicBezTo>
                    <a:cubicBezTo>
                      <a:pt x="4" y="11"/>
                      <a:pt x="2" y="11"/>
                      <a:pt x="2" y="10"/>
                    </a:cubicBezTo>
                    <a:cubicBezTo>
                      <a:pt x="1" y="10"/>
                      <a:pt x="0" y="7"/>
                      <a:pt x="0" y="6"/>
                    </a:cubicBezTo>
                    <a:cubicBezTo>
                      <a:pt x="0" y="5"/>
                      <a:pt x="1" y="3"/>
                      <a:pt x="2" y="2"/>
                    </a:cubicBezTo>
                    <a:cubicBezTo>
                      <a:pt x="3" y="1"/>
                      <a:pt x="6" y="0"/>
                      <a:pt x="7" y="0"/>
                    </a:cubicBezTo>
                    <a:cubicBezTo>
                      <a:pt x="9" y="0"/>
                      <a:pt x="11" y="1"/>
                      <a:pt x="13" y="2"/>
                    </a:cubicBezTo>
                    <a:cubicBezTo>
                      <a:pt x="14" y="2"/>
                      <a:pt x="15" y="2"/>
                      <a:pt x="16" y="3"/>
                    </a:cubicBezTo>
                    <a:cubicBezTo>
                      <a:pt x="17" y="3"/>
                      <a:pt x="18" y="5"/>
                      <a:pt x="18"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4" name="Freeform 30"/>
              <p:cNvSpPr>
                <a:spLocks/>
              </p:cNvSpPr>
              <p:nvPr/>
            </p:nvSpPr>
            <p:spPr bwMode="auto">
              <a:xfrm>
                <a:off x="8442407" y="4214052"/>
                <a:ext cx="34532" cy="29599"/>
              </a:xfrm>
              <a:custGeom>
                <a:avLst/>
                <a:gdLst/>
                <a:ahLst/>
                <a:cxnLst>
                  <a:cxn ang="0">
                    <a:pos x="11" y="3"/>
                  </a:cxn>
                  <a:cxn ang="0">
                    <a:pos x="12" y="6"/>
                  </a:cxn>
                  <a:cxn ang="0">
                    <a:pos x="8" y="7"/>
                  </a:cxn>
                  <a:cxn ang="0">
                    <a:pos x="8" y="11"/>
                  </a:cxn>
                  <a:cxn ang="0">
                    <a:pos x="4" y="10"/>
                  </a:cxn>
                  <a:cxn ang="0">
                    <a:pos x="2" y="7"/>
                  </a:cxn>
                  <a:cxn ang="0">
                    <a:pos x="0" y="4"/>
                  </a:cxn>
                  <a:cxn ang="0">
                    <a:pos x="2" y="1"/>
                  </a:cxn>
                  <a:cxn ang="0">
                    <a:pos x="5" y="0"/>
                  </a:cxn>
                  <a:cxn ang="0">
                    <a:pos x="8" y="1"/>
                  </a:cxn>
                  <a:cxn ang="0">
                    <a:pos x="11" y="3"/>
                  </a:cxn>
                </a:cxnLst>
                <a:rect l="0" t="0" r="r" b="b"/>
                <a:pathLst>
                  <a:path w="12" h="11">
                    <a:moveTo>
                      <a:pt x="11" y="3"/>
                    </a:moveTo>
                    <a:cubicBezTo>
                      <a:pt x="11" y="3"/>
                      <a:pt x="12" y="5"/>
                      <a:pt x="12" y="6"/>
                    </a:cubicBezTo>
                    <a:cubicBezTo>
                      <a:pt x="12" y="7"/>
                      <a:pt x="9" y="7"/>
                      <a:pt x="8" y="7"/>
                    </a:cubicBezTo>
                    <a:cubicBezTo>
                      <a:pt x="8" y="8"/>
                      <a:pt x="8" y="10"/>
                      <a:pt x="8" y="11"/>
                    </a:cubicBezTo>
                    <a:cubicBezTo>
                      <a:pt x="7" y="11"/>
                      <a:pt x="4" y="11"/>
                      <a:pt x="4" y="10"/>
                    </a:cubicBezTo>
                    <a:cubicBezTo>
                      <a:pt x="3" y="9"/>
                      <a:pt x="2" y="8"/>
                      <a:pt x="2" y="7"/>
                    </a:cubicBezTo>
                    <a:cubicBezTo>
                      <a:pt x="1" y="6"/>
                      <a:pt x="0" y="5"/>
                      <a:pt x="0" y="4"/>
                    </a:cubicBezTo>
                    <a:cubicBezTo>
                      <a:pt x="0" y="3"/>
                      <a:pt x="1" y="2"/>
                      <a:pt x="2" y="1"/>
                    </a:cubicBezTo>
                    <a:cubicBezTo>
                      <a:pt x="3" y="0"/>
                      <a:pt x="4" y="0"/>
                      <a:pt x="5" y="0"/>
                    </a:cubicBezTo>
                    <a:cubicBezTo>
                      <a:pt x="6" y="0"/>
                      <a:pt x="8" y="0"/>
                      <a:pt x="8" y="1"/>
                    </a:cubicBezTo>
                    <a:cubicBezTo>
                      <a:pt x="9" y="1"/>
                      <a:pt x="10" y="2"/>
                      <a:pt x="11"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5" name="Freeform 31"/>
              <p:cNvSpPr>
                <a:spLocks/>
              </p:cNvSpPr>
              <p:nvPr/>
            </p:nvSpPr>
            <p:spPr bwMode="auto">
              <a:xfrm>
                <a:off x="8264812" y="4480443"/>
                <a:ext cx="49332" cy="44399"/>
              </a:xfrm>
              <a:custGeom>
                <a:avLst/>
                <a:gdLst/>
                <a:ahLst/>
                <a:cxnLst>
                  <a:cxn ang="0">
                    <a:pos x="16" y="2"/>
                  </a:cxn>
                  <a:cxn ang="0">
                    <a:pos x="16" y="6"/>
                  </a:cxn>
                  <a:cxn ang="0">
                    <a:pos x="15" y="8"/>
                  </a:cxn>
                  <a:cxn ang="0">
                    <a:pos x="14" y="11"/>
                  </a:cxn>
                  <a:cxn ang="0">
                    <a:pos x="11" y="12"/>
                  </a:cxn>
                  <a:cxn ang="0">
                    <a:pos x="8" y="10"/>
                  </a:cxn>
                  <a:cxn ang="0">
                    <a:pos x="7" y="12"/>
                  </a:cxn>
                  <a:cxn ang="0">
                    <a:pos x="6" y="14"/>
                  </a:cxn>
                  <a:cxn ang="0">
                    <a:pos x="2" y="14"/>
                  </a:cxn>
                  <a:cxn ang="0">
                    <a:pos x="1" y="12"/>
                  </a:cxn>
                  <a:cxn ang="0">
                    <a:pos x="3" y="11"/>
                  </a:cxn>
                  <a:cxn ang="0">
                    <a:pos x="3" y="7"/>
                  </a:cxn>
                  <a:cxn ang="0">
                    <a:pos x="0" y="6"/>
                  </a:cxn>
                  <a:cxn ang="0">
                    <a:pos x="0" y="3"/>
                  </a:cxn>
                  <a:cxn ang="0">
                    <a:pos x="2" y="1"/>
                  </a:cxn>
                  <a:cxn ang="0">
                    <a:pos x="7" y="2"/>
                  </a:cxn>
                  <a:cxn ang="0">
                    <a:pos x="10" y="1"/>
                  </a:cxn>
                  <a:cxn ang="0">
                    <a:pos x="13" y="0"/>
                  </a:cxn>
                  <a:cxn ang="0">
                    <a:pos x="16" y="2"/>
                  </a:cxn>
                </a:cxnLst>
                <a:rect l="0" t="0" r="r" b="b"/>
                <a:pathLst>
                  <a:path w="17" h="15">
                    <a:moveTo>
                      <a:pt x="16" y="2"/>
                    </a:moveTo>
                    <a:cubicBezTo>
                      <a:pt x="17" y="3"/>
                      <a:pt x="16" y="5"/>
                      <a:pt x="16" y="6"/>
                    </a:cubicBezTo>
                    <a:cubicBezTo>
                      <a:pt x="16" y="6"/>
                      <a:pt x="15" y="8"/>
                      <a:pt x="15" y="8"/>
                    </a:cubicBezTo>
                    <a:cubicBezTo>
                      <a:pt x="14" y="9"/>
                      <a:pt x="14" y="10"/>
                      <a:pt x="14" y="11"/>
                    </a:cubicBezTo>
                    <a:cubicBezTo>
                      <a:pt x="13" y="11"/>
                      <a:pt x="12" y="12"/>
                      <a:pt x="11" y="12"/>
                    </a:cubicBezTo>
                    <a:cubicBezTo>
                      <a:pt x="10" y="11"/>
                      <a:pt x="9" y="10"/>
                      <a:pt x="8" y="10"/>
                    </a:cubicBezTo>
                    <a:cubicBezTo>
                      <a:pt x="7" y="10"/>
                      <a:pt x="7" y="12"/>
                      <a:pt x="7" y="12"/>
                    </a:cubicBezTo>
                    <a:cubicBezTo>
                      <a:pt x="7" y="13"/>
                      <a:pt x="6" y="14"/>
                      <a:pt x="6" y="14"/>
                    </a:cubicBezTo>
                    <a:cubicBezTo>
                      <a:pt x="5" y="15"/>
                      <a:pt x="3" y="15"/>
                      <a:pt x="2" y="14"/>
                    </a:cubicBezTo>
                    <a:cubicBezTo>
                      <a:pt x="2" y="14"/>
                      <a:pt x="1" y="12"/>
                      <a:pt x="1" y="12"/>
                    </a:cubicBezTo>
                    <a:cubicBezTo>
                      <a:pt x="1" y="11"/>
                      <a:pt x="3" y="11"/>
                      <a:pt x="3" y="11"/>
                    </a:cubicBezTo>
                    <a:cubicBezTo>
                      <a:pt x="4" y="10"/>
                      <a:pt x="3" y="8"/>
                      <a:pt x="3" y="7"/>
                    </a:cubicBezTo>
                    <a:cubicBezTo>
                      <a:pt x="2" y="7"/>
                      <a:pt x="1" y="6"/>
                      <a:pt x="0" y="6"/>
                    </a:cubicBezTo>
                    <a:cubicBezTo>
                      <a:pt x="0" y="5"/>
                      <a:pt x="0" y="4"/>
                      <a:pt x="0" y="3"/>
                    </a:cubicBezTo>
                    <a:cubicBezTo>
                      <a:pt x="0" y="2"/>
                      <a:pt x="2" y="1"/>
                      <a:pt x="2" y="1"/>
                    </a:cubicBezTo>
                    <a:cubicBezTo>
                      <a:pt x="3" y="1"/>
                      <a:pt x="6" y="2"/>
                      <a:pt x="7" y="2"/>
                    </a:cubicBezTo>
                    <a:cubicBezTo>
                      <a:pt x="8" y="2"/>
                      <a:pt x="9" y="2"/>
                      <a:pt x="10" y="1"/>
                    </a:cubicBezTo>
                    <a:cubicBezTo>
                      <a:pt x="11" y="1"/>
                      <a:pt x="12" y="0"/>
                      <a:pt x="13" y="0"/>
                    </a:cubicBezTo>
                    <a:cubicBezTo>
                      <a:pt x="14" y="0"/>
                      <a:pt x="16" y="1"/>
                      <a:pt x="1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6" name="Freeform 32"/>
              <p:cNvSpPr>
                <a:spLocks/>
              </p:cNvSpPr>
              <p:nvPr/>
            </p:nvSpPr>
            <p:spPr bwMode="auto">
              <a:xfrm>
                <a:off x="8227812" y="4440978"/>
                <a:ext cx="46866" cy="34532"/>
              </a:xfrm>
              <a:custGeom>
                <a:avLst/>
                <a:gdLst/>
                <a:ahLst/>
                <a:cxnLst>
                  <a:cxn ang="0">
                    <a:pos x="15" y="5"/>
                  </a:cxn>
                  <a:cxn ang="0">
                    <a:pos x="13" y="7"/>
                  </a:cxn>
                  <a:cxn ang="0">
                    <a:pos x="9" y="8"/>
                  </a:cxn>
                  <a:cxn ang="0">
                    <a:pos x="7" y="11"/>
                  </a:cxn>
                  <a:cxn ang="0">
                    <a:pos x="4" y="12"/>
                  </a:cxn>
                  <a:cxn ang="0">
                    <a:pos x="1" y="12"/>
                  </a:cxn>
                  <a:cxn ang="0">
                    <a:pos x="0" y="9"/>
                  </a:cxn>
                  <a:cxn ang="0">
                    <a:pos x="2" y="6"/>
                  </a:cxn>
                  <a:cxn ang="0">
                    <a:pos x="4" y="5"/>
                  </a:cxn>
                  <a:cxn ang="0">
                    <a:pos x="6" y="2"/>
                  </a:cxn>
                  <a:cxn ang="0">
                    <a:pos x="9" y="0"/>
                  </a:cxn>
                  <a:cxn ang="0">
                    <a:pos x="12" y="2"/>
                  </a:cxn>
                  <a:cxn ang="0">
                    <a:pos x="15" y="5"/>
                  </a:cxn>
                </a:cxnLst>
                <a:rect l="0" t="0" r="r" b="b"/>
                <a:pathLst>
                  <a:path w="16" h="12">
                    <a:moveTo>
                      <a:pt x="15" y="5"/>
                    </a:moveTo>
                    <a:cubicBezTo>
                      <a:pt x="16" y="6"/>
                      <a:pt x="14" y="7"/>
                      <a:pt x="13" y="7"/>
                    </a:cubicBezTo>
                    <a:cubicBezTo>
                      <a:pt x="12" y="7"/>
                      <a:pt x="10" y="8"/>
                      <a:pt x="9" y="8"/>
                    </a:cubicBezTo>
                    <a:cubicBezTo>
                      <a:pt x="9" y="9"/>
                      <a:pt x="8" y="10"/>
                      <a:pt x="7" y="11"/>
                    </a:cubicBezTo>
                    <a:cubicBezTo>
                      <a:pt x="6" y="11"/>
                      <a:pt x="5" y="12"/>
                      <a:pt x="4" y="12"/>
                    </a:cubicBezTo>
                    <a:cubicBezTo>
                      <a:pt x="3" y="12"/>
                      <a:pt x="2" y="12"/>
                      <a:pt x="1" y="12"/>
                    </a:cubicBezTo>
                    <a:cubicBezTo>
                      <a:pt x="1" y="11"/>
                      <a:pt x="0" y="10"/>
                      <a:pt x="0" y="9"/>
                    </a:cubicBezTo>
                    <a:cubicBezTo>
                      <a:pt x="0" y="8"/>
                      <a:pt x="1" y="7"/>
                      <a:pt x="2" y="6"/>
                    </a:cubicBezTo>
                    <a:cubicBezTo>
                      <a:pt x="2" y="6"/>
                      <a:pt x="4" y="5"/>
                      <a:pt x="4" y="5"/>
                    </a:cubicBezTo>
                    <a:cubicBezTo>
                      <a:pt x="5" y="4"/>
                      <a:pt x="6" y="3"/>
                      <a:pt x="6" y="2"/>
                    </a:cubicBezTo>
                    <a:cubicBezTo>
                      <a:pt x="7" y="2"/>
                      <a:pt x="8" y="0"/>
                      <a:pt x="9" y="0"/>
                    </a:cubicBezTo>
                    <a:cubicBezTo>
                      <a:pt x="10" y="0"/>
                      <a:pt x="11" y="1"/>
                      <a:pt x="12" y="2"/>
                    </a:cubicBezTo>
                    <a:cubicBezTo>
                      <a:pt x="13" y="2"/>
                      <a:pt x="15" y="3"/>
                      <a:pt x="15" y="5"/>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7" name="Freeform 33"/>
              <p:cNvSpPr>
                <a:spLocks/>
              </p:cNvSpPr>
              <p:nvPr/>
            </p:nvSpPr>
            <p:spPr bwMode="auto">
              <a:xfrm>
                <a:off x="8139015" y="4490310"/>
                <a:ext cx="17267" cy="29599"/>
              </a:xfrm>
              <a:custGeom>
                <a:avLst/>
                <a:gdLst/>
                <a:ahLst/>
                <a:cxnLst>
                  <a:cxn ang="0">
                    <a:pos x="6" y="3"/>
                  </a:cxn>
                  <a:cxn ang="0">
                    <a:pos x="5" y="7"/>
                  </a:cxn>
                  <a:cxn ang="0">
                    <a:pos x="4" y="11"/>
                  </a:cxn>
                  <a:cxn ang="0">
                    <a:pos x="2" y="10"/>
                  </a:cxn>
                  <a:cxn ang="0">
                    <a:pos x="0" y="7"/>
                  </a:cxn>
                  <a:cxn ang="0">
                    <a:pos x="0" y="4"/>
                  </a:cxn>
                  <a:cxn ang="0">
                    <a:pos x="2" y="1"/>
                  </a:cxn>
                  <a:cxn ang="0">
                    <a:pos x="4" y="0"/>
                  </a:cxn>
                  <a:cxn ang="0">
                    <a:pos x="6" y="3"/>
                  </a:cxn>
                </a:cxnLst>
                <a:rect l="0" t="0" r="r" b="b"/>
                <a:pathLst>
                  <a:path w="6" h="11">
                    <a:moveTo>
                      <a:pt x="6" y="3"/>
                    </a:moveTo>
                    <a:cubicBezTo>
                      <a:pt x="6" y="4"/>
                      <a:pt x="6" y="6"/>
                      <a:pt x="5" y="7"/>
                    </a:cubicBezTo>
                    <a:cubicBezTo>
                      <a:pt x="5" y="8"/>
                      <a:pt x="5" y="10"/>
                      <a:pt x="4" y="11"/>
                    </a:cubicBezTo>
                    <a:cubicBezTo>
                      <a:pt x="4" y="11"/>
                      <a:pt x="2" y="11"/>
                      <a:pt x="2" y="10"/>
                    </a:cubicBezTo>
                    <a:cubicBezTo>
                      <a:pt x="1" y="10"/>
                      <a:pt x="0" y="8"/>
                      <a:pt x="0" y="7"/>
                    </a:cubicBezTo>
                    <a:cubicBezTo>
                      <a:pt x="0" y="6"/>
                      <a:pt x="0" y="5"/>
                      <a:pt x="0" y="4"/>
                    </a:cubicBezTo>
                    <a:cubicBezTo>
                      <a:pt x="1" y="3"/>
                      <a:pt x="1" y="2"/>
                      <a:pt x="2" y="1"/>
                    </a:cubicBezTo>
                    <a:cubicBezTo>
                      <a:pt x="2" y="1"/>
                      <a:pt x="4" y="0"/>
                      <a:pt x="4" y="0"/>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0" name="Freeform 36"/>
              <p:cNvSpPr>
                <a:spLocks/>
              </p:cNvSpPr>
              <p:nvPr/>
            </p:nvSpPr>
            <p:spPr bwMode="auto">
              <a:xfrm>
                <a:off x="8060084" y="4658038"/>
                <a:ext cx="17267" cy="14800"/>
              </a:xfrm>
              <a:custGeom>
                <a:avLst/>
                <a:gdLst/>
                <a:ahLst/>
                <a:cxnLst>
                  <a:cxn ang="0">
                    <a:pos x="6" y="3"/>
                  </a:cxn>
                  <a:cxn ang="0">
                    <a:pos x="6" y="4"/>
                  </a:cxn>
                  <a:cxn ang="0">
                    <a:pos x="3" y="5"/>
                  </a:cxn>
                  <a:cxn ang="0">
                    <a:pos x="1" y="4"/>
                  </a:cxn>
                  <a:cxn ang="0">
                    <a:pos x="0" y="1"/>
                  </a:cxn>
                  <a:cxn ang="0">
                    <a:pos x="2" y="0"/>
                  </a:cxn>
                  <a:cxn ang="0">
                    <a:pos x="4" y="1"/>
                  </a:cxn>
                  <a:cxn ang="0">
                    <a:pos x="6" y="3"/>
                  </a:cxn>
                </a:cxnLst>
                <a:rect l="0" t="0" r="r" b="b"/>
                <a:pathLst>
                  <a:path w="6" h="5">
                    <a:moveTo>
                      <a:pt x="6" y="3"/>
                    </a:moveTo>
                    <a:cubicBezTo>
                      <a:pt x="6" y="3"/>
                      <a:pt x="6" y="4"/>
                      <a:pt x="6" y="4"/>
                    </a:cubicBezTo>
                    <a:cubicBezTo>
                      <a:pt x="6" y="5"/>
                      <a:pt x="4" y="5"/>
                      <a:pt x="3" y="5"/>
                    </a:cubicBezTo>
                    <a:cubicBezTo>
                      <a:pt x="3" y="5"/>
                      <a:pt x="2" y="4"/>
                      <a:pt x="1" y="4"/>
                    </a:cubicBezTo>
                    <a:cubicBezTo>
                      <a:pt x="1" y="3"/>
                      <a:pt x="0" y="2"/>
                      <a:pt x="0" y="1"/>
                    </a:cubicBezTo>
                    <a:cubicBezTo>
                      <a:pt x="0" y="1"/>
                      <a:pt x="1" y="0"/>
                      <a:pt x="2" y="0"/>
                    </a:cubicBezTo>
                    <a:cubicBezTo>
                      <a:pt x="2" y="0"/>
                      <a:pt x="4" y="0"/>
                      <a:pt x="4" y="1"/>
                    </a:cubicBezTo>
                    <a:cubicBezTo>
                      <a:pt x="5" y="1"/>
                      <a:pt x="6" y="2"/>
                      <a:pt x="6" y="3"/>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3" name="Freeform 39"/>
              <p:cNvSpPr>
                <a:spLocks/>
              </p:cNvSpPr>
              <p:nvPr/>
            </p:nvSpPr>
            <p:spPr bwMode="auto">
              <a:xfrm>
                <a:off x="7998420" y="4764102"/>
                <a:ext cx="14800" cy="19733"/>
              </a:xfrm>
              <a:custGeom>
                <a:avLst/>
                <a:gdLst/>
                <a:ahLst/>
                <a:cxnLst>
                  <a:cxn ang="0">
                    <a:pos x="6" y="2"/>
                  </a:cxn>
                  <a:cxn ang="0">
                    <a:pos x="5" y="6"/>
                  </a:cxn>
                  <a:cxn ang="0">
                    <a:pos x="2" y="6"/>
                  </a:cxn>
                  <a:cxn ang="0">
                    <a:pos x="0" y="2"/>
                  </a:cxn>
                  <a:cxn ang="0">
                    <a:pos x="2" y="0"/>
                  </a:cxn>
                  <a:cxn ang="0">
                    <a:pos x="5" y="0"/>
                  </a:cxn>
                  <a:cxn ang="0">
                    <a:pos x="6" y="2"/>
                  </a:cxn>
                </a:cxnLst>
                <a:rect l="0" t="0" r="r" b="b"/>
                <a:pathLst>
                  <a:path w="6" h="7">
                    <a:moveTo>
                      <a:pt x="6" y="2"/>
                    </a:moveTo>
                    <a:cubicBezTo>
                      <a:pt x="6" y="3"/>
                      <a:pt x="6" y="6"/>
                      <a:pt x="5" y="6"/>
                    </a:cubicBezTo>
                    <a:cubicBezTo>
                      <a:pt x="4" y="7"/>
                      <a:pt x="2" y="6"/>
                      <a:pt x="2" y="6"/>
                    </a:cubicBezTo>
                    <a:cubicBezTo>
                      <a:pt x="1" y="5"/>
                      <a:pt x="0" y="3"/>
                      <a:pt x="0" y="2"/>
                    </a:cubicBezTo>
                    <a:cubicBezTo>
                      <a:pt x="0" y="2"/>
                      <a:pt x="1" y="0"/>
                      <a:pt x="2" y="0"/>
                    </a:cubicBezTo>
                    <a:cubicBezTo>
                      <a:pt x="3" y="0"/>
                      <a:pt x="4" y="0"/>
                      <a:pt x="5" y="0"/>
                    </a:cubicBezTo>
                    <a:cubicBezTo>
                      <a:pt x="5" y="0"/>
                      <a:pt x="6" y="2"/>
                      <a:pt x="6" y="2"/>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4" name="Freeform 40"/>
              <p:cNvSpPr>
                <a:spLocks/>
              </p:cNvSpPr>
              <p:nvPr/>
            </p:nvSpPr>
            <p:spPr bwMode="auto">
              <a:xfrm>
                <a:off x="7963888" y="4833166"/>
                <a:ext cx="22200" cy="17267"/>
              </a:xfrm>
              <a:custGeom>
                <a:avLst/>
                <a:gdLst/>
                <a:ahLst/>
                <a:cxnLst>
                  <a:cxn ang="0">
                    <a:pos x="4" y="0"/>
                  </a:cxn>
                  <a:cxn ang="0">
                    <a:pos x="7" y="4"/>
                  </a:cxn>
                  <a:cxn ang="0">
                    <a:pos x="5" y="6"/>
                  </a:cxn>
                  <a:cxn ang="0">
                    <a:pos x="1" y="4"/>
                  </a:cxn>
                  <a:cxn ang="0">
                    <a:pos x="1" y="2"/>
                  </a:cxn>
                  <a:cxn ang="0">
                    <a:pos x="4" y="0"/>
                  </a:cxn>
                </a:cxnLst>
                <a:rect l="0" t="0" r="r" b="b"/>
                <a:pathLst>
                  <a:path w="8" h="6">
                    <a:moveTo>
                      <a:pt x="4" y="0"/>
                    </a:moveTo>
                    <a:cubicBezTo>
                      <a:pt x="5" y="0"/>
                      <a:pt x="8" y="3"/>
                      <a:pt x="7" y="4"/>
                    </a:cubicBezTo>
                    <a:cubicBezTo>
                      <a:pt x="7" y="5"/>
                      <a:pt x="5" y="6"/>
                      <a:pt x="5" y="6"/>
                    </a:cubicBezTo>
                    <a:cubicBezTo>
                      <a:pt x="4" y="6"/>
                      <a:pt x="1" y="5"/>
                      <a:pt x="1" y="4"/>
                    </a:cubicBezTo>
                    <a:cubicBezTo>
                      <a:pt x="0" y="4"/>
                      <a:pt x="0" y="2"/>
                      <a:pt x="1" y="2"/>
                    </a:cubicBezTo>
                    <a:cubicBezTo>
                      <a:pt x="1" y="1"/>
                      <a:pt x="3" y="0"/>
                      <a:pt x="4"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grpSp>
        <p:nvGrpSpPr>
          <p:cNvPr id="11" name="Group 10"/>
          <p:cNvGrpSpPr/>
          <p:nvPr/>
        </p:nvGrpSpPr>
        <p:grpSpPr>
          <a:xfrm>
            <a:off x="7958955" y="5097091"/>
            <a:ext cx="786844" cy="1368958"/>
            <a:chOff x="7958955" y="5097091"/>
            <a:chExt cx="786844" cy="1368958"/>
          </a:xfrm>
        </p:grpSpPr>
        <p:sp>
          <p:nvSpPr>
            <p:cNvPr id="415" name="Freeform 61"/>
            <p:cNvSpPr>
              <a:spLocks/>
            </p:cNvSpPr>
            <p:nvPr/>
          </p:nvSpPr>
          <p:spPr bwMode="auto">
            <a:xfrm>
              <a:off x="7958955" y="5097091"/>
              <a:ext cx="786844" cy="1368958"/>
            </a:xfrm>
            <a:custGeom>
              <a:avLst/>
              <a:gdLst/>
              <a:ahLst/>
              <a:cxnLst>
                <a:cxn ang="0">
                  <a:pos x="231" y="11"/>
                </a:cxn>
                <a:cxn ang="0">
                  <a:pos x="238" y="38"/>
                </a:cxn>
                <a:cxn ang="0">
                  <a:pos x="236" y="57"/>
                </a:cxn>
                <a:cxn ang="0">
                  <a:pos x="236" y="88"/>
                </a:cxn>
                <a:cxn ang="0">
                  <a:pos x="254" y="102"/>
                </a:cxn>
                <a:cxn ang="0">
                  <a:pos x="258" y="122"/>
                </a:cxn>
                <a:cxn ang="0">
                  <a:pos x="249" y="145"/>
                </a:cxn>
                <a:cxn ang="0">
                  <a:pos x="232" y="177"/>
                </a:cxn>
                <a:cxn ang="0">
                  <a:pos x="217" y="198"/>
                </a:cxn>
                <a:cxn ang="0">
                  <a:pos x="227" y="223"/>
                </a:cxn>
                <a:cxn ang="0">
                  <a:pos x="228" y="252"/>
                </a:cxn>
                <a:cxn ang="0">
                  <a:pos x="233" y="264"/>
                </a:cxn>
                <a:cxn ang="0">
                  <a:pos x="225" y="274"/>
                </a:cxn>
                <a:cxn ang="0">
                  <a:pos x="221" y="288"/>
                </a:cxn>
                <a:cxn ang="0">
                  <a:pos x="223" y="308"/>
                </a:cxn>
                <a:cxn ang="0">
                  <a:pos x="211" y="321"/>
                </a:cxn>
                <a:cxn ang="0">
                  <a:pos x="213" y="338"/>
                </a:cxn>
                <a:cxn ang="0">
                  <a:pos x="220" y="359"/>
                </a:cxn>
                <a:cxn ang="0">
                  <a:pos x="222" y="374"/>
                </a:cxn>
                <a:cxn ang="0">
                  <a:pos x="233" y="386"/>
                </a:cxn>
                <a:cxn ang="0">
                  <a:pos x="251" y="382"/>
                </a:cxn>
                <a:cxn ang="0">
                  <a:pos x="253" y="397"/>
                </a:cxn>
                <a:cxn ang="0">
                  <a:pos x="274" y="405"/>
                </a:cxn>
                <a:cxn ang="0">
                  <a:pos x="278" y="422"/>
                </a:cxn>
                <a:cxn ang="0">
                  <a:pos x="266" y="443"/>
                </a:cxn>
                <a:cxn ang="0">
                  <a:pos x="259" y="463"/>
                </a:cxn>
                <a:cxn ang="0">
                  <a:pos x="231" y="471"/>
                </a:cxn>
                <a:cxn ang="0">
                  <a:pos x="210" y="481"/>
                </a:cxn>
                <a:cxn ang="0">
                  <a:pos x="191" y="486"/>
                </a:cxn>
                <a:cxn ang="0">
                  <a:pos x="193" y="438"/>
                </a:cxn>
                <a:cxn ang="0">
                  <a:pos x="142" y="451"/>
                </a:cxn>
                <a:cxn ang="0">
                  <a:pos x="134" y="424"/>
                </a:cxn>
                <a:cxn ang="0">
                  <a:pos x="92" y="427"/>
                </a:cxn>
                <a:cxn ang="0">
                  <a:pos x="76" y="408"/>
                </a:cxn>
                <a:cxn ang="0">
                  <a:pos x="77" y="394"/>
                </a:cxn>
                <a:cxn ang="0">
                  <a:pos x="56" y="386"/>
                </a:cxn>
                <a:cxn ang="0">
                  <a:pos x="48" y="380"/>
                </a:cxn>
                <a:cxn ang="0">
                  <a:pos x="23" y="374"/>
                </a:cxn>
                <a:cxn ang="0">
                  <a:pos x="10" y="327"/>
                </a:cxn>
                <a:cxn ang="0">
                  <a:pos x="12" y="312"/>
                </a:cxn>
                <a:cxn ang="0">
                  <a:pos x="10" y="295"/>
                </a:cxn>
                <a:cxn ang="0">
                  <a:pos x="18" y="295"/>
                </a:cxn>
                <a:cxn ang="0">
                  <a:pos x="13" y="269"/>
                </a:cxn>
                <a:cxn ang="0">
                  <a:pos x="30" y="231"/>
                </a:cxn>
                <a:cxn ang="0">
                  <a:pos x="40" y="209"/>
                </a:cxn>
                <a:cxn ang="0">
                  <a:pos x="42" y="191"/>
                </a:cxn>
                <a:cxn ang="0">
                  <a:pos x="34" y="175"/>
                </a:cxn>
                <a:cxn ang="0">
                  <a:pos x="43" y="171"/>
                </a:cxn>
                <a:cxn ang="0">
                  <a:pos x="50" y="164"/>
                </a:cxn>
                <a:cxn ang="0">
                  <a:pos x="34" y="114"/>
                </a:cxn>
                <a:cxn ang="0">
                  <a:pos x="37" y="102"/>
                </a:cxn>
                <a:cxn ang="0">
                  <a:pos x="30" y="76"/>
                </a:cxn>
                <a:cxn ang="0">
                  <a:pos x="70" y="64"/>
                </a:cxn>
                <a:cxn ang="0">
                  <a:pos x="115" y="56"/>
                </a:cxn>
                <a:cxn ang="0">
                  <a:pos x="148" y="24"/>
                </a:cxn>
                <a:cxn ang="0">
                  <a:pos x="167" y="7"/>
                </a:cxn>
                <a:cxn ang="0">
                  <a:pos x="210" y="4"/>
                </a:cxn>
              </a:cxnLst>
              <a:rect l="0" t="0" r="r" b="b"/>
              <a:pathLst>
                <a:path w="279" h="486">
                  <a:moveTo>
                    <a:pt x="210" y="4"/>
                  </a:moveTo>
                  <a:cubicBezTo>
                    <a:pt x="213" y="3"/>
                    <a:pt x="219" y="2"/>
                    <a:pt x="223" y="0"/>
                  </a:cubicBezTo>
                  <a:cubicBezTo>
                    <a:pt x="224" y="2"/>
                    <a:pt x="226" y="3"/>
                    <a:pt x="226" y="4"/>
                  </a:cubicBezTo>
                  <a:cubicBezTo>
                    <a:pt x="227" y="6"/>
                    <a:pt x="229" y="9"/>
                    <a:pt x="231" y="11"/>
                  </a:cubicBezTo>
                  <a:cubicBezTo>
                    <a:pt x="231" y="12"/>
                    <a:pt x="233" y="15"/>
                    <a:pt x="234" y="17"/>
                  </a:cubicBezTo>
                  <a:cubicBezTo>
                    <a:pt x="235" y="18"/>
                    <a:pt x="238" y="21"/>
                    <a:pt x="239" y="23"/>
                  </a:cubicBezTo>
                  <a:cubicBezTo>
                    <a:pt x="240" y="25"/>
                    <a:pt x="241" y="28"/>
                    <a:pt x="241" y="30"/>
                  </a:cubicBezTo>
                  <a:cubicBezTo>
                    <a:pt x="241" y="32"/>
                    <a:pt x="239" y="36"/>
                    <a:pt x="238" y="38"/>
                  </a:cubicBezTo>
                  <a:cubicBezTo>
                    <a:pt x="237" y="40"/>
                    <a:pt x="234" y="44"/>
                    <a:pt x="233" y="47"/>
                  </a:cubicBezTo>
                  <a:cubicBezTo>
                    <a:pt x="232" y="48"/>
                    <a:pt x="230" y="50"/>
                    <a:pt x="230" y="51"/>
                  </a:cubicBezTo>
                  <a:cubicBezTo>
                    <a:pt x="230" y="52"/>
                    <a:pt x="230" y="55"/>
                    <a:pt x="231" y="56"/>
                  </a:cubicBezTo>
                  <a:cubicBezTo>
                    <a:pt x="231" y="57"/>
                    <a:pt x="235" y="56"/>
                    <a:pt x="236" y="57"/>
                  </a:cubicBezTo>
                  <a:cubicBezTo>
                    <a:pt x="237" y="59"/>
                    <a:pt x="238" y="64"/>
                    <a:pt x="237" y="66"/>
                  </a:cubicBezTo>
                  <a:cubicBezTo>
                    <a:pt x="237" y="68"/>
                    <a:pt x="234" y="71"/>
                    <a:pt x="234" y="73"/>
                  </a:cubicBezTo>
                  <a:cubicBezTo>
                    <a:pt x="233" y="75"/>
                    <a:pt x="232" y="81"/>
                    <a:pt x="232" y="83"/>
                  </a:cubicBezTo>
                  <a:cubicBezTo>
                    <a:pt x="233" y="84"/>
                    <a:pt x="234" y="87"/>
                    <a:pt x="236" y="88"/>
                  </a:cubicBezTo>
                  <a:cubicBezTo>
                    <a:pt x="237" y="89"/>
                    <a:pt x="242" y="89"/>
                    <a:pt x="243" y="90"/>
                  </a:cubicBezTo>
                  <a:cubicBezTo>
                    <a:pt x="245" y="91"/>
                    <a:pt x="246" y="94"/>
                    <a:pt x="247" y="95"/>
                  </a:cubicBezTo>
                  <a:cubicBezTo>
                    <a:pt x="247" y="96"/>
                    <a:pt x="248" y="99"/>
                    <a:pt x="249" y="100"/>
                  </a:cubicBezTo>
                  <a:cubicBezTo>
                    <a:pt x="250" y="101"/>
                    <a:pt x="253" y="101"/>
                    <a:pt x="254" y="102"/>
                  </a:cubicBezTo>
                  <a:cubicBezTo>
                    <a:pt x="255" y="102"/>
                    <a:pt x="257" y="105"/>
                    <a:pt x="258" y="106"/>
                  </a:cubicBezTo>
                  <a:cubicBezTo>
                    <a:pt x="259" y="107"/>
                    <a:pt x="261" y="109"/>
                    <a:pt x="261" y="111"/>
                  </a:cubicBezTo>
                  <a:cubicBezTo>
                    <a:pt x="262" y="113"/>
                    <a:pt x="258" y="116"/>
                    <a:pt x="258" y="119"/>
                  </a:cubicBezTo>
                  <a:cubicBezTo>
                    <a:pt x="258" y="119"/>
                    <a:pt x="258" y="121"/>
                    <a:pt x="258" y="122"/>
                  </a:cubicBezTo>
                  <a:cubicBezTo>
                    <a:pt x="258" y="124"/>
                    <a:pt x="261" y="125"/>
                    <a:pt x="261" y="126"/>
                  </a:cubicBezTo>
                  <a:cubicBezTo>
                    <a:pt x="261" y="127"/>
                    <a:pt x="259" y="130"/>
                    <a:pt x="258" y="131"/>
                  </a:cubicBezTo>
                  <a:cubicBezTo>
                    <a:pt x="257" y="132"/>
                    <a:pt x="252" y="134"/>
                    <a:pt x="251" y="135"/>
                  </a:cubicBezTo>
                  <a:cubicBezTo>
                    <a:pt x="250" y="137"/>
                    <a:pt x="249" y="142"/>
                    <a:pt x="249" y="145"/>
                  </a:cubicBezTo>
                  <a:cubicBezTo>
                    <a:pt x="248" y="148"/>
                    <a:pt x="249" y="154"/>
                    <a:pt x="249" y="157"/>
                  </a:cubicBezTo>
                  <a:cubicBezTo>
                    <a:pt x="248" y="160"/>
                    <a:pt x="246" y="165"/>
                    <a:pt x="244" y="167"/>
                  </a:cubicBezTo>
                  <a:cubicBezTo>
                    <a:pt x="243" y="169"/>
                    <a:pt x="241" y="173"/>
                    <a:pt x="240" y="175"/>
                  </a:cubicBezTo>
                  <a:cubicBezTo>
                    <a:pt x="238" y="176"/>
                    <a:pt x="234" y="177"/>
                    <a:pt x="232" y="177"/>
                  </a:cubicBezTo>
                  <a:cubicBezTo>
                    <a:pt x="231" y="177"/>
                    <a:pt x="227" y="176"/>
                    <a:pt x="225" y="176"/>
                  </a:cubicBezTo>
                  <a:cubicBezTo>
                    <a:pt x="223" y="176"/>
                    <a:pt x="220" y="177"/>
                    <a:pt x="219" y="178"/>
                  </a:cubicBezTo>
                  <a:cubicBezTo>
                    <a:pt x="217" y="181"/>
                    <a:pt x="218" y="187"/>
                    <a:pt x="217" y="190"/>
                  </a:cubicBezTo>
                  <a:cubicBezTo>
                    <a:pt x="217" y="192"/>
                    <a:pt x="217" y="196"/>
                    <a:pt x="217" y="198"/>
                  </a:cubicBezTo>
                  <a:cubicBezTo>
                    <a:pt x="217" y="200"/>
                    <a:pt x="219" y="204"/>
                    <a:pt x="219" y="206"/>
                  </a:cubicBezTo>
                  <a:cubicBezTo>
                    <a:pt x="220" y="207"/>
                    <a:pt x="221" y="210"/>
                    <a:pt x="222" y="212"/>
                  </a:cubicBezTo>
                  <a:cubicBezTo>
                    <a:pt x="222" y="213"/>
                    <a:pt x="221" y="217"/>
                    <a:pt x="221" y="218"/>
                  </a:cubicBezTo>
                  <a:cubicBezTo>
                    <a:pt x="222" y="220"/>
                    <a:pt x="226" y="222"/>
                    <a:pt x="227" y="223"/>
                  </a:cubicBezTo>
                  <a:cubicBezTo>
                    <a:pt x="228" y="225"/>
                    <a:pt x="228" y="228"/>
                    <a:pt x="228" y="230"/>
                  </a:cubicBezTo>
                  <a:cubicBezTo>
                    <a:pt x="228" y="233"/>
                    <a:pt x="227" y="239"/>
                    <a:pt x="226" y="243"/>
                  </a:cubicBezTo>
                  <a:cubicBezTo>
                    <a:pt x="226" y="244"/>
                    <a:pt x="225" y="246"/>
                    <a:pt x="225" y="247"/>
                  </a:cubicBezTo>
                  <a:cubicBezTo>
                    <a:pt x="226" y="249"/>
                    <a:pt x="227" y="251"/>
                    <a:pt x="228" y="252"/>
                  </a:cubicBezTo>
                  <a:cubicBezTo>
                    <a:pt x="229" y="253"/>
                    <a:pt x="231" y="255"/>
                    <a:pt x="233" y="256"/>
                  </a:cubicBezTo>
                  <a:cubicBezTo>
                    <a:pt x="234" y="257"/>
                    <a:pt x="236" y="260"/>
                    <a:pt x="237" y="261"/>
                  </a:cubicBezTo>
                  <a:cubicBezTo>
                    <a:pt x="237" y="262"/>
                    <a:pt x="238" y="264"/>
                    <a:pt x="238" y="265"/>
                  </a:cubicBezTo>
                  <a:cubicBezTo>
                    <a:pt x="237" y="266"/>
                    <a:pt x="234" y="264"/>
                    <a:pt x="233" y="264"/>
                  </a:cubicBezTo>
                  <a:cubicBezTo>
                    <a:pt x="232" y="264"/>
                    <a:pt x="230" y="264"/>
                    <a:pt x="229" y="264"/>
                  </a:cubicBezTo>
                  <a:cubicBezTo>
                    <a:pt x="227" y="265"/>
                    <a:pt x="224" y="264"/>
                    <a:pt x="223" y="265"/>
                  </a:cubicBezTo>
                  <a:cubicBezTo>
                    <a:pt x="222" y="266"/>
                    <a:pt x="222" y="269"/>
                    <a:pt x="223" y="270"/>
                  </a:cubicBezTo>
                  <a:cubicBezTo>
                    <a:pt x="223" y="271"/>
                    <a:pt x="224" y="273"/>
                    <a:pt x="225" y="274"/>
                  </a:cubicBezTo>
                  <a:cubicBezTo>
                    <a:pt x="225" y="274"/>
                    <a:pt x="224" y="276"/>
                    <a:pt x="224" y="276"/>
                  </a:cubicBezTo>
                  <a:cubicBezTo>
                    <a:pt x="224" y="277"/>
                    <a:pt x="226" y="277"/>
                    <a:pt x="227" y="278"/>
                  </a:cubicBezTo>
                  <a:cubicBezTo>
                    <a:pt x="227" y="280"/>
                    <a:pt x="226" y="284"/>
                    <a:pt x="225" y="285"/>
                  </a:cubicBezTo>
                  <a:cubicBezTo>
                    <a:pt x="224" y="286"/>
                    <a:pt x="221" y="287"/>
                    <a:pt x="221" y="288"/>
                  </a:cubicBezTo>
                  <a:cubicBezTo>
                    <a:pt x="220" y="290"/>
                    <a:pt x="220" y="292"/>
                    <a:pt x="221" y="294"/>
                  </a:cubicBezTo>
                  <a:cubicBezTo>
                    <a:pt x="221" y="295"/>
                    <a:pt x="223" y="296"/>
                    <a:pt x="223" y="297"/>
                  </a:cubicBezTo>
                  <a:cubicBezTo>
                    <a:pt x="224" y="299"/>
                    <a:pt x="224" y="301"/>
                    <a:pt x="224" y="303"/>
                  </a:cubicBezTo>
                  <a:cubicBezTo>
                    <a:pt x="225" y="304"/>
                    <a:pt x="224" y="307"/>
                    <a:pt x="223" y="308"/>
                  </a:cubicBezTo>
                  <a:cubicBezTo>
                    <a:pt x="223" y="309"/>
                    <a:pt x="224" y="312"/>
                    <a:pt x="223" y="313"/>
                  </a:cubicBezTo>
                  <a:cubicBezTo>
                    <a:pt x="222" y="313"/>
                    <a:pt x="219" y="312"/>
                    <a:pt x="218" y="312"/>
                  </a:cubicBezTo>
                  <a:cubicBezTo>
                    <a:pt x="217" y="312"/>
                    <a:pt x="214" y="313"/>
                    <a:pt x="213" y="314"/>
                  </a:cubicBezTo>
                  <a:cubicBezTo>
                    <a:pt x="212" y="316"/>
                    <a:pt x="211" y="319"/>
                    <a:pt x="211" y="321"/>
                  </a:cubicBezTo>
                  <a:cubicBezTo>
                    <a:pt x="211" y="322"/>
                    <a:pt x="212" y="324"/>
                    <a:pt x="212" y="325"/>
                  </a:cubicBezTo>
                  <a:cubicBezTo>
                    <a:pt x="212" y="326"/>
                    <a:pt x="214" y="327"/>
                    <a:pt x="215" y="328"/>
                  </a:cubicBezTo>
                  <a:cubicBezTo>
                    <a:pt x="215" y="330"/>
                    <a:pt x="216" y="332"/>
                    <a:pt x="216" y="334"/>
                  </a:cubicBezTo>
                  <a:cubicBezTo>
                    <a:pt x="215" y="335"/>
                    <a:pt x="214" y="337"/>
                    <a:pt x="213" y="338"/>
                  </a:cubicBezTo>
                  <a:cubicBezTo>
                    <a:pt x="213" y="339"/>
                    <a:pt x="212" y="342"/>
                    <a:pt x="213" y="343"/>
                  </a:cubicBezTo>
                  <a:cubicBezTo>
                    <a:pt x="213" y="344"/>
                    <a:pt x="216" y="345"/>
                    <a:pt x="217" y="347"/>
                  </a:cubicBezTo>
                  <a:cubicBezTo>
                    <a:pt x="218" y="348"/>
                    <a:pt x="217" y="353"/>
                    <a:pt x="218" y="355"/>
                  </a:cubicBezTo>
                  <a:cubicBezTo>
                    <a:pt x="218" y="356"/>
                    <a:pt x="220" y="358"/>
                    <a:pt x="220" y="359"/>
                  </a:cubicBezTo>
                  <a:cubicBezTo>
                    <a:pt x="221" y="360"/>
                    <a:pt x="221" y="362"/>
                    <a:pt x="221" y="363"/>
                  </a:cubicBezTo>
                  <a:cubicBezTo>
                    <a:pt x="221" y="364"/>
                    <a:pt x="220" y="367"/>
                    <a:pt x="220" y="368"/>
                  </a:cubicBezTo>
                  <a:cubicBezTo>
                    <a:pt x="220" y="369"/>
                    <a:pt x="221" y="370"/>
                    <a:pt x="222" y="370"/>
                  </a:cubicBezTo>
                  <a:cubicBezTo>
                    <a:pt x="222" y="371"/>
                    <a:pt x="222" y="373"/>
                    <a:pt x="222" y="374"/>
                  </a:cubicBezTo>
                  <a:cubicBezTo>
                    <a:pt x="222" y="375"/>
                    <a:pt x="218" y="378"/>
                    <a:pt x="219" y="379"/>
                  </a:cubicBezTo>
                  <a:cubicBezTo>
                    <a:pt x="219" y="380"/>
                    <a:pt x="222" y="381"/>
                    <a:pt x="223" y="381"/>
                  </a:cubicBezTo>
                  <a:cubicBezTo>
                    <a:pt x="225" y="382"/>
                    <a:pt x="228" y="381"/>
                    <a:pt x="229" y="381"/>
                  </a:cubicBezTo>
                  <a:cubicBezTo>
                    <a:pt x="231" y="382"/>
                    <a:pt x="232" y="386"/>
                    <a:pt x="233" y="386"/>
                  </a:cubicBezTo>
                  <a:cubicBezTo>
                    <a:pt x="235" y="387"/>
                    <a:pt x="238" y="387"/>
                    <a:pt x="239" y="386"/>
                  </a:cubicBezTo>
                  <a:cubicBezTo>
                    <a:pt x="240" y="386"/>
                    <a:pt x="241" y="384"/>
                    <a:pt x="242" y="383"/>
                  </a:cubicBezTo>
                  <a:cubicBezTo>
                    <a:pt x="243" y="382"/>
                    <a:pt x="245" y="380"/>
                    <a:pt x="247" y="380"/>
                  </a:cubicBezTo>
                  <a:cubicBezTo>
                    <a:pt x="248" y="380"/>
                    <a:pt x="250" y="381"/>
                    <a:pt x="251" y="382"/>
                  </a:cubicBezTo>
                  <a:cubicBezTo>
                    <a:pt x="251" y="383"/>
                    <a:pt x="250" y="385"/>
                    <a:pt x="250" y="386"/>
                  </a:cubicBezTo>
                  <a:cubicBezTo>
                    <a:pt x="249" y="387"/>
                    <a:pt x="248" y="389"/>
                    <a:pt x="248" y="390"/>
                  </a:cubicBezTo>
                  <a:cubicBezTo>
                    <a:pt x="248" y="391"/>
                    <a:pt x="248" y="393"/>
                    <a:pt x="249" y="394"/>
                  </a:cubicBezTo>
                  <a:cubicBezTo>
                    <a:pt x="250" y="395"/>
                    <a:pt x="252" y="397"/>
                    <a:pt x="253" y="397"/>
                  </a:cubicBezTo>
                  <a:cubicBezTo>
                    <a:pt x="255" y="399"/>
                    <a:pt x="260" y="402"/>
                    <a:pt x="262" y="403"/>
                  </a:cubicBezTo>
                  <a:cubicBezTo>
                    <a:pt x="264" y="404"/>
                    <a:pt x="266" y="404"/>
                    <a:pt x="267" y="404"/>
                  </a:cubicBezTo>
                  <a:cubicBezTo>
                    <a:pt x="268" y="404"/>
                    <a:pt x="270" y="403"/>
                    <a:pt x="271" y="403"/>
                  </a:cubicBezTo>
                  <a:cubicBezTo>
                    <a:pt x="272" y="403"/>
                    <a:pt x="273" y="404"/>
                    <a:pt x="274" y="405"/>
                  </a:cubicBezTo>
                  <a:cubicBezTo>
                    <a:pt x="274" y="405"/>
                    <a:pt x="274" y="405"/>
                    <a:pt x="274" y="405"/>
                  </a:cubicBezTo>
                  <a:cubicBezTo>
                    <a:pt x="274" y="407"/>
                    <a:pt x="273" y="409"/>
                    <a:pt x="273" y="411"/>
                  </a:cubicBezTo>
                  <a:cubicBezTo>
                    <a:pt x="274" y="412"/>
                    <a:pt x="277" y="413"/>
                    <a:pt x="278" y="415"/>
                  </a:cubicBezTo>
                  <a:cubicBezTo>
                    <a:pt x="279" y="416"/>
                    <a:pt x="278" y="420"/>
                    <a:pt x="278" y="422"/>
                  </a:cubicBezTo>
                  <a:cubicBezTo>
                    <a:pt x="278" y="423"/>
                    <a:pt x="276" y="426"/>
                    <a:pt x="276" y="427"/>
                  </a:cubicBezTo>
                  <a:cubicBezTo>
                    <a:pt x="275" y="428"/>
                    <a:pt x="272" y="430"/>
                    <a:pt x="272" y="431"/>
                  </a:cubicBezTo>
                  <a:cubicBezTo>
                    <a:pt x="271" y="433"/>
                    <a:pt x="272" y="436"/>
                    <a:pt x="272" y="437"/>
                  </a:cubicBezTo>
                  <a:cubicBezTo>
                    <a:pt x="271" y="439"/>
                    <a:pt x="268" y="441"/>
                    <a:pt x="266" y="443"/>
                  </a:cubicBezTo>
                  <a:cubicBezTo>
                    <a:pt x="265" y="444"/>
                    <a:pt x="261" y="446"/>
                    <a:pt x="260" y="447"/>
                  </a:cubicBezTo>
                  <a:cubicBezTo>
                    <a:pt x="259" y="448"/>
                    <a:pt x="258" y="451"/>
                    <a:pt x="258" y="452"/>
                  </a:cubicBezTo>
                  <a:cubicBezTo>
                    <a:pt x="258" y="453"/>
                    <a:pt x="260" y="456"/>
                    <a:pt x="261" y="457"/>
                  </a:cubicBezTo>
                  <a:cubicBezTo>
                    <a:pt x="261" y="459"/>
                    <a:pt x="260" y="462"/>
                    <a:pt x="259" y="463"/>
                  </a:cubicBezTo>
                  <a:cubicBezTo>
                    <a:pt x="258" y="464"/>
                    <a:pt x="254" y="463"/>
                    <a:pt x="252" y="464"/>
                  </a:cubicBezTo>
                  <a:cubicBezTo>
                    <a:pt x="250" y="465"/>
                    <a:pt x="246" y="467"/>
                    <a:pt x="244" y="468"/>
                  </a:cubicBezTo>
                  <a:cubicBezTo>
                    <a:pt x="243" y="469"/>
                    <a:pt x="240" y="471"/>
                    <a:pt x="238" y="471"/>
                  </a:cubicBezTo>
                  <a:cubicBezTo>
                    <a:pt x="236" y="471"/>
                    <a:pt x="233" y="471"/>
                    <a:pt x="231" y="471"/>
                  </a:cubicBezTo>
                  <a:cubicBezTo>
                    <a:pt x="229" y="470"/>
                    <a:pt x="227" y="466"/>
                    <a:pt x="226" y="467"/>
                  </a:cubicBezTo>
                  <a:cubicBezTo>
                    <a:pt x="224" y="467"/>
                    <a:pt x="223" y="472"/>
                    <a:pt x="222" y="473"/>
                  </a:cubicBezTo>
                  <a:cubicBezTo>
                    <a:pt x="221" y="475"/>
                    <a:pt x="219" y="478"/>
                    <a:pt x="218" y="480"/>
                  </a:cubicBezTo>
                  <a:cubicBezTo>
                    <a:pt x="216" y="481"/>
                    <a:pt x="212" y="480"/>
                    <a:pt x="210" y="481"/>
                  </a:cubicBezTo>
                  <a:cubicBezTo>
                    <a:pt x="209" y="482"/>
                    <a:pt x="207" y="485"/>
                    <a:pt x="205" y="486"/>
                  </a:cubicBezTo>
                  <a:cubicBezTo>
                    <a:pt x="204" y="486"/>
                    <a:pt x="200" y="486"/>
                    <a:pt x="199" y="486"/>
                  </a:cubicBezTo>
                  <a:cubicBezTo>
                    <a:pt x="198" y="486"/>
                    <a:pt x="196" y="484"/>
                    <a:pt x="195" y="484"/>
                  </a:cubicBezTo>
                  <a:cubicBezTo>
                    <a:pt x="194" y="484"/>
                    <a:pt x="192" y="485"/>
                    <a:pt x="191" y="486"/>
                  </a:cubicBezTo>
                  <a:cubicBezTo>
                    <a:pt x="191" y="486"/>
                    <a:pt x="189" y="485"/>
                    <a:pt x="188" y="485"/>
                  </a:cubicBezTo>
                  <a:cubicBezTo>
                    <a:pt x="185" y="483"/>
                    <a:pt x="179" y="481"/>
                    <a:pt x="177" y="478"/>
                  </a:cubicBezTo>
                  <a:cubicBezTo>
                    <a:pt x="175" y="475"/>
                    <a:pt x="173" y="468"/>
                    <a:pt x="174" y="464"/>
                  </a:cubicBezTo>
                  <a:cubicBezTo>
                    <a:pt x="175" y="456"/>
                    <a:pt x="193" y="446"/>
                    <a:pt x="193" y="438"/>
                  </a:cubicBezTo>
                  <a:cubicBezTo>
                    <a:pt x="193" y="436"/>
                    <a:pt x="191" y="432"/>
                    <a:pt x="189" y="432"/>
                  </a:cubicBezTo>
                  <a:cubicBezTo>
                    <a:pt x="181" y="431"/>
                    <a:pt x="172" y="448"/>
                    <a:pt x="165" y="452"/>
                  </a:cubicBezTo>
                  <a:cubicBezTo>
                    <a:pt x="161" y="454"/>
                    <a:pt x="153" y="458"/>
                    <a:pt x="149" y="457"/>
                  </a:cubicBezTo>
                  <a:cubicBezTo>
                    <a:pt x="147" y="457"/>
                    <a:pt x="144" y="452"/>
                    <a:pt x="142" y="451"/>
                  </a:cubicBezTo>
                  <a:cubicBezTo>
                    <a:pt x="140" y="450"/>
                    <a:pt x="133" y="454"/>
                    <a:pt x="131" y="452"/>
                  </a:cubicBezTo>
                  <a:cubicBezTo>
                    <a:pt x="130" y="451"/>
                    <a:pt x="130" y="447"/>
                    <a:pt x="131" y="445"/>
                  </a:cubicBezTo>
                  <a:cubicBezTo>
                    <a:pt x="132" y="440"/>
                    <a:pt x="142" y="433"/>
                    <a:pt x="141" y="428"/>
                  </a:cubicBezTo>
                  <a:cubicBezTo>
                    <a:pt x="140" y="426"/>
                    <a:pt x="136" y="424"/>
                    <a:pt x="134" y="424"/>
                  </a:cubicBezTo>
                  <a:cubicBezTo>
                    <a:pt x="133" y="424"/>
                    <a:pt x="131" y="427"/>
                    <a:pt x="130" y="427"/>
                  </a:cubicBezTo>
                  <a:cubicBezTo>
                    <a:pt x="124" y="430"/>
                    <a:pt x="111" y="435"/>
                    <a:pt x="104" y="433"/>
                  </a:cubicBezTo>
                  <a:cubicBezTo>
                    <a:pt x="102" y="433"/>
                    <a:pt x="99" y="428"/>
                    <a:pt x="97" y="427"/>
                  </a:cubicBezTo>
                  <a:cubicBezTo>
                    <a:pt x="96" y="427"/>
                    <a:pt x="92" y="428"/>
                    <a:pt x="92" y="427"/>
                  </a:cubicBezTo>
                  <a:cubicBezTo>
                    <a:pt x="89" y="424"/>
                    <a:pt x="94" y="416"/>
                    <a:pt x="92" y="412"/>
                  </a:cubicBezTo>
                  <a:cubicBezTo>
                    <a:pt x="92" y="412"/>
                    <a:pt x="90" y="410"/>
                    <a:pt x="90" y="410"/>
                  </a:cubicBezTo>
                  <a:cubicBezTo>
                    <a:pt x="88" y="410"/>
                    <a:pt x="85" y="415"/>
                    <a:pt x="84" y="415"/>
                  </a:cubicBezTo>
                  <a:cubicBezTo>
                    <a:pt x="81" y="414"/>
                    <a:pt x="76" y="410"/>
                    <a:pt x="76" y="408"/>
                  </a:cubicBezTo>
                  <a:cubicBezTo>
                    <a:pt x="76" y="407"/>
                    <a:pt x="77" y="405"/>
                    <a:pt x="78" y="405"/>
                  </a:cubicBezTo>
                  <a:cubicBezTo>
                    <a:pt x="79" y="404"/>
                    <a:pt x="82" y="406"/>
                    <a:pt x="83" y="405"/>
                  </a:cubicBezTo>
                  <a:cubicBezTo>
                    <a:pt x="84" y="404"/>
                    <a:pt x="84" y="401"/>
                    <a:pt x="83" y="400"/>
                  </a:cubicBezTo>
                  <a:cubicBezTo>
                    <a:pt x="82" y="398"/>
                    <a:pt x="79" y="395"/>
                    <a:pt x="77" y="394"/>
                  </a:cubicBezTo>
                  <a:cubicBezTo>
                    <a:pt x="74" y="393"/>
                    <a:pt x="66" y="395"/>
                    <a:pt x="63" y="395"/>
                  </a:cubicBezTo>
                  <a:cubicBezTo>
                    <a:pt x="60" y="396"/>
                    <a:pt x="53" y="401"/>
                    <a:pt x="51" y="399"/>
                  </a:cubicBezTo>
                  <a:cubicBezTo>
                    <a:pt x="50" y="398"/>
                    <a:pt x="51" y="394"/>
                    <a:pt x="51" y="393"/>
                  </a:cubicBezTo>
                  <a:cubicBezTo>
                    <a:pt x="52" y="391"/>
                    <a:pt x="54" y="387"/>
                    <a:pt x="56" y="386"/>
                  </a:cubicBezTo>
                  <a:cubicBezTo>
                    <a:pt x="57" y="385"/>
                    <a:pt x="61" y="387"/>
                    <a:pt x="62" y="386"/>
                  </a:cubicBezTo>
                  <a:cubicBezTo>
                    <a:pt x="65" y="384"/>
                    <a:pt x="67" y="377"/>
                    <a:pt x="66" y="374"/>
                  </a:cubicBezTo>
                  <a:cubicBezTo>
                    <a:pt x="66" y="372"/>
                    <a:pt x="63" y="371"/>
                    <a:pt x="61" y="372"/>
                  </a:cubicBezTo>
                  <a:cubicBezTo>
                    <a:pt x="57" y="372"/>
                    <a:pt x="50" y="376"/>
                    <a:pt x="48" y="380"/>
                  </a:cubicBezTo>
                  <a:cubicBezTo>
                    <a:pt x="45" y="383"/>
                    <a:pt x="47" y="392"/>
                    <a:pt x="45" y="395"/>
                  </a:cubicBezTo>
                  <a:cubicBezTo>
                    <a:pt x="43" y="396"/>
                    <a:pt x="39" y="397"/>
                    <a:pt x="37" y="396"/>
                  </a:cubicBezTo>
                  <a:cubicBezTo>
                    <a:pt x="34" y="394"/>
                    <a:pt x="35" y="386"/>
                    <a:pt x="33" y="383"/>
                  </a:cubicBezTo>
                  <a:cubicBezTo>
                    <a:pt x="32" y="380"/>
                    <a:pt x="25" y="377"/>
                    <a:pt x="23" y="374"/>
                  </a:cubicBezTo>
                  <a:cubicBezTo>
                    <a:pt x="20" y="370"/>
                    <a:pt x="16" y="360"/>
                    <a:pt x="15" y="355"/>
                  </a:cubicBezTo>
                  <a:cubicBezTo>
                    <a:pt x="14" y="352"/>
                    <a:pt x="15" y="345"/>
                    <a:pt x="14" y="342"/>
                  </a:cubicBezTo>
                  <a:cubicBezTo>
                    <a:pt x="14" y="341"/>
                    <a:pt x="11" y="338"/>
                    <a:pt x="11" y="337"/>
                  </a:cubicBezTo>
                  <a:cubicBezTo>
                    <a:pt x="10" y="334"/>
                    <a:pt x="10" y="330"/>
                    <a:pt x="10" y="327"/>
                  </a:cubicBezTo>
                  <a:cubicBezTo>
                    <a:pt x="10" y="326"/>
                    <a:pt x="8" y="323"/>
                    <a:pt x="8" y="321"/>
                  </a:cubicBezTo>
                  <a:cubicBezTo>
                    <a:pt x="8" y="320"/>
                    <a:pt x="9" y="318"/>
                    <a:pt x="9" y="317"/>
                  </a:cubicBezTo>
                  <a:cubicBezTo>
                    <a:pt x="10" y="317"/>
                    <a:pt x="11" y="316"/>
                    <a:pt x="11" y="316"/>
                  </a:cubicBezTo>
                  <a:cubicBezTo>
                    <a:pt x="12" y="315"/>
                    <a:pt x="13" y="313"/>
                    <a:pt x="12" y="312"/>
                  </a:cubicBezTo>
                  <a:cubicBezTo>
                    <a:pt x="11" y="309"/>
                    <a:pt x="3" y="309"/>
                    <a:pt x="2" y="306"/>
                  </a:cubicBezTo>
                  <a:cubicBezTo>
                    <a:pt x="1" y="305"/>
                    <a:pt x="0" y="303"/>
                    <a:pt x="1" y="302"/>
                  </a:cubicBezTo>
                  <a:cubicBezTo>
                    <a:pt x="2" y="300"/>
                    <a:pt x="9" y="302"/>
                    <a:pt x="10" y="300"/>
                  </a:cubicBezTo>
                  <a:cubicBezTo>
                    <a:pt x="11" y="299"/>
                    <a:pt x="11" y="296"/>
                    <a:pt x="10" y="295"/>
                  </a:cubicBezTo>
                  <a:cubicBezTo>
                    <a:pt x="10" y="293"/>
                    <a:pt x="6" y="292"/>
                    <a:pt x="5" y="290"/>
                  </a:cubicBezTo>
                  <a:cubicBezTo>
                    <a:pt x="5" y="289"/>
                    <a:pt x="7" y="287"/>
                    <a:pt x="8" y="287"/>
                  </a:cubicBezTo>
                  <a:cubicBezTo>
                    <a:pt x="9" y="286"/>
                    <a:pt x="12" y="286"/>
                    <a:pt x="13" y="286"/>
                  </a:cubicBezTo>
                  <a:cubicBezTo>
                    <a:pt x="15" y="288"/>
                    <a:pt x="16" y="293"/>
                    <a:pt x="18" y="295"/>
                  </a:cubicBezTo>
                  <a:cubicBezTo>
                    <a:pt x="19" y="296"/>
                    <a:pt x="21" y="299"/>
                    <a:pt x="23" y="299"/>
                  </a:cubicBezTo>
                  <a:cubicBezTo>
                    <a:pt x="24" y="298"/>
                    <a:pt x="25" y="295"/>
                    <a:pt x="24" y="293"/>
                  </a:cubicBezTo>
                  <a:cubicBezTo>
                    <a:pt x="23" y="291"/>
                    <a:pt x="18" y="288"/>
                    <a:pt x="16" y="286"/>
                  </a:cubicBezTo>
                  <a:cubicBezTo>
                    <a:pt x="14" y="282"/>
                    <a:pt x="11" y="273"/>
                    <a:pt x="13" y="269"/>
                  </a:cubicBezTo>
                  <a:cubicBezTo>
                    <a:pt x="13" y="268"/>
                    <a:pt x="17" y="266"/>
                    <a:pt x="18" y="266"/>
                  </a:cubicBezTo>
                  <a:cubicBezTo>
                    <a:pt x="20" y="266"/>
                    <a:pt x="20" y="271"/>
                    <a:pt x="22" y="271"/>
                  </a:cubicBezTo>
                  <a:cubicBezTo>
                    <a:pt x="24" y="270"/>
                    <a:pt x="25" y="263"/>
                    <a:pt x="26" y="261"/>
                  </a:cubicBezTo>
                  <a:cubicBezTo>
                    <a:pt x="28" y="254"/>
                    <a:pt x="23" y="235"/>
                    <a:pt x="30" y="231"/>
                  </a:cubicBezTo>
                  <a:cubicBezTo>
                    <a:pt x="32" y="231"/>
                    <a:pt x="34" y="235"/>
                    <a:pt x="36" y="235"/>
                  </a:cubicBezTo>
                  <a:cubicBezTo>
                    <a:pt x="37" y="234"/>
                    <a:pt x="38" y="232"/>
                    <a:pt x="38" y="231"/>
                  </a:cubicBezTo>
                  <a:cubicBezTo>
                    <a:pt x="38" y="230"/>
                    <a:pt x="37" y="228"/>
                    <a:pt x="37" y="227"/>
                  </a:cubicBezTo>
                  <a:cubicBezTo>
                    <a:pt x="37" y="222"/>
                    <a:pt x="41" y="214"/>
                    <a:pt x="40" y="209"/>
                  </a:cubicBezTo>
                  <a:cubicBezTo>
                    <a:pt x="39" y="205"/>
                    <a:pt x="32" y="198"/>
                    <a:pt x="32" y="193"/>
                  </a:cubicBezTo>
                  <a:cubicBezTo>
                    <a:pt x="32" y="192"/>
                    <a:pt x="33" y="191"/>
                    <a:pt x="34" y="191"/>
                  </a:cubicBezTo>
                  <a:cubicBezTo>
                    <a:pt x="34" y="190"/>
                    <a:pt x="36" y="190"/>
                    <a:pt x="37" y="190"/>
                  </a:cubicBezTo>
                  <a:cubicBezTo>
                    <a:pt x="38" y="190"/>
                    <a:pt x="40" y="191"/>
                    <a:pt x="42" y="191"/>
                  </a:cubicBezTo>
                  <a:cubicBezTo>
                    <a:pt x="43" y="191"/>
                    <a:pt x="45" y="191"/>
                    <a:pt x="45" y="191"/>
                  </a:cubicBezTo>
                  <a:cubicBezTo>
                    <a:pt x="46" y="189"/>
                    <a:pt x="44" y="186"/>
                    <a:pt x="43" y="184"/>
                  </a:cubicBezTo>
                  <a:cubicBezTo>
                    <a:pt x="41" y="183"/>
                    <a:pt x="36" y="182"/>
                    <a:pt x="35" y="181"/>
                  </a:cubicBezTo>
                  <a:cubicBezTo>
                    <a:pt x="34" y="179"/>
                    <a:pt x="33" y="176"/>
                    <a:pt x="34" y="175"/>
                  </a:cubicBezTo>
                  <a:cubicBezTo>
                    <a:pt x="35" y="174"/>
                    <a:pt x="38" y="175"/>
                    <a:pt x="39" y="175"/>
                  </a:cubicBezTo>
                  <a:cubicBezTo>
                    <a:pt x="41" y="175"/>
                    <a:pt x="46" y="179"/>
                    <a:pt x="48" y="177"/>
                  </a:cubicBezTo>
                  <a:cubicBezTo>
                    <a:pt x="48" y="177"/>
                    <a:pt x="48" y="175"/>
                    <a:pt x="47" y="174"/>
                  </a:cubicBezTo>
                  <a:cubicBezTo>
                    <a:pt x="47" y="173"/>
                    <a:pt x="43" y="172"/>
                    <a:pt x="43" y="171"/>
                  </a:cubicBezTo>
                  <a:cubicBezTo>
                    <a:pt x="41" y="168"/>
                    <a:pt x="37" y="164"/>
                    <a:pt x="37" y="161"/>
                  </a:cubicBezTo>
                  <a:cubicBezTo>
                    <a:pt x="37" y="160"/>
                    <a:pt x="38" y="157"/>
                    <a:pt x="39" y="157"/>
                  </a:cubicBezTo>
                  <a:cubicBezTo>
                    <a:pt x="40" y="156"/>
                    <a:pt x="42" y="156"/>
                    <a:pt x="43" y="157"/>
                  </a:cubicBezTo>
                  <a:cubicBezTo>
                    <a:pt x="45" y="158"/>
                    <a:pt x="47" y="163"/>
                    <a:pt x="50" y="164"/>
                  </a:cubicBezTo>
                  <a:cubicBezTo>
                    <a:pt x="51" y="164"/>
                    <a:pt x="54" y="165"/>
                    <a:pt x="54" y="164"/>
                  </a:cubicBezTo>
                  <a:cubicBezTo>
                    <a:pt x="57" y="159"/>
                    <a:pt x="46" y="149"/>
                    <a:pt x="44" y="144"/>
                  </a:cubicBezTo>
                  <a:cubicBezTo>
                    <a:pt x="43" y="139"/>
                    <a:pt x="45" y="130"/>
                    <a:pt x="44" y="125"/>
                  </a:cubicBezTo>
                  <a:cubicBezTo>
                    <a:pt x="42" y="122"/>
                    <a:pt x="35" y="118"/>
                    <a:pt x="34" y="114"/>
                  </a:cubicBezTo>
                  <a:cubicBezTo>
                    <a:pt x="34" y="113"/>
                    <a:pt x="35" y="110"/>
                    <a:pt x="36" y="110"/>
                  </a:cubicBezTo>
                  <a:cubicBezTo>
                    <a:pt x="37" y="109"/>
                    <a:pt x="40" y="110"/>
                    <a:pt x="41" y="109"/>
                  </a:cubicBezTo>
                  <a:cubicBezTo>
                    <a:pt x="42" y="108"/>
                    <a:pt x="42" y="106"/>
                    <a:pt x="41" y="105"/>
                  </a:cubicBezTo>
                  <a:cubicBezTo>
                    <a:pt x="41" y="104"/>
                    <a:pt x="38" y="103"/>
                    <a:pt x="37" y="102"/>
                  </a:cubicBezTo>
                  <a:cubicBezTo>
                    <a:pt x="35" y="99"/>
                    <a:pt x="36" y="89"/>
                    <a:pt x="34" y="86"/>
                  </a:cubicBezTo>
                  <a:cubicBezTo>
                    <a:pt x="33" y="85"/>
                    <a:pt x="29" y="83"/>
                    <a:pt x="28" y="82"/>
                  </a:cubicBezTo>
                  <a:cubicBezTo>
                    <a:pt x="26" y="81"/>
                    <a:pt x="22" y="78"/>
                    <a:pt x="22" y="78"/>
                  </a:cubicBezTo>
                  <a:cubicBezTo>
                    <a:pt x="25" y="78"/>
                    <a:pt x="29" y="77"/>
                    <a:pt x="30" y="76"/>
                  </a:cubicBezTo>
                  <a:cubicBezTo>
                    <a:pt x="33" y="75"/>
                    <a:pt x="35" y="70"/>
                    <a:pt x="37" y="68"/>
                  </a:cubicBezTo>
                  <a:cubicBezTo>
                    <a:pt x="39" y="66"/>
                    <a:pt x="45" y="62"/>
                    <a:pt x="48" y="62"/>
                  </a:cubicBezTo>
                  <a:cubicBezTo>
                    <a:pt x="50" y="62"/>
                    <a:pt x="55" y="64"/>
                    <a:pt x="58" y="64"/>
                  </a:cubicBezTo>
                  <a:cubicBezTo>
                    <a:pt x="61" y="64"/>
                    <a:pt x="67" y="63"/>
                    <a:pt x="70" y="64"/>
                  </a:cubicBezTo>
                  <a:cubicBezTo>
                    <a:pt x="74" y="64"/>
                    <a:pt x="81" y="68"/>
                    <a:pt x="85" y="69"/>
                  </a:cubicBezTo>
                  <a:cubicBezTo>
                    <a:pt x="88" y="70"/>
                    <a:pt x="92" y="73"/>
                    <a:pt x="95" y="73"/>
                  </a:cubicBezTo>
                  <a:cubicBezTo>
                    <a:pt x="98" y="73"/>
                    <a:pt x="104" y="68"/>
                    <a:pt x="106" y="65"/>
                  </a:cubicBezTo>
                  <a:cubicBezTo>
                    <a:pt x="109" y="63"/>
                    <a:pt x="113" y="58"/>
                    <a:pt x="115" y="56"/>
                  </a:cubicBezTo>
                  <a:cubicBezTo>
                    <a:pt x="118" y="53"/>
                    <a:pt x="124" y="49"/>
                    <a:pt x="127" y="47"/>
                  </a:cubicBezTo>
                  <a:cubicBezTo>
                    <a:pt x="130" y="45"/>
                    <a:pt x="135" y="40"/>
                    <a:pt x="137" y="37"/>
                  </a:cubicBezTo>
                  <a:cubicBezTo>
                    <a:pt x="139" y="35"/>
                    <a:pt x="141" y="31"/>
                    <a:pt x="142" y="30"/>
                  </a:cubicBezTo>
                  <a:cubicBezTo>
                    <a:pt x="143" y="28"/>
                    <a:pt x="146" y="25"/>
                    <a:pt x="148" y="24"/>
                  </a:cubicBezTo>
                  <a:cubicBezTo>
                    <a:pt x="149" y="22"/>
                    <a:pt x="153" y="20"/>
                    <a:pt x="154" y="18"/>
                  </a:cubicBezTo>
                  <a:cubicBezTo>
                    <a:pt x="155" y="15"/>
                    <a:pt x="155" y="10"/>
                    <a:pt x="156" y="7"/>
                  </a:cubicBezTo>
                  <a:cubicBezTo>
                    <a:pt x="157" y="6"/>
                    <a:pt x="160" y="4"/>
                    <a:pt x="162" y="4"/>
                  </a:cubicBezTo>
                  <a:cubicBezTo>
                    <a:pt x="163" y="4"/>
                    <a:pt x="166" y="6"/>
                    <a:pt x="167" y="7"/>
                  </a:cubicBezTo>
                  <a:cubicBezTo>
                    <a:pt x="169" y="8"/>
                    <a:pt x="171" y="11"/>
                    <a:pt x="173" y="11"/>
                  </a:cubicBezTo>
                  <a:cubicBezTo>
                    <a:pt x="177" y="13"/>
                    <a:pt x="185" y="14"/>
                    <a:pt x="188" y="14"/>
                  </a:cubicBezTo>
                  <a:cubicBezTo>
                    <a:pt x="191" y="14"/>
                    <a:pt x="195" y="12"/>
                    <a:pt x="197" y="11"/>
                  </a:cubicBezTo>
                  <a:cubicBezTo>
                    <a:pt x="201" y="10"/>
                    <a:pt x="207" y="5"/>
                    <a:pt x="210" y="4"/>
                  </a:cubicBezTo>
                  <a:close/>
                </a:path>
              </a:pathLst>
            </a:custGeom>
            <a:solidFill>
              <a:srgbClr val="979797"/>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6" name="Freeform 62"/>
            <p:cNvSpPr>
              <a:spLocks/>
            </p:cNvSpPr>
            <p:nvPr/>
          </p:nvSpPr>
          <p:spPr bwMode="auto">
            <a:xfrm>
              <a:off x="8003353" y="5768003"/>
              <a:ext cx="24666" cy="32066"/>
            </a:xfrm>
            <a:custGeom>
              <a:avLst/>
              <a:gdLst/>
              <a:ahLst/>
              <a:cxnLst>
                <a:cxn ang="0">
                  <a:pos x="3" y="0"/>
                </a:cxn>
                <a:cxn ang="0">
                  <a:pos x="8" y="2"/>
                </a:cxn>
                <a:cxn ang="0">
                  <a:pos x="9" y="7"/>
                </a:cxn>
                <a:cxn ang="0">
                  <a:pos x="6" y="11"/>
                </a:cxn>
                <a:cxn ang="0">
                  <a:pos x="2" y="11"/>
                </a:cxn>
                <a:cxn ang="0">
                  <a:pos x="0" y="5"/>
                </a:cxn>
                <a:cxn ang="0">
                  <a:pos x="1" y="3"/>
                </a:cxn>
                <a:cxn ang="0">
                  <a:pos x="3" y="0"/>
                </a:cxn>
              </a:cxnLst>
              <a:rect l="0" t="0" r="r" b="b"/>
              <a:pathLst>
                <a:path w="9" h="12">
                  <a:moveTo>
                    <a:pt x="3" y="0"/>
                  </a:moveTo>
                  <a:cubicBezTo>
                    <a:pt x="5" y="0"/>
                    <a:pt x="7" y="1"/>
                    <a:pt x="8" y="2"/>
                  </a:cubicBezTo>
                  <a:cubicBezTo>
                    <a:pt x="8" y="3"/>
                    <a:pt x="9" y="6"/>
                    <a:pt x="9" y="7"/>
                  </a:cubicBezTo>
                  <a:cubicBezTo>
                    <a:pt x="9" y="8"/>
                    <a:pt x="7" y="10"/>
                    <a:pt x="6" y="11"/>
                  </a:cubicBezTo>
                  <a:cubicBezTo>
                    <a:pt x="5" y="11"/>
                    <a:pt x="3" y="12"/>
                    <a:pt x="2" y="11"/>
                  </a:cubicBezTo>
                  <a:cubicBezTo>
                    <a:pt x="1" y="10"/>
                    <a:pt x="0" y="6"/>
                    <a:pt x="0" y="5"/>
                  </a:cubicBezTo>
                  <a:cubicBezTo>
                    <a:pt x="0" y="4"/>
                    <a:pt x="1" y="3"/>
                    <a:pt x="1" y="3"/>
                  </a:cubicBezTo>
                  <a:cubicBezTo>
                    <a:pt x="2" y="2"/>
                    <a:pt x="3" y="0"/>
                    <a:pt x="3" y="0"/>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1" name="Freeform 67"/>
            <p:cNvSpPr>
              <a:spLocks/>
            </p:cNvSpPr>
            <p:nvPr/>
          </p:nvSpPr>
          <p:spPr bwMode="auto">
            <a:xfrm>
              <a:off x="8028019" y="5481879"/>
              <a:ext cx="46866" cy="54265"/>
            </a:xfrm>
            <a:custGeom>
              <a:avLst/>
              <a:gdLst/>
              <a:ahLst/>
              <a:cxnLst>
                <a:cxn ang="0">
                  <a:pos x="5" y="1"/>
                </a:cxn>
                <a:cxn ang="0">
                  <a:pos x="8" y="2"/>
                </a:cxn>
                <a:cxn ang="0">
                  <a:pos x="15" y="14"/>
                </a:cxn>
                <a:cxn ang="0">
                  <a:pos x="12" y="18"/>
                </a:cxn>
                <a:cxn ang="0">
                  <a:pos x="5" y="18"/>
                </a:cxn>
                <a:cxn ang="0">
                  <a:pos x="0" y="13"/>
                </a:cxn>
                <a:cxn ang="0">
                  <a:pos x="5" y="11"/>
                </a:cxn>
                <a:cxn ang="0">
                  <a:pos x="5" y="1"/>
                </a:cxn>
              </a:cxnLst>
              <a:rect l="0" t="0" r="r" b="b"/>
              <a:pathLst>
                <a:path w="16" h="19">
                  <a:moveTo>
                    <a:pt x="5" y="1"/>
                  </a:moveTo>
                  <a:cubicBezTo>
                    <a:pt x="5" y="0"/>
                    <a:pt x="7" y="1"/>
                    <a:pt x="8" y="2"/>
                  </a:cubicBezTo>
                  <a:cubicBezTo>
                    <a:pt x="11" y="4"/>
                    <a:pt x="16" y="11"/>
                    <a:pt x="15" y="14"/>
                  </a:cubicBezTo>
                  <a:cubicBezTo>
                    <a:pt x="15" y="15"/>
                    <a:pt x="13" y="17"/>
                    <a:pt x="12" y="18"/>
                  </a:cubicBezTo>
                  <a:cubicBezTo>
                    <a:pt x="11" y="19"/>
                    <a:pt x="7" y="19"/>
                    <a:pt x="5" y="18"/>
                  </a:cubicBezTo>
                  <a:cubicBezTo>
                    <a:pt x="4" y="18"/>
                    <a:pt x="0" y="15"/>
                    <a:pt x="0" y="13"/>
                  </a:cubicBezTo>
                  <a:cubicBezTo>
                    <a:pt x="1" y="12"/>
                    <a:pt x="4" y="12"/>
                    <a:pt x="5" y="11"/>
                  </a:cubicBezTo>
                  <a:cubicBezTo>
                    <a:pt x="6" y="8"/>
                    <a:pt x="3" y="2"/>
                    <a:pt x="5" y="1"/>
                  </a:cubicBezTo>
                  <a:close/>
                </a:path>
              </a:pathLst>
            </a:custGeom>
            <a:solidFill>
              <a:schemeClr val="bg1">
                <a:lumMod val="8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7436037" y="6108392"/>
            <a:ext cx="1346759" cy="532785"/>
            <a:chOff x="7436037" y="6108392"/>
            <a:chExt cx="1346759" cy="532785"/>
          </a:xfrm>
          <a:solidFill>
            <a:srgbClr val="ABABAB"/>
          </a:solidFill>
        </p:grpSpPr>
        <p:sp>
          <p:nvSpPr>
            <p:cNvPr id="361" name="Freeform 20"/>
            <p:cNvSpPr>
              <a:spLocks/>
            </p:cNvSpPr>
            <p:nvPr/>
          </p:nvSpPr>
          <p:spPr bwMode="auto">
            <a:xfrm>
              <a:off x="8760596" y="6557312"/>
              <a:ext cx="22200" cy="22200"/>
            </a:xfrm>
            <a:custGeom>
              <a:avLst/>
              <a:gdLst/>
              <a:ahLst/>
              <a:cxnLst>
                <a:cxn ang="0">
                  <a:pos x="8" y="1"/>
                </a:cxn>
                <a:cxn ang="0">
                  <a:pos x="8" y="4"/>
                </a:cxn>
                <a:cxn ang="0">
                  <a:pos x="7" y="7"/>
                </a:cxn>
                <a:cxn ang="0">
                  <a:pos x="5" y="8"/>
                </a:cxn>
                <a:cxn ang="0">
                  <a:pos x="3" y="6"/>
                </a:cxn>
                <a:cxn ang="0">
                  <a:pos x="3" y="3"/>
                </a:cxn>
                <a:cxn ang="0">
                  <a:pos x="1" y="3"/>
                </a:cxn>
                <a:cxn ang="0">
                  <a:pos x="1" y="1"/>
                </a:cxn>
                <a:cxn ang="0">
                  <a:pos x="4" y="0"/>
                </a:cxn>
                <a:cxn ang="0">
                  <a:pos x="8" y="1"/>
                </a:cxn>
              </a:cxnLst>
              <a:rect l="0" t="0" r="r" b="b"/>
              <a:pathLst>
                <a:path w="8" h="8">
                  <a:moveTo>
                    <a:pt x="8" y="1"/>
                  </a:moveTo>
                  <a:cubicBezTo>
                    <a:pt x="8" y="2"/>
                    <a:pt x="8" y="4"/>
                    <a:pt x="8" y="4"/>
                  </a:cubicBezTo>
                  <a:cubicBezTo>
                    <a:pt x="8" y="5"/>
                    <a:pt x="8" y="7"/>
                    <a:pt x="7" y="7"/>
                  </a:cubicBezTo>
                  <a:cubicBezTo>
                    <a:pt x="7" y="7"/>
                    <a:pt x="6" y="8"/>
                    <a:pt x="5" y="8"/>
                  </a:cubicBezTo>
                  <a:cubicBezTo>
                    <a:pt x="5" y="7"/>
                    <a:pt x="4" y="7"/>
                    <a:pt x="3" y="6"/>
                  </a:cubicBezTo>
                  <a:cubicBezTo>
                    <a:pt x="3" y="5"/>
                    <a:pt x="3" y="4"/>
                    <a:pt x="3" y="3"/>
                  </a:cubicBezTo>
                  <a:cubicBezTo>
                    <a:pt x="3" y="3"/>
                    <a:pt x="1" y="3"/>
                    <a:pt x="1" y="3"/>
                  </a:cubicBezTo>
                  <a:cubicBezTo>
                    <a:pt x="0" y="2"/>
                    <a:pt x="0" y="1"/>
                    <a:pt x="1" y="1"/>
                  </a:cubicBezTo>
                  <a:cubicBezTo>
                    <a:pt x="1" y="0"/>
                    <a:pt x="3" y="0"/>
                    <a:pt x="4" y="0"/>
                  </a:cubicBezTo>
                  <a:cubicBezTo>
                    <a:pt x="5" y="0"/>
                    <a:pt x="7" y="1"/>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6" name="Freeform 22"/>
            <p:cNvSpPr>
              <a:spLocks/>
            </p:cNvSpPr>
            <p:nvPr/>
          </p:nvSpPr>
          <p:spPr bwMode="auto">
            <a:xfrm>
              <a:off x="8617534" y="6554846"/>
              <a:ext cx="98664" cy="32066"/>
            </a:xfrm>
            <a:custGeom>
              <a:avLst/>
              <a:gdLst/>
              <a:ahLst/>
              <a:cxnLst>
                <a:cxn ang="0">
                  <a:pos x="30" y="2"/>
                </a:cxn>
                <a:cxn ang="0">
                  <a:pos x="35" y="5"/>
                </a:cxn>
                <a:cxn ang="0">
                  <a:pos x="32" y="7"/>
                </a:cxn>
                <a:cxn ang="0">
                  <a:pos x="27" y="6"/>
                </a:cxn>
                <a:cxn ang="0">
                  <a:pos x="26" y="9"/>
                </a:cxn>
                <a:cxn ang="0">
                  <a:pos x="24" y="11"/>
                </a:cxn>
                <a:cxn ang="0">
                  <a:pos x="20" y="11"/>
                </a:cxn>
                <a:cxn ang="0">
                  <a:pos x="17" y="9"/>
                </a:cxn>
                <a:cxn ang="0">
                  <a:pos x="12" y="8"/>
                </a:cxn>
                <a:cxn ang="0">
                  <a:pos x="10" y="9"/>
                </a:cxn>
                <a:cxn ang="0">
                  <a:pos x="6" y="9"/>
                </a:cxn>
                <a:cxn ang="0">
                  <a:pos x="4" y="12"/>
                </a:cxn>
                <a:cxn ang="0">
                  <a:pos x="1" y="11"/>
                </a:cxn>
                <a:cxn ang="0">
                  <a:pos x="0" y="8"/>
                </a:cxn>
                <a:cxn ang="0">
                  <a:pos x="2" y="5"/>
                </a:cxn>
                <a:cxn ang="0">
                  <a:pos x="6" y="6"/>
                </a:cxn>
                <a:cxn ang="0">
                  <a:pos x="11" y="3"/>
                </a:cxn>
                <a:cxn ang="0">
                  <a:pos x="16" y="0"/>
                </a:cxn>
                <a:cxn ang="0">
                  <a:pos x="19" y="1"/>
                </a:cxn>
                <a:cxn ang="0">
                  <a:pos x="23" y="2"/>
                </a:cxn>
                <a:cxn ang="0">
                  <a:pos x="27" y="1"/>
                </a:cxn>
                <a:cxn ang="0">
                  <a:pos x="30" y="2"/>
                </a:cxn>
              </a:cxnLst>
              <a:rect l="0" t="0" r="r" b="b"/>
              <a:pathLst>
                <a:path w="35" h="12">
                  <a:moveTo>
                    <a:pt x="30" y="2"/>
                  </a:moveTo>
                  <a:cubicBezTo>
                    <a:pt x="32" y="3"/>
                    <a:pt x="35" y="4"/>
                    <a:pt x="35" y="5"/>
                  </a:cubicBezTo>
                  <a:cubicBezTo>
                    <a:pt x="35" y="6"/>
                    <a:pt x="33" y="6"/>
                    <a:pt x="32" y="7"/>
                  </a:cubicBezTo>
                  <a:cubicBezTo>
                    <a:pt x="31" y="7"/>
                    <a:pt x="28" y="5"/>
                    <a:pt x="27" y="6"/>
                  </a:cubicBezTo>
                  <a:cubicBezTo>
                    <a:pt x="26" y="6"/>
                    <a:pt x="26" y="8"/>
                    <a:pt x="26" y="9"/>
                  </a:cubicBezTo>
                  <a:cubicBezTo>
                    <a:pt x="25" y="9"/>
                    <a:pt x="24" y="10"/>
                    <a:pt x="24" y="11"/>
                  </a:cubicBezTo>
                  <a:cubicBezTo>
                    <a:pt x="23" y="11"/>
                    <a:pt x="21" y="11"/>
                    <a:pt x="20" y="11"/>
                  </a:cubicBezTo>
                  <a:cubicBezTo>
                    <a:pt x="19" y="11"/>
                    <a:pt x="18" y="9"/>
                    <a:pt x="17" y="9"/>
                  </a:cubicBezTo>
                  <a:cubicBezTo>
                    <a:pt x="16" y="9"/>
                    <a:pt x="13" y="8"/>
                    <a:pt x="12" y="8"/>
                  </a:cubicBezTo>
                  <a:cubicBezTo>
                    <a:pt x="12" y="8"/>
                    <a:pt x="11" y="9"/>
                    <a:pt x="10" y="9"/>
                  </a:cubicBezTo>
                  <a:cubicBezTo>
                    <a:pt x="9" y="10"/>
                    <a:pt x="7" y="9"/>
                    <a:pt x="6" y="9"/>
                  </a:cubicBezTo>
                  <a:cubicBezTo>
                    <a:pt x="6" y="10"/>
                    <a:pt x="5" y="11"/>
                    <a:pt x="4" y="12"/>
                  </a:cubicBezTo>
                  <a:cubicBezTo>
                    <a:pt x="3" y="12"/>
                    <a:pt x="1" y="11"/>
                    <a:pt x="1" y="11"/>
                  </a:cubicBezTo>
                  <a:cubicBezTo>
                    <a:pt x="0" y="10"/>
                    <a:pt x="0" y="8"/>
                    <a:pt x="0" y="8"/>
                  </a:cubicBezTo>
                  <a:cubicBezTo>
                    <a:pt x="0" y="7"/>
                    <a:pt x="1" y="6"/>
                    <a:pt x="2" y="5"/>
                  </a:cubicBezTo>
                  <a:cubicBezTo>
                    <a:pt x="3" y="5"/>
                    <a:pt x="5" y="6"/>
                    <a:pt x="6" y="6"/>
                  </a:cubicBezTo>
                  <a:cubicBezTo>
                    <a:pt x="7" y="5"/>
                    <a:pt x="10" y="4"/>
                    <a:pt x="11" y="3"/>
                  </a:cubicBezTo>
                  <a:cubicBezTo>
                    <a:pt x="12" y="3"/>
                    <a:pt x="14" y="0"/>
                    <a:pt x="16" y="0"/>
                  </a:cubicBezTo>
                  <a:cubicBezTo>
                    <a:pt x="17" y="0"/>
                    <a:pt x="18" y="1"/>
                    <a:pt x="19" y="1"/>
                  </a:cubicBezTo>
                  <a:cubicBezTo>
                    <a:pt x="20" y="1"/>
                    <a:pt x="22" y="2"/>
                    <a:pt x="23" y="2"/>
                  </a:cubicBezTo>
                  <a:cubicBezTo>
                    <a:pt x="24" y="2"/>
                    <a:pt x="26" y="1"/>
                    <a:pt x="27" y="1"/>
                  </a:cubicBezTo>
                  <a:cubicBezTo>
                    <a:pt x="28" y="1"/>
                    <a:pt x="30" y="2"/>
                    <a:pt x="30"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8" name="Freeform 23"/>
            <p:cNvSpPr>
              <a:spLocks/>
            </p:cNvSpPr>
            <p:nvPr/>
          </p:nvSpPr>
          <p:spPr bwMode="auto">
            <a:xfrm>
              <a:off x="8629868" y="6586911"/>
              <a:ext cx="34532" cy="17267"/>
            </a:xfrm>
            <a:custGeom>
              <a:avLst/>
              <a:gdLst/>
              <a:ahLst/>
              <a:cxnLst>
                <a:cxn ang="0">
                  <a:pos x="11" y="1"/>
                </a:cxn>
                <a:cxn ang="0">
                  <a:pos x="12" y="3"/>
                </a:cxn>
                <a:cxn ang="0">
                  <a:pos x="11" y="4"/>
                </a:cxn>
                <a:cxn ang="0">
                  <a:pos x="8" y="5"/>
                </a:cxn>
                <a:cxn ang="0">
                  <a:pos x="3" y="5"/>
                </a:cxn>
                <a:cxn ang="0">
                  <a:pos x="0" y="5"/>
                </a:cxn>
                <a:cxn ang="0">
                  <a:pos x="1" y="3"/>
                </a:cxn>
                <a:cxn ang="0">
                  <a:pos x="3" y="2"/>
                </a:cxn>
                <a:cxn ang="0">
                  <a:pos x="4" y="1"/>
                </a:cxn>
                <a:cxn ang="0">
                  <a:pos x="8" y="0"/>
                </a:cxn>
                <a:cxn ang="0">
                  <a:pos x="11" y="1"/>
                </a:cxn>
              </a:cxnLst>
              <a:rect l="0" t="0" r="r" b="b"/>
              <a:pathLst>
                <a:path w="12" h="6">
                  <a:moveTo>
                    <a:pt x="11" y="1"/>
                  </a:moveTo>
                  <a:cubicBezTo>
                    <a:pt x="11" y="1"/>
                    <a:pt x="12" y="2"/>
                    <a:pt x="12" y="3"/>
                  </a:cubicBezTo>
                  <a:cubicBezTo>
                    <a:pt x="12" y="3"/>
                    <a:pt x="11" y="4"/>
                    <a:pt x="11" y="4"/>
                  </a:cubicBezTo>
                  <a:cubicBezTo>
                    <a:pt x="10" y="4"/>
                    <a:pt x="9" y="5"/>
                    <a:pt x="8" y="5"/>
                  </a:cubicBezTo>
                  <a:cubicBezTo>
                    <a:pt x="7" y="5"/>
                    <a:pt x="5" y="5"/>
                    <a:pt x="3" y="5"/>
                  </a:cubicBezTo>
                  <a:cubicBezTo>
                    <a:pt x="3" y="5"/>
                    <a:pt x="1" y="6"/>
                    <a:pt x="0" y="5"/>
                  </a:cubicBezTo>
                  <a:cubicBezTo>
                    <a:pt x="0" y="5"/>
                    <a:pt x="0" y="4"/>
                    <a:pt x="1" y="3"/>
                  </a:cubicBezTo>
                  <a:cubicBezTo>
                    <a:pt x="1" y="3"/>
                    <a:pt x="2" y="2"/>
                    <a:pt x="3" y="2"/>
                  </a:cubicBezTo>
                  <a:cubicBezTo>
                    <a:pt x="3" y="1"/>
                    <a:pt x="4" y="1"/>
                    <a:pt x="4" y="1"/>
                  </a:cubicBezTo>
                  <a:cubicBezTo>
                    <a:pt x="5" y="1"/>
                    <a:pt x="7" y="0"/>
                    <a:pt x="8" y="0"/>
                  </a:cubicBezTo>
                  <a:cubicBezTo>
                    <a:pt x="9" y="0"/>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1" name="Freeform 24"/>
            <p:cNvSpPr>
              <a:spLocks/>
            </p:cNvSpPr>
            <p:nvPr/>
          </p:nvSpPr>
          <p:spPr bwMode="auto">
            <a:xfrm>
              <a:off x="8602734" y="6601710"/>
              <a:ext cx="22200" cy="22200"/>
            </a:xfrm>
            <a:custGeom>
              <a:avLst/>
              <a:gdLst/>
              <a:ahLst/>
              <a:cxnLst>
                <a:cxn ang="0">
                  <a:pos x="5" y="0"/>
                </a:cxn>
                <a:cxn ang="0">
                  <a:pos x="8" y="3"/>
                </a:cxn>
                <a:cxn ang="0">
                  <a:pos x="3" y="8"/>
                </a:cxn>
                <a:cxn ang="0">
                  <a:pos x="1" y="5"/>
                </a:cxn>
                <a:cxn ang="0">
                  <a:pos x="1" y="2"/>
                </a:cxn>
                <a:cxn ang="0">
                  <a:pos x="5" y="0"/>
                </a:cxn>
              </a:cxnLst>
              <a:rect l="0" t="0" r="r" b="b"/>
              <a:pathLst>
                <a:path w="8" h="8">
                  <a:moveTo>
                    <a:pt x="5" y="0"/>
                  </a:moveTo>
                  <a:cubicBezTo>
                    <a:pt x="6" y="0"/>
                    <a:pt x="8" y="2"/>
                    <a:pt x="8" y="3"/>
                  </a:cubicBezTo>
                  <a:cubicBezTo>
                    <a:pt x="8" y="5"/>
                    <a:pt x="5" y="8"/>
                    <a:pt x="3" y="8"/>
                  </a:cubicBezTo>
                  <a:cubicBezTo>
                    <a:pt x="2" y="8"/>
                    <a:pt x="1" y="6"/>
                    <a:pt x="1" y="5"/>
                  </a:cubicBezTo>
                  <a:cubicBezTo>
                    <a:pt x="1" y="4"/>
                    <a:pt x="0" y="2"/>
                    <a:pt x="1" y="2"/>
                  </a:cubicBezTo>
                  <a:cubicBezTo>
                    <a:pt x="1"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4" name="Freeform 25"/>
            <p:cNvSpPr>
              <a:spLocks/>
            </p:cNvSpPr>
            <p:nvPr/>
          </p:nvSpPr>
          <p:spPr bwMode="auto">
            <a:xfrm>
              <a:off x="8538603" y="6500581"/>
              <a:ext cx="19733" cy="22200"/>
            </a:xfrm>
            <a:custGeom>
              <a:avLst/>
              <a:gdLst/>
              <a:ahLst/>
              <a:cxnLst>
                <a:cxn ang="0">
                  <a:pos x="7" y="1"/>
                </a:cxn>
                <a:cxn ang="0">
                  <a:pos x="7" y="4"/>
                </a:cxn>
                <a:cxn ang="0">
                  <a:pos x="5" y="7"/>
                </a:cxn>
                <a:cxn ang="0">
                  <a:pos x="2" y="8"/>
                </a:cxn>
                <a:cxn ang="0">
                  <a:pos x="0" y="6"/>
                </a:cxn>
                <a:cxn ang="0">
                  <a:pos x="1" y="3"/>
                </a:cxn>
                <a:cxn ang="0">
                  <a:pos x="4" y="1"/>
                </a:cxn>
                <a:cxn ang="0">
                  <a:pos x="7" y="1"/>
                </a:cxn>
              </a:cxnLst>
              <a:rect l="0" t="0" r="r" b="b"/>
              <a:pathLst>
                <a:path w="7" h="8">
                  <a:moveTo>
                    <a:pt x="7" y="1"/>
                  </a:moveTo>
                  <a:cubicBezTo>
                    <a:pt x="7" y="2"/>
                    <a:pt x="7" y="3"/>
                    <a:pt x="7" y="4"/>
                  </a:cubicBezTo>
                  <a:cubicBezTo>
                    <a:pt x="7" y="5"/>
                    <a:pt x="5" y="7"/>
                    <a:pt x="5" y="7"/>
                  </a:cubicBezTo>
                  <a:cubicBezTo>
                    <a:pt x="4" y="8"/>
                    <a:pt x="2" y="8"/>
                    <a:pt x="2" y="8"/>
                  </a:cubicBezTo>
                  <a:cubicBezTo>
                    <a:pt x="1" y="7"/>
                    <a:pt x="0" y="7"/>
                    <a:pt x="0" y="6"/>
                  </a:cubicBezTo>
                  <a:cubicBezTo>
                    <a:pt x="0" y="5"/>
                    <a:pt x="0" y="4"/>
                    <a:pt x="1" y="3"/>
                  </a:cubicBezTo>
                  <a:cubicBezTo>
                    <a:pt x="2" y="2"/>
                    <a:pt x="3" y="1"/>
                    <a:pt x="4" y="1"/>
                  </a:cubicBezTo>
                  <a:cubicBezTo>
                    <a:pt x="5" y="0"/>
                    <a:pt x="6" y="1"/>
                    <a:pt x="7"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7" name="Freeform 26"/>
            <p:cNvSpPr>
              <a:spLocks/>
            </p:cNvSpPr>
            <p:nvPr/>
          </p:nvSpPr>
          <p:spPr bwMode="auto">
            <a:xfrm>
              <a:off x="8501605" y="6515380"/>
              <a:ext cx="19733" cy="22200"/>
            </a:xfrm>
            <a:custGeom>
              <a:avLst/>
              <a:gdLst/>
              <a:ahLst/>
              <a:cxnLst>
                <a:cxn ang="0">
                  <a:pos x="7" y="4"/>
                </a:cxn>
                <a:cxn ang="0">
                  <a:pos x="6" y="8"/>
                </a:cxn>
                <a:cxn ang="0">
                  <a:pos x="2" y="8"/>
                </a:cxn>
                <a:cxn ang="0">
                  <a:pos x="0" y="4"/>
                </a:cxn>
                <a:cxn ang="0">
                  <a:pos x="1" y="0"/>
                </a:cxn>
                <a:cxn ang="0">
                  <a:pos x="3" y="0"/>
                </a:cxn>
                <a:cxn ang="0">
                  <a:pos x="6" y="1"/>
                </a:cxn>
                <a:cxn ang="0">
                  <a:pos x="7" y="4"/>
                </a:cxn>
              </a:cxnLst>
              <a:rect l="0" t="0" r="r" b="b"/>
              <a:pathLst>
                <a:path w="7" h="8">
                  <a:moveTo>
                    <a:pt x="7" y="4"/>
                  </a:moveTo>
                  <a:cubicBezTo>
                    <a:pt x="7" y="5"/>
                    <a:pt x="7" y="7"/>
                    <a:pt x="6" y="8"/>
                  </a:cubicBezTo>
                  <a:cubicBezTo>
                    <a:pt x="5" y="8"/>
                    <a:pt x="3" y="8"/>
                    <a:pt x="2" y="8"/>
                  </a:cubicBezTo>
                  <a:cubicBezTo>
                    <a:pt x="1" y="7"/>
                    <a:pt x="0" y="5"/>
                    <a:pt x="0" y="4"/>
                  </a:cubicBezTo>
                  <a:cubicBezTo>
                    <a:pt x="0" y="3"/>
                    <a:pt x="0" y="1"/>
                    <a:pt x="1" y="0"/>
                  </a:cubicBezTo>
                  <a:cubicBezTo>
                    <a:pt x="1" y="0"/>
                    <a:pt x="2" y="0"/>
                    <a:pt x="3" y="0"/>
                  </a:cubicBezTo>
                  <a:cubicBezTo>
                    <a:pt x="4" y="0"/>
                    <a:pt x="5" y="0"/>
                    <a:pt x="6" y="1"/>
                  </a:cubicBezTo>
                  <a:cubicBezTo>
                    <a:pt x="7" y="1"/>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1" name="Freeform 27"/>
            <p:cNvSpPr>
              <a:spLocks/>
            </p:cNvSpPr>
            <p:nvPr/>
          </p:nvSpPr>
          <p:spPr bwMode="auto">
            <a:xfrm>
              <a:off x="8442407" y="6542512"/>
              <a:ext cx="76465" cy="44399"/>
            </a:xfrm>
            <a:custGeom>
              <a:avLst/>
              <a:gdLst/>
              <a:ahLst/>
              <a:cxnLst>
                <a:cxn ang="0">
                  <a:pos x="27" y="4"/>
                </a:cxn>
                <a:cxn ang="0">
                  <a:pos x="26" y="7"/>
                </a:cxn>
                <a:cxn ang="0">
                  <a:pos x="27" y="11"/>
                </a:cxn>
                <a:cxn ang="0">
                  <a:pos x="26" y="14"/>
                </a:cxn>
                <a:cxn ang="0">
                  <a:pos x="24" y="14"/>
                </a:cxn>
                <a:cxn ang="0">
                  <a:pos x="20" y="13"/>
                </a:cxn>
                <a:cxn ang="0">
                  <a:pos x="19" y="10"/>
                </a:cxn>
                <a:cxn ang="0">
                  <a:pos x="17" y="8"/>
                </a:cxn>
                <a:cxn ang="0">
                  <a:pos x="15" y="9"/>
                </a:cxn>
                <a:cxn ang="0">
                  <a:pos x="15" y="12"/>
                </a:cxn>
                <a:cxn ang="0">
                  <a:pos x="13" y="15"/>
                </a:cxn>
                <a:cxn ang="0">
                  <a:pos x="9" y="15"/>
                </a:cxn>
                <a:cxn ang="0">
                  <a:pos x="6" y="13"/>
                </a:cxn>
                <a:cxn ang="0">
                  <a:pos x="4" y="8"/>
                </a:cxn>
                <a:cxn ang="0">
                  <a:pos x="3" y="7"/>
                </a:cxn>
                <a:cxn ang="0">
                  <a:pos x="1" y="4"/>
                </a:cxn>
                <a:cxn ang="0">
                  <a:pos x="1" y="1"/>
                </a:cxn>
                <a:cxn ang="0">
                  <a:pos x="6" y="1"/>
                </a:cxn>
                <a:cxn ang="0">
                  <a:pos x="7" y="2"/>
                </a:cxn>
                <a:cxn ang="0">
                  <a:pos x="9" y="0"/>
                </a:cxn>
                <a:cxn ang="0">
                  <a:pos x="12" y="1"/>
                </a:cxn>
                <a:cxn ang="0">
                  <a:pos x="15" y="3"/>
                </a:cxn>
                <a:cxn ang="0">
                  <a:pos x="20" y="3"/>
                </a:cxn>
                <a:cxn ang="0">
                  <a:pos x="25" y="2"/>
                </a:cxn>
                <a:cxn ang="0">
                  <a:pos x="27" y="4"/>
                </a:cxn>
              </a:cxnLst>
              <a:rect l="0" t="0" r="r" b="b"/>
              <a:pathLst>
                <a:path w="27" h="16">
                  <a:moveTo>
                    <a:pt x="27" y="4"/>
                  </a:moveTo>
                  <a:cubicBezTo>
                    <a:pt x="27" y="5"/>
                    <a:pt x="26" y="7"/>
                    <a:pt x="26" y="7"/>
                  </a:cubicBezTo>
                  <a:cubicBezTo>
                    <a:pt x="26" y="8"/>
                    <a:pt x="27" y="10"/>
                    <a:pt x="27" y="11"/>
                  </a:cubicBezTo>
                  <a:cubicBezTo>
                    <a:pt x="27" y="11"/>
                    <a:pt x="27" y="13"/>
                    <a:pt x="26" y="14"/>
                  </a:cubicBezTo>
                  <a:cubicBezTo>
                    <a:pt x="26" y="14"/>
                    <a:pt x="24" y="14"/>
                    <a:pt x="24" y="14"/>
                  </a:cubicBezTo>
                  <a:cubicBezTo>
                    <a:pt x="23" y="14"/>
                    <a:pt x="21" y="13"/>
                    <a:pt x="20" y="13"/>
                  </a:cubicBezTo>
                  <a:cubicBezTo>
                    <a:pt x="20" y="12"/>
                    <a:pt x="19" y="10"/>
                    <a:pt x="19" y="10"/>
                  </a:cubicBezTo>
                  <a:cubicBezTo>
                    <a:pt x="18" y="9"/>
                    <a:pt x="18" y="8"/>
                    <a:pt x="17" y="8"/>
                  </a:cubicBezTo>
                  <a:cubicBezTo>
                    <a:pt x="16" y="8"/>
                    <a:pt x="15" y="8"/>
                    <a:pt x="15" y="9"/>
                  </a:cubicBezTo>
                  <a:cubicBezTo>
                    <a:pt x="14" y="10"/>
                    <a:pt x="15" y="11"/>
                    <a:pt x="15" y="12"/>
                  </a:cubicBezTo>
                  <a:cubicBezTo>
                    <a:pt x="14" y="13"/>
                    <a:pt x="14" y="15"/>
                    <a:pt x="13" y="15"/>
                  </a:cubicBezTo>
                  <a:cubicBezTo>
                    <a:pt x="12" y="16"/>
                    <a:pt x="10" y="16"/>
                    <a:pt x="9" y="15"/>
                  </a:cubicBezTo>
                  <a:cubicBezTo>
                    <a:pt x="8" y="15"/>
                    <a:pt x="7" y="14"/>
                    <a:pt x="6" y="13"/>
                  </a:cubicBezTo>
                  <a:cubicBezTo>
                    <a:pt x="5" y="12"/>
                    <a:pt x="5" y="10"/>
                    <a:pt x="4" y="8"/>
                  </a:cubicBezTo>
                  <a:cubicBezTo>
                    <a:pt x="4" y="8"/>
                    <a:pt x="3" y="7"/>
                    <a:pt x="3" y="7"/>
                  </a:cubicBezTo>
                  <a:cubicBezTo>
                    <a:pt x="2" y="6"/>
                    <a:pt x="1" y="5"/>
                    <a:pt x="1" y="4"/>
                  </a:cubicBezTo>
                  <a:cubicBezTo>
                    <a:pt x="0" y="4"/>
                    <a:pt x="0" y="2"/>
                    <a:pt x="1" y="1"/>
                  </a:cubicBezTo>
                  <a:cubicBezTo>
                    <a:pt x="2" y="0"/>
                    <a:pt x="5" y="0"/>
                    <a:pt x="6" y="1"/>
                  </a:cubicBezTo>
                  <a:cubicBezTo>
                    <a:pt x="6" y="1"/>
                    <a:pt x="7" y="2"/>
                    <a:pt x="7" y="2"/>
                  </a:cubicBezTo>
                  <a:cubicBezTo>
                    <a:pt x="8" y="2"/>
                    <a:pt x="9" y="0"/>
                    <a:pt x="9" y="0"/>
                  </a:cubicBezTo>
                  <a:cubicBezTo>
                    <a:pt x="10" y="0"/>
                    <a:pt x="11" y="1"/>
                    <a:pt x="12" y="1"/>
                  </a:cubicBezTo>
                  <a:cubicBezTo>
                    <a:pt x="13" y="1"/>
                    <a:pt x="14" y="2"/>
                    <a:pt x="15" y="3"/>
                  </a:cubicBezTo>
                  <a:cubicBezTo>
                    <a:pt x="16" y="3"/>
                    <a:pt x="19" y="3"/>
                    <a:pt x="20" y="3"/>
                  </a:cubicBezTo>
                  <a:cubicBezTo>
                    <a:pt x="21" y="2"/>
                    <a:pt x="24" y="1"/>
                    <a:pt x="25" y="2"/>
                  </a:cubicBezTo>
                  <a:cubicBezTo>
                    <a:pt x="26" y="2"/>
                    <a:pt x="27" y="4"/>
                    <a:pt x="2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5" name="Freeform 41"/>
            <p:cNvSpPr>
              <a:spLocks/>
            </p:cNvSpPr>
            <p:nvPr/>
          </p:nvSpPr>
          <p:spPr bwMode="auto">
            <a:xfrm>
              <a:off x="7823291" y="6325452"/>
              <a:ext cx="29599" cy="37000"/>
            </a:xfrm>
            <a:custGeom>
              <a:avLst/>
              <a:gdLst/>
              <a:ahLst/>
              <a:cxnLst>
                <a:cxn ang="0">
                  <a:pos x="9" y="8"/>
                </a:cxn>
                <a:cxn ang="0">
                  <a:pos x="7" y="10"/>
                </a:cxn>
                <a:cxn ang="0">
                  <a:pos x="1" y="12"/>
                </a:cxn>
                <a:cxn ang="0">
                  <a:pos x="0" y="8"/>
                </a:cxn>
                <a:cxn ang="0">
                  <a:pos x="1" y="4"/>
                </a:cxn>
                <a:cxn ang="0">
                  <a:pos x="3" y="0"/>
                </a:cxn>
                <a:cxn ang="0">
                  <a:pos x="8" y="2"/>
                </a:cxn>
                <a:cxn ang="0">
                  <a:pos x="11" y="6"/>
                </a:cxn>
                <a:cxn ang="0">
                  <a:pos x="9" y="8"/>
                </a:cxn>
              </a:cxnLst>
              <a:rect l="0" t="0" r="r" b="b"/>
              <a:pathLst>
                <a:path w="11" h="13">
                  <a:moveTo>
                    <a:pt x="9" y="8"/>
                  </a:moveTo>
                  <a:cubicBezTo>
                    <a:pt x="9" y="9"/>
                    <a:pt x="8" y="10"/>
                    <a:pt x="7" y="10"/>
                  </a:cubicBezTo>
                  <a:cubicBezTo>
                    <a:pt x="6" y="11"/>
                    <a:pt x="3" y="13"/>
                    <a:pt x="1" y="12"/>
                  </a:cubicBezTo>
                  <a:cubicBezTo>
                    <a:pt x="0" y="11"/>
                    <a:pt x="0" y="9"/>
                    <a:pt x="0" y="8"/>
                  </a:cubicBezTo>
                  <a:cubicBezTo>
                    <a:pt x="0" y="7"/>
                    <a:pt x="0" y="5"/>
                    <a:pt x="1" y="4"/>
                  </a:cubicBezTo>
                  <a:cubicBezTo>
                    <a:pt x="1" y="3"/>
                    <a:pt x="2" y="1"/>
                    <a:pt x="3" y="0"/>
                  </a:cubicBezTo>
                  <a:cubicBezTo>
                    <a:pt x="4" y="0"/>
                    <a:pt x="7" y="1"/>
                    <a:pt x="8" y="2"/>
                  </a:cubicBezTo>
                  <a:cubicBezTo>
                    <a:pt x="9" y="3"/>
                    <a:pt x="11" y="5"/>
                    <a:pt x="11" y="6"/>
                  </a:cubicBezTo>
                  <a:cubicBezTo>
                    <a:pt x="11" y="7"/>
                    <a:pt x="10" y="8"/>
                    <a:pt x="9"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6" name="Freeform 42"/>
            <p:cNvSpPr>
              <a:spLocks/>
            </p:cNvSpPr>
            <p:nvPr/>
          </p:nvSpPr>
          <p:spPr bwMode="auto">
            <a:xfrm>
              <a:off x="7815892" y="6285987"/>
              <a:ext cx="24666" cy="22200"/>
            </a:xfrm>
            <a:custGeom>
              <a:avLst/>
              <a:gdLst/>
              <a:ahLst/>
              <a:cxnLst>
                <a:cxn ang="0">
                  <a:pos x="7" y="7"/>
                </a:cxn>
                <a:cxn ang="0">
                  <a:pos x="3" y="8"/>
                </a:cxn>
                <a:cxn ang="0">
                  <a:pos x="1" y="5"/>
                </a:cxn>
                <a:cxn ang="0">
                  <a:pos x="1" y="1"/>
                </a:cxn>
                <a:cxn ang="0">
                  <a:pos x="5" y="0"/>
                </a:cxn>
                <a:cxn ang="0">
                  <a:pos x="7" y="2"/>
                </a:cxn>
                <a:cxn ang="0">
                  <a:pos x="7" y="7"/>
                </a:cxn>
              </a:cxnLst>
              <a:rect l="0" t="0" r="r" b="b"/>
              <a:pathLst>
                <a:path w="8" h="8">
                  <a:moveTo>
                    <a:pt x="7" y="7"/>
                  </a:moveTo>
                  <a:cubicBezTo>
                    <a:pt x="7" y="7"/>
                    <a:pt x="4" y="8"/>
                    <a:pt x="3" y="8"/>
                  </a:cubicBezTo>
                  <a:cubicBezTo>
                    <a:pt x="3" y="8"/>
                    <a:pt x="1" y="6"/>
                    <a:pt x="1" y="5"/>
                  </a:cubicBezTo>
                  <a:cubicBezTo>
                    <a:pt x="1" y="4"/>
                    <a:pt x="0" y="2"/>
                    <a:pt x="1" y="1"/>
                  </a:cubicBezTo>
                  <a:cubicBezTo>
                    <a:pt x="2" y="0"/>
                    <a:pt x="4" y="0"/>
                    <a:pt x="5" y="0"/>
                  </a:cubicBezTo>
                  <a:cubicBezTo>
                    <a:pt x="6" y="0"/>
                    <a:pt x="7" y="2"/>
                    <a:pt x="7" y="2"/>
                  </a:cubicBezTo>
                  <a:cubicBezTo>
                    <a:pt x="7" y="3"/>
                    <a:pt x="8" y="6"/>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7" name="Freeform 43"/>
            <p:cNvSpPr>
              <a:spLocks/>
            </p:cNvSpPr>
            <p:nvPr/>
          </p:nvSpPr>
          <p:spPr bwMode="auto">
            <a:xfrm>
              <a:off x="7867690" y="6313120"/>
              <a:ext cx="32066" cy="24666"/>
            </a:xfrm>
            <a:custGeom>
              <a:avLst/>
              <a:gdLst/>
              <a:ahLst/>
              <a:cxnLst>
                <a:cxn ang="0">
                  <a:pos x="7" y="7"/>
                </a:cxn>
                <a:cxn ang="0">
                  <a:pos x="3" y="6"/>
                </a:cxn>
                <a:cxn ang="0">
                  <a:pos x="3" y="4"/>
                </a:cxn>
                <a:cxn ang="0">
                  <a:pos x="1" y="3"/>
                </a:cxn>
                <a:cxn ang="0">
                  <a:pos x="0" y="0"/>
                </a:cxn>
                <a:cxn ang="0">
                  <a:pos x="2" y="0"/>
                </a:cxn>
                <a:cxn ang="0">
                  <a:pos x="5" y="1"/>
                </a:cxn>
                <a:cxn ang="0">
                  <a:pos x="8" y="1"/>
                </a:cxn>
                <a:cxn ang="0">
                  <a:pos x="9" y="4"/>
                </a:cxn>
                <a:cxn ang="0">
                  <a:pos x="10" y="7"/>
                </a:cxn>
                <a:cxn ang="0">
                  <a:pos x="7" y="7"/>
                </a:cxn>
              </a:cxnLst>
              <a:rect l="0" t="0" r="r" b="b"/>
              <a:pathLst>
                <a:path w="11" h="8">
                  <a:moveTo>
                    <a:pt x="7" y="7"/>
                  </a:moveTo>
                  <a:cubicBezTo>
                    <a:pt x="6" y="7"/>
                    <a:pt x="4" y="7"/>
                    <a:pt x="3" y="6"/>
                  </a:cubicBezTo>
                  <a:cubicBezTo>
                    <a:pt x="3" y="5"/>
                    <a:pt x="3" y="4"/>
                    <a:pt x="3" y="4"/>
                  </a:cubicBezTo>
                  <a:cubicBezTo>
                    <a:pt x="2" y="3"/>
                    <a:pt x="1" y="3"/>
                    <a:pt x="1" y="3"/>
                  </a:cubicBezTo>
                  <a:cubicBezTo>
                    <a:pt x="1" y="2"/>
                    <a:pt x="0" y="1"/>
                    <a:pt x="0" y="0"/>
                  </a:cubicBezTo>
                  <a:cubicBezTo>
                    <a:pt x="1" y="0"/>
                    <a:pt x="2" y="0"/>
                    <a:pt x="2" y="0"/>
                  </a:cubicBezTo>
                  <a:cubicBezTo>
                    <a:pt x="3" y="0"/>
                    <a:pt x="4" y="0"/>
                    <a:pt x="5" y="1"/>
                  </a:cubicBezTo>
                  <a:cubicBezTo>
                    <a:pt x="5" y="1"/>
                    <a:pt x="7" y="1"/>
                    <a:pt x="8" y="1"/>
                  </a:cubicBezTo>
                  <a:cubicBezTo>
                    <a:pt x="8" y="2"/>
                    <a:pt x="9" y="4"/>
                    <a:pt x="9" y="4"/>
                  </a:cubicBezTo>
                  <a:cubicBezTo>
                    <a:pt x="9" y="5"/>
                    <a:pt x="11" y="7"/>
                    <a:pt x="10" y="7"/>
                  </a:cubicBezTo>
                  <a:cubicBezTo>
                    <a:pt x="10" y="8"/>
                    <a:pt x="8" y="7"/>
                    <a:pt x="7"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8" name="Freeform 44"/>
            <p:cNvSpPr>
              <a:spLocks/>
            </p:cNvSpPr>
            <p:nvPr/>
          </p:nvSpPr>
          <p:spPr bwMode="auto">
            <a:xfrm>
              <a:off x="7867690" y="6530180"/>
              <a:ext cx="27133" cy="29599"/>
            </a:xfrm>
            <a:custGeom>
              <a:avLst/>
              <a:gdLst/>
              <a:ahLst/>
              <a:cxnLst>
                <a:cxn ang="0">
                  <a:pos x="6" y="10"/>
                </a:cxn>
                <a:cxn ang="0">
                  <a:pos x="1" y="6"/>
                </a:cxn>
                <a:cxn ang="0">
                  <a:pos x="0" y="3"/>
                </a:cxn>
                <a:cxn ang="0">
                  <a:pos x="3" y="1"/>
                </a:cxn>
                <a:cxn ang="0">
                  <a:pos x="9" y="1"/>
                </a:cxn>
                <a:cxn ang="0">
                  <a:pos x="10" y="4"/>
                </a:cxn>
                <a:cxn ang="0">
                  <a:pos x="7" y="5"/>
                </a:cxn>
                <a:cxn ang="0">
                  <a:pos x="8" y="8"/>
                </a:cxn>
                <a:cxn ang="0">
                  <a:pos x="6" y="10"/>
                </a:cxn>
              </a:cxnLst>
              <a:rect l="0" t="0" r="r" b="b"/>
              <a:pathLst>
                <a:path w="10" h="10">
                  <a:moveTo>
                    <a:pt x="6" y="10"/>
                  </a:moveTo>
                  <a:cubicBezTo>
                    <a:pt x="5" y="10"/>
                    <a:pt x="2" y="8"/>
                    <a:pt x="1" y="6"/>
                  </a:cubicBezTo>
                  <a:cubicBezTo>
                    <a:pt x="1" y="6"/>
                    <a:pt x="0" y="4"/>
                    <a:pt x="0" y="3"/>
                  </a:cubicBezTo>
                  <a:cubicBezTo>
                    <a:pt x="1" y="2"/>
                    <a:pt x="2" y="1"/>
                    <a:pt x="3" y="1"/>
                  </a:cubicBezTo>
                  <a:cubicBezTo>
                    <a:pt x="5" y="1"/>
                    <a:pt x="8" y="0"/>
                    <a:pt x="9" y="1"/>
                  </a:cubicBezTo>
                  <a:cubicBezTo>
                    <a:pt x="10" y="1"/>
                    <a:pt x="10" y="3"/>
                    <a:pt x="10" y="4"/>
                  </a:cubicBezTo>
                  <a:cubicBezTo>
                    <a:pt x="9" y="4"/>
                    <a:pt x="7" y="4"/>
                    <a:pt x="7" y="5"/>
                  </a:cubicBezTo>
                  <a:cubicBezTo>
                    <a:pt x="7" y="6"/>
                    <a:pt x="8" y="7"/>
                    <a:pt x="8" y="8"/>
                  </a:cubicBezTo>
                  <a:cubicBezTo>
                    <a:pt x="8" y="9"/>
                    <a:pt x="7" y="10"/>
                    <a:pt x="6"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9" name="Freeform 45"/>
            <p:cNvSpPr>
              <a:spLocks/>
            </p:cNvSpPr>
            <p:nvPr/>
          </p:nvSpPr>
          <p:spPr bwMode="auto">
            <a:xfrm>
              <a:off x="7850424" y="6547445"/>
              <a:ext cx="17267" cy="19733"/>
            </a:xfrm>
            <a:custGeom>
              <a:avLst/>
              <a:gdLst/>
              <a:ahLst/>
              <a:cxnLst>
                <a:cxn ang="0">
                  <a:pos x="5" y="6"/>
                </a:cxn>
                <a:cxn ang="0">
                  <a:pos x="1" y="4"/>
                </a:cxn>
                <a:cxn ang="0">
                  <a:pos x="0" y="1"/>
                </a:cxn>
                <a:cxn ang="0">
                  <a:pos x="3" y="0"/>
                </a:cxn>
                <a:cxn ang="0">
                  <a:pos x="6" y="2"/>
                </a:cxn>
                <a:cxn ang="0">
                  <a:pos x="5" y="6"/>
                </a:cxn>
              </a:cxnLst>
              <a:rect l="0" t="0" r="r" b="b"/>
              <a:pathLst>
                <a:path w="6" h="7">
                  <a:moveTo>
                    <a:pt x="5" y="6"/>
                  </a:moveTo>
                  <a:cubicBezTo>
                    <a:pt x="4" y="7"/>
                    <a:pt x="2" y="5"/>
                    <a:pt x="1" y="4"/>
                  </a:cubicBezTo>
                  <a:cubicBezTo>
                    <a:pt x="1" y="4"/>
                    <a:pt x="0" y="2"/>
                    <a:pt x="0" y="1"/>
                  </a:cubicBezTo>
                  <a:cubicBezTo>
                    <a:pt x="1" y="1"/>
                    <a:pt x="3" y="0"/>
                    <a:pt x="3" y="0"/>
                  </a:cubicBezTo>
                  <a:cubicBezTo>
                    <a:pt x="4" y="1"/>
                    <a:pt x="5" y="2"/>
                    <a:pt x="6" y="2"/>
                  </a:cubicBezTo>
                  <a:cubicBezTo>
                    <a:pt x="6" y="3"/>
                    <a:pt x="6"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0" name="Freeform 46"/>
            <p:cNvSpPr>
              <a:spLocks/>
            </p:cNvSpPr>
            <p:nvPr/>
          </p:nvSpPr>
          <p:spPr bwMode="auto">
            <a:xfrm>
              <a:off x="7736961" y="6466049"/>
              <a:ext cx="34532" cy="34532"/>
            </a:xfrm>
            <a:custGeom>
              <a:avLst/>
              <a:gdLst/>
              <a:ahLst/>
              <a:cxnLst>
                <a:cxn ang="0">
                  <a:pos x="10" y="10"/>
                </a:cxn>
                <a:cxn ang="0">
                  <a:pos x="3" y="11"/>
                </a:cxn>
                <a:cxn ang="0">
                  <a:pos x="1" y="8"/>
                </a:cxn>
                <a:cxn ang="0">
                  <a:pos x="1" y="4"/>
                </a:cxn>
                <a:cxn ang="0">
                  <a:pos x="7" y="0"/>
                </a:cxn>
                <a:cxn ang="0">
                  <a:pos x="11" y="2"/>
                </a:cxn>
                <a:cxn ang="0">
                  <a:pos x="12" y="6"/>
                </a:cxn>
                <a:cxn ang="0">
                  <a:pos x="10" y="10"/>
                </a:cxn>
              </a:cxnLst>
              <a:rect l="0" t="0" r="r" b="b"/>
              <a:pathLst>
                <a:path w="12" h="12">
                  <a:moveTo>
                    <a:pt x="10" y="10"/>
                  </a:moveTo>
                  <a:cubicBezTo>
                    <a:pt x="9" y="11"/>
                    <a:pt x="5" y="12"/>
                    <a:pt x="3" y="11"/>
                  </a:cubicBezTo>
                  <a:cubicBezTo>
                    <a:pt x="2" y="11"/>
                    <a:pt x="1" y="9"/>
                    <a:pt x="1" y="8"/>
                  </a:cubicBezTo>
                  <a:cubicBezTo>
                    <a:pt x="0" y="7"/>
                    <a:pt x="1" y="4"/>
                    <a:pt x="1" y="4"/>
                  </a:cubicBezTo>
                  <a:cubicBezTo>
                    <a:pt x="2" y="2"/>
                    <a:pt x="5" y="0"/>
                    <a:pt x="7" y="0"/>
                  </a:cubicBezTo>
                  <a:cubicBezTo>
                    <a:pt x="8" y="0"/>
                    <a:pt x="10" y="2"/>
                    <a:pt x="11" y="2"/>
                  </a:cubicBezTo>
                  <a:cubicBezTo>
                    <a:pt x="12" y="3"/>
                    <a:pt x="12" y="5"/>
                    <a:pt x="12" y="6"/>
                  </a:cubicBezTo>
                  <a:cubicBezTo>
                    <a:pt x="12" y="7"/>
                    <a:pt x="11" y="9"/>
                    <a:pt x="10" y="1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1" name="Freeform 47"/>
            <p:cNvSpPr>
              <a:spLocks/>
            </p:cNvSpPr>
            <p:nvPr/>
          </p:nvSpPr>
          <p:spPr bwMode="auto">
            <a:xfrm>
              <a:off x="7778893" y="6416717"/>
              <a:ext cx="29599" cy="24666"/>
            </a:xfrm>
            <a:custGeom>
              <a:avLst/>
              <a:gdLst/>
              <a:ahLst/>
              <a:cxnLst>
                <a:cxn ang="0">
                  <a:pos x="7" y="9"/>
                </a:cxn>
                <a:cxn ang="0">
                  <a:pos x="4" y="8"/>
                </a:cxn>
                <a:cxn ang="0">
                  <a:pos x="0" y="3"/>
                </a:cxn>
                <a:cxn ang="0">
                  <a:pos x="1" y="0"/>
                </a:cxn>
                <a:cxn ang="0">
                  <a:pos x="4" y="1"/>
                </a:cxn>
                <a:cxn ang="0">
                  <a:pos x="8" y="3"/>
                </a:cxn>
                <a:cxn ang="0">
                  <a:pos x="10" y="7"/>
                </a:cxn>
                <a:cxn ang="0">
                  <a:pos x="7" y="9"/>
                </a:cxn>
              </a:cxnLst>
              <a:rect l="0" t="0" r="r" b="b"/>
              <a:pathLst>
                <a:path w="10" h="9">
                  <a:moveTo>
                    <a:pt x="7" y="9"/>
                  </a:moveTo>
                  <a:cubicBezTo>
                    <a:pt x="7" y="9"/>
                    <a:pt x="5" y="8"/>
                    <a:pt x="4" y="8"/>
                  </a:cubicBezTo>
                  <a:cubicBezTo>
                    <a:pt x="3" y="7"/>
                    <a:pt x="1" y="5"/>
                    <a:pt x="0" y="3"/>
                  </a:cubicBezTo>
                  <a:cubicBezTo>
                    <a:pt x="0" y="3"/>
                    <a:pt x="1" y="1"/>
                    <a:pt x="1" y="0"/>
                  </a:cubicBezTo>
                  <a:cubicBezTo>
                    <a:pt x="2" y="0"/>
                    <a:pt x="4" y="1"/>
                    <a:pt x="4" y="1"/>
                  </a:cubicBezTo>
                  <a:cubicBezTo>
                    <a:pt x="5" y="1"/>
                    <a:pt x="7" y="2"/>
                    <a:pt x="8" y="3"/>
                  </a:cubicBezTo>
                  <a:cubicBezTo>
                    <a:pt x="9" y="4"/>
                    <a:pt x="10" y="6"/>
                    <a:pt x="10" y="7"/>
                  </a:cubicBezTo>
                  <a:cubicBezTo>
                    <a:pt x="10" y="8"/>
                    <a:pt x="8" y="9"/>
                    <a:pt x="7"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2" name="Freeform 48"/>
            <p:cNvSpPr>
              <a:spLocks/>
            </p:cNvSpPr>
            <p:nvPr/>
          </p:nvSpPr>
          <p:spPr bwMode="auto">
            <a:xfrm>
              <a:off x="7650630" y="6409316"/>
              <a:ext cx="29599" cy="46866"/>
            </a:xfrm>
            <a:custGeom>
              <a:avLst/>
              <a:gdLst/>
              <a:ahLst/>
              <a:cxnLst>
                <a:cxn ang="0">
                  <a:pos x="6" y="15"/>
                </a:cxn>
                <a:cxn ang="0">
                  <a:pos x="6" y="12"/>
                </a:cxn>
                <a:cxn ang="0">
                  <a:pos x="11" y="7"/>
                </a:cxn>
                <a:cxn ang="0">
                  <a:pos x="9" y="3"/>
                </a:cxn>
                <a:cxn ang="0">
                  <a:pos x="6" y="0"/>
                </a:cxn>
                <a:cxn ang="0">
                  <a:pos x="1" y="1"/>
                </a:cxn>
                <a:cxn ang="0">
                  <a:pos x="0" y="5"/>
                </a:cxn>
                <a:cxn ang="0">
                  <a:pos x="0" y="9"/>
                </a:cxn>
                <a:cxn ang="0">
                  <a:pos x="2" y="13"/>
                </a:cxn>
                <a:cxn ang="0">
                  <a:pos x="6" y="15"/>
                </a:cxn>
              </a:cxnLst>
              <a:rect l="0" t="0" r="r" b="b"/>
              <a:pathLst>
                <a:path w="11" h="16">
                  <a:moveTo>
                    <a:pt x="6" y="15"/>
                  </a:moveTo>
                  <a:cubicBezTo>
                    <a:pt x="7" y="15"/>
                    <a:pt x="6" y="13"/>
                    <a:pt x="6" y="12"/>
                  </a:cubicBezTo>
                  <a:cubicBezTo>
                    <a:pt x="7" y="10"/>
                    <a:pt x="10" y="9"/>
                    <a:pt x="11" y="7"/>
                  </a:cubicBezTo>
                  <a:cubicBezTo>
                    <a:pt x="11" y="6"/>
                    <a:pt x="10" y="4"/>
                    <a:pt x="9" y="3"/>
                  </a:cubicBezTo>
                  <a:cubicBezTo>
                    <a:pt x="9" y="2"/>
                    <a:pt x="7" y="0"/>
                    <a:pt x="6" y="0"/>
                  </a:cubicBezTo>
                  <a:cubicBezTo>
                    <a:pt x="5" y="0"/>
                    <a:pt x="2" y="0"/>
                    <a:pt x="1" y="1"/>
                  </a:cubicBezTo>
                  <a:cubicBezTo>
                    <a:pt x="0" y="2"/>
                    <a:pt x="0" y="4"/>
                    <a:pt x="0" y="5"/>
                  </a:cubicBezTo>
                  <a:cubicBezTo>
                    <a:pt x="0" y="6"/>
                    <a:pt x="0" y="8"/>
                    <a:pt x="0" y="9"/>
                  </a:cubicBezTo>
                  <a:cubicBezTo>
                    <a:pt x="0" y="10"/>
                    <a:pt x="1" y="13"/>
                    <a:pt x="2" y="13"/>
                  </a:cubicBezTo>
                  <a:cubicBezTo>
                    <a:pt x="3" y="14"/>
                    <a:pt x="5" y="16"/>
                    <a:pt x="6"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3" name="Freeform 49"/>
            <p:cNvSpPr>
              <a:spLocks/>
            </p:cNvSpPr>
            <p:nvPr/>
          </p:nvSpPr>
          <p:spPr bwMode="auto">
            <a:xfrm>
              <a:off x="7675296" y="6490714"/>
              <a:ext cx="37000" cy="19733"/>
            </a:xfrm>
            <a:custGeom>
              <a:avLst/>
              <a:gdLst/>
              <a:ahLst/>
              <a:cxnLst>
                <a:cxn ang="0">
                  <a:pos x="12" y="6"/>
                </a:cxn>
                <a:cxn ang="0">
                  <a:pos x="7" y="7"/>
                </a:cxn>
                <a:cxn ang="0">
                  <a:pos x="1" y="6"/>
                </a:cxn>
                <a:cxn ang="0">
                  <a:pos x="2" y="3"/>
                </a:cxn>
                <a:cxn ang="0">
                  <a:pos x="8" y="0"/>
                </a:cxn>
                <a:cxn ang="0">
                  <a:pos x="11" y="2"/>
                </a:cxn>
                <a:cxn ang="0">
                  <a:pos x="12" y="6"/>
                </a:cxn>
              </a:cxnLst>
              <a:rect l="0" t="0" r="r" b="b"/>
              <a:pathLst>
                <a:path w="13" h="7">
                  <a:moveTo>
                    <a:pt x="12" y="6"/>
                  </a:moveTo>
                  <a:cubicBezTo>
                    <a:pt x="12" y="7"/>
                    <a:pt x="8" y="7"/>
                    <a:pt x="7" y="7"/>
                  </a:cubicBezTo>
                  <a:cubicBezTo>
                    <a:pt x="5" y="7"/>
                    <a:pt x="2" y="7"/>
                    <a:pt x="1" y="6"/>
                  </a:cubicBezTo>
                  <a:cubicBezTo>
                    <a:pt x="0" y="5"/>
                    <a:pt x="1" y="3"/>
                    <a:pt x="2" y="3"/>
                  </a:cubicBezTo>
                  <a:cubicBezTo>
                    <a:pt x="3" y="1"/>
                    <a:pt x="6" y="0"/>
                    <a:pt x="8" y="0"/>
                  </a:cubicBezTo>
                  <a:cubicBezTo>
                    <a:pt x="9" y="0"/>
                    <a:pt x="11" y="2"/>
                    <a:pt x="11" y="2"/>
                  </a:cubicBezTo>
                  <a:cubicBezTo>
                    <a:pt x="12" y="3"/>
                    <a:pt x="13" y="5"/>
                    <a:pt x="12"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4" name="Freeform 50"/>
            <p:cNvSpPr>
              <a:spLocks/>
            </p:cNvSpPr>
            <p:nvPr/>
          </p:nvSpPr>
          <p:spPr bwMode="auto">
            <a:xfrm>
              <a:off x="7707362" y="6456182"/>
              <a:ext cx="22200" cy="27133"/>
            </a:xfrm>
            <a:custGeom>
              <a:avLst/>
              <a:gdLst/>
              <a:ahLst/>
              <a:cxnLst>
                <a:cxn ang="0">
                  <a:pos x="5" y="6"/>
                </a:cxn>
                <a:cxn ang="0">
                  <a:pos x="4" y="10"/>
                </a:cxn>
                <a:cxn ang="0">
                  <a:pos x="1" y="8"/>
                </a:cxn>
                <a:cxn ang="0">
                  <a:pos x="1" y="4"/>
                </a:cxn>
                <a:cxn ang="0">
                  <a:pos x="3" y="1"/>
                </a:cxn>
                <a:cxn ang="0">
                  <a:pos x="7" y="1"/>
                </a:cxn>
                <a:cxn ang="0">
                  <a:pos x="5" y="6"/>
                </a:cxn>
              </a:cxnLst>
              <a:rect l="0" t="0" r="r" b="b"/>
              <a:pathLst>
                <a:path w="8" h="10">
                  <a:moveTo>
                    <a:pt x="5" y="6"/>
                  </a:moveTo>
                  <a:cubicBezTo>
                    <a:pt x="5" y="7"/>
                    <a:pt x="5" y="9"/>
                    <a:pt x="4" y="10"/>
                  </a:cubicBezTo>
                  <a:cubicBezTo>
                    <a:pt x="3" y="10"/>
                    <a:pt x="1" y="9"/>
                    <a:pt x="1" y="8"/>
                  </a:cubicBezTo>
                  <a:cubicBezTo>
                    <a:pt x="0" y="7"/>
                    <a:pt x="0" y="5"/>
                    <a:pt x="1" y="4"/>
                  </a:cubicBezTo>
                  <a:cubicBezTo>
                    <a:pt x="1" y="3"/>
                    <a:pt x="3" y="2"/>
                    <a:pt x="3" y="1"/>
                  </a:cubicBezTo>
                  <a:cubicBezTo>
                    <a:pt x="4" y="1"/>
                    <a:pt x="6" y="0"/>
                    <a:pt x="7" y="1"/>
                  </a:cubicBezTo>
                  <a:cubicBezTo>
                    <a:pt x="8" y="2"/>
                    <a:pt x="5" y="5"/>
                    <a:pt x="5" y="6"/>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5" name="Freeform 51"/>
            <p:cNvSpPr>
              <a:spLocks/>
            </p:cNvSpPr>
            <p:nvPr/>
          </p:nvSpPr>
          <p:spPr bwMode="auto">
            <a:xfrm>
              <a:off x="7692563" y="6330385"/>
              <a:ext cx="34532" cy="29599"/>
            </a:xfrm>
            <a:custGeom>
              <a:avLst/>
              <a:gdLst/>
              <a:ahLst/>
              <a:cxnLst>
                <a:cxn ang="0">
                  <a:pos x="11" y="8"/>
                </a:cxn>
                <a:cxn ang="0">
                  <a:pos x="8" y="10"/>
                </a:cxn>
                <a:cxn ang="0">
                  <a:pos x="4" y="9"/>
                </a:cxn>
                <a:cxn ang="0">
                  <a:pos x="0" y="5"/>
                </a:cxn>
                <a:cxn ang="0">
                  <a:pos x="2" y="1"/>
                </a:cxn>
                <a:cxn ang="0">
                  <a:pos x="5" y="0"/>
                </a:cxn>
                <a:cxn ang="0">
                  <a:pos x="10" y="2"/>
                </a:cxn>
                <a:cxn ang="0">
                  <a:pos x="11" y="8"/>
                </a:cxn>
              </a:cxnLst>
              <a:rect l="0" t="0" r="r" b="b"/>
              <a:pathLst>
                <a:path w="12" h="10">
                  <a:moveTo>
                    <a:pt x="11" y="8"/>
                  </a:moveTo>
                  <a:cubicBezTo>
                    <a:pt x="11" y="9"/>
                    <a:pt x="9" y="10"/>
                    <a:pt x="8" y="10"/>
                  </a:cubicBezTo>
                  <a:cubicBezTo>
                    <a:pt x="7" y="10"/>
                    <a:pt x="4" y="9"/>
                    <a:pt x="4" y="9"/>
                  </a:cubicBezTo>
                  <a:cubicBezTo>
                    <a:pt x="2" y="8"/>
                    <a:pt x="0" y="7"/>
                    <a:pt x="0" y="5"/>
                  </a:cubicBezTo>
                  <a:cubicBezTo>
                    <a:pt x="0" y="4"/>
                    <a:pt x="1" y="1"/>
                    <a:pt x="2" y="1"/>
                  </a:cubicBezTo>
                  <a:cubicBezTo>
                    <a:pt x="3" y="0"/>
                    <a:pt x="5" y="0"/>
                    <a:pt x="5" y="0"/>
                  </a:cubicBezTo>
                  <a:cubicBezTo>
                    <a:pt x="7" y="0"/>
                    <a:pt x="9" y="1"/>
                    <a:pt x="10" y="2"/>
                  </a:cubicBezTo>
                  <a:cubicBezTo>
                    <a:pt x="11" y="3"/>
                    <a:pt x="12" y="6"/>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6" name="Freeform 52"/>
            <p:cNvSpPr>
              <a:spLocks/>
            </p:cNvSpPr>
            <p:nvPr/>
          </p:nvSpPr>
          <p:spPr bwMode="auto">
            <a:xfrm>
              <a:off x="7714761" y="6382185"/>
              <a:ext cx="17267" cy="22200"/>
            </a:xfrm>
            <a:custGeom>
              <a:avLst/>
              <a:gdLst/>
              <a:ahLst/>
              <a:cxnLst>
                <a:cxn ang="0">
                  <a:pos x="6" y="4"/>
                </a:cxn>
                <a:cxn ang="0">
                  <a:pos x="4" y="8"/>
                </a:cxn>
                <a:cxn ang="0">
                  <a:pos x="2" y="7"/>
                </a:cxn>
                <a:cxn ang="0">
                  <a:pos x="0" y="3"/>
                </a:cxn>
                <a:cxn ang="0">
                  <a:pos x="3" y="0"/>
                </a:cxn>
                <a:cxn ang="0">
                  <a:pos x="6" y="4"/>
                </a:cxn>
              </a:cxnLst>
              <a:rect l="0" t="0" r="r" b="b"/>
              <a:pathLst>
                <a:path w="6" h="8">
                  <a:moveTo>
                    <a:pt x="6" y="4"/>
                  </a:moveTo>
                  <a:cubicBezTo>
                    <a:pt x="6" y="5"/>
                    <a:pt x="5" y="8"/>
                    <a:pt x="4" y="8"/>
                  </a:cubicBezTo>
                  <a:cubicBezTo>
                    <a:pt x="4" y="8"/>
                    <a:pt x="2" y="8"/>
                    <a:pt x="2" y="7"/>
                  </a:cubicBezTo>
                  <a:cubicBezTo>
                    <a:pt x="1" y="6"/>
                    <a:pt x="0" y="4"/>
                    <a:pt x="0" y="3"/>
                  </a:cubicBezTo>
                  <a:cubicBezTo>
                    <a:pt x="1" y="2"/>
                    <a:pt x="2" y="0"/>
                    <a:pt x="3" y="0"/>
                  </a:cubicBezTo>
                  <a:cubicBezTo>
                    <a:pt x="4" y="0"/>
                    <a:pt x="6" y="3"/>
                    <a:pt x="6"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7" name="Freeform 53"/>
            <p:cNvSpPr>
              <a:spLocks/>
            </p:cNvSpPr>
            <p:nvPr/>
          </p:nvSpPr>
          <p:spPr bwMode="auto">
            <a:xfrm>
              <a:off x="7736961" y="6436449"/>
              <a:ext cx="27133" cy="14800"/>
            </a:xfrm>
            <a:custGeom>
              <a:avLst/>
              <a:gdLst/>
              <a:ahLst/>
              <a:cxnLst>
                <a:cxn ang="0">
                  <a:pos x="8" y="5"/>
                </a:cxn>
                <a:cxn ang="0">
                  <a:pos x="3" y="5"/>
                </a:cxn>
                <a:cxn ang="0">
                  <a:pos x="0" y="2"/>
                </a:cxn>
                <a:cxn ang="0">
                  <a:pos x="1" y="0"/>
                </a:cxn>
                <a:cxn ang="0">
                  <a:pos x="7" y="0"/>
                </a:cxn>
                <a:cxn ang="0">
                  <a:pos x="8" y="5"/>
                </a:cxn>
              </a:cxnLst>
              <a:rect l="0" t="0" r="r" b="b"/>
              <a:pathLst>
                <a:path w="9" h="6">
                  <a:moveTo>
                    <a:pt x="8" y="5"/>
                  </a:moveTo>
                  <a:cubicBezTo>
                    <a:pt x="7" y="6"/>
                    <a:pt x="4" y="6"/>
                    <a:pt x="3" y="5"/>
                  </a:cubicBezTo>
                  <a:cubicBezTo>
                    <a:pt x="2" y="5"/>
                    <a:pt x="0" y="3"/>
                    <a:pt x="0" y="2"/>
                  </a:cubicBezTo>
                  <a:cubicBezTo>
                    <a:pt x="0" y="2"/>
                    <a:pt x="1" y="1"/>
                    <a:pt x="1" y="0"/>
                  </a:cubicBezTo>
                  <a:cubicBezTo>
                    <a:pt x="3" y="0"/>
                    <a:pt x="6" y="0"/>
                    <a:pt x="7" y="0"/>
                  </a:cubicBezTo>
                  <a:cubicBezTo>
                    <a:pt x="8" y="1"/>
                    <a:pt x="9" y="4"/>
                    <a:pt x="8"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8" name="Freeform 54"/>
            <p:cNvSpPr>
              <a:spLocks/>
            </p:cNvSpPr>
            <p:nvPr/>
          </p:nvSpPr>
          <p:spPr bwMode="auto">
            <a:xfrm>
              <a:off x="7581565" y="6436449"/>
              <a:ext cx="66599" cy="66599"/>
            </a:xfrm>
            <a:custGeom>
              <a:avLst/>
              <a:gdLst/>
              <a:ahLst/>
              <a:cxnLst>
                <a:cxn ang="0">
                  <a:pos x="22" y="24"/>
                </a:cxn>
                <a:cxn ang="0">
                  <a:pos x="19" y="21"/>
                </a:cxn>
                <a:cxn ang="0">
                  <a:pos x="15" y="21"/>
                </a:cxn>
                <a:cxn ang="0">
                  <a:pos x="12" y="20"/>
                </a:cxn>
                <a:cxn ang="0">
                  <a:pos x="11" y="16"/>
                </a:cxn>
                <a:cxn ang="0">
                  <a:pos x="9" y="13"/>
                </a:cxn>
                <a:cxn ang="0">
                  <a:pos x="5" y="11"/>
                </a:cxn>
                <a:cxn ang="0">
                  <a:pos x="2" y="9"/>
                </a:cxn>
                <a:cxn ang="0">
                  <a:pos x="1" y="5"/>
                </a:cxn>
                <a:cxn ang="0">
                  <a:pos x="3" y="4"/>
                </a:cxn>
                <a:cxn ang="0">
                  <a:pos x="6" y="6"/>
                </a:cxn>
                <a:cxn ang="0">
                  <a:pos x="9" y="4"/>
                </a:cxn>
                <a:cxn ang="0">
                  <a:pos x="12" y="0"/>
                </a:cxn>
                <a:cxn ang="0">
                  <a:pos x="15" y="2"/>
                </a:cxn>
                <a:cxn ang="0">
                  <a:pos x="18" y="5"/>
                </a:cxn>
                <a:cxn ang="0">
                  <a:pos x="21" y="6"/>
                </a:cxn>
                <a:cxn ang="0">
                  <a:pos x="23" y="8"/>
                </a:cxn>
                <a:cxn ang="0">
                  <a:pos x="22" y="13"/>
                </a:cxn>
                <a:cxn ang="0">
                  <a:pos x="23" y="16"/>
                </a:cxn>
                <a:cxn ang="0">
                  <a:pos x="23" y="18"/>
                </a:cxn>
                <a:cxn ang="0">
                  <a:pos x="23" y="21"/>
                </a:cxn>
                <a:cxn ang="0">
                  <a:pos x="22" y="24"/>
                </a:cxn>
              </a:cxnLst>
              <a:rect l="0" t="0" r="r" b="b"/>
              <a:pathLst>
                <a:path w="23" h="24">
                  <a:moveTo>
                    <a:pt x="22" y="24"/>
                  </a:moveTo>
                  <a:cubicBezTo>
                    <a:pt x="21" y="24"/>
                    <a:pt x="20" y="22"/>
                    <a:pt x="19" y="21"/>
                  </a:cubicBezTo>
                  <a:cubicBezTo>
                    <a:pt x="19" y="21"/>
                    <a:pt x="16" y="22"/>
                    <a:pt x="15" y="21"/>
                  </a:cubicBezTo>
                  <a:cubicBezTo>
                    <a:pt x="15" y="21"/>
                    <a:pt x="13" y="21"/>
                    <a:pt x="12" y="20"/>
                  </a:cubicBezTo>
                  <a:cubicBezTo>
                    <a:pt x="11" y="19"/>
                    <a:pt x="12" y="17"/>
                    <a:pt x="11" y="16"/>
                  </a:cubicBezTo>
                  <a:cubicBezTo>
                    <a:pt x="11" y="15"/>
                    <a:pt x="10" y="13"/>
                    <a:pt x="9" y="13"/>
                  </a:cubicBezTo>
                  <a:cubicBezTo>
                    <a:pt x="8" y="12"/>
                    <a:pt x="6" y="12"/>
                    <a:pt x="5" y="11"/>
                  </a:cubicBezTo>
                  <a:cubicBezTo>
                    <a:pt x="4" y="11"/>
                    <a:pt x="2" y="10"/>
                    <a:pt x="2" y="9"/>
                  </a:cubicBezTo>
                  <a:cubicBezTo>
                    <a:pt x="1" y="8"/>
                    <a:pt x="0" y="6"/>
                    <a:pt x="1" y="5"/>
                  </a:cubicBezTo>
                  <a:cubicBezTo>
                    <a:pt x="1" y="5"/>
                    <a:pt x="2" y="4"/>
                    <a:pt x="3" y="4"/>
                  </a:cubicBezTo>
                  <a:cubicBezTo>
                    <a:pt x="4" y="4"/>
                    <a:pt x="5" y="6"/>
                    <a:pt x="6" y="6"/>
                  </a:cubicBezTo>
                  <a:cubicBezTo>
                    <a:pt x="7" y="6"/>
                    <a:pt x="9" y="4"/>
                    <a:pt x="9" y="4"/>
                  </a:cubicBezTo>
                  <a:cubicBezTo>
                    <a:pt x="10" y="3"/>
                    <a:pt x="11" y="1"/>
                    <a:pt x="12" y="0"/>
                  </a:cubicBezTo>
                  <a:cubicBezTo>
                    <a:pt x="13" y="0"/>
                    <a:pt x="14" y="1"/>
                    <a:pt x="15" y="2"/>
                  </a:cubicBezTo>
                  <a:cubicBezTo>
                    <a:pt x="16" y="3"/>
                    <a:pt x="17" y="4"/>
                    <a:pt x="18" y="5"/>
                  </a:cubicBezTo>
                  <a:cubicBezTo>
                    <a:pt x="19" y="6"/>
                    <a:pt x="20" y="6"/>
                    <a:pt x="21" y="6"/>
                  </a:cubicBezTo>
                  <a:cubicBezTo>
                    <a:pt x="21" y="7"/>
                    <a:pt x="22" y="8"/>
                    <a:pt x="23" y="8"/>
                  </a:cubicBezTo>
                  <a:cubicBezTo>
                    <a:pt x="23" y="9"/>
                    <a:pt x="22" y="12"/>
                    <a:pt x="22" y="13"/>
                  </a:cubicBezTo>
                  <a:cubicBezTo>
                    <a:pt x="22" y="14"/>
                    <a:pt x="23" y="15"/>
                    <a:pt x="23" y="16"/>
                  </a:cubicBezTo>
                  <a:cubicBezTo>
                    <a:pt x="23" y="17"/>
                    <a:pt x="23" y="18"/>
                    <a:pt x="23" y="18"/>
                  </a:cubicBezTo>
                  <a:cubicBezTo>
                    <a:pt x="23" y="19"/>
                    <a:pt x="23" y="21"/>
                    <a:pt x="23" y="21"/>
                  </a:cubicBezTo>
                  <a:cubicBezTo>
                    <a:pt x="23" y="22"/>
                    <a:pt x="22" y="24"/>
                    <a:pt x="22" y="2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9" name="Freeform 55"/>
            <p:cNvSpPr>
              <a:spLocks/>
            </p:cNvSpPr>
            <p:nvPr/>
          </p:nvSpPr>
          <p:spPr bwMode="auto">
            <a:xfrm>
              <a:off x="7436037" y="6325452"/>
              <a:ext cx="49332" cy="81398"/>
            </a:xfrm>
            <a:custGeom>
              <a:avLst/>
              <a:gdLst/>
              <a:ahLst/>
              <a:cxnLst>
                <a:cxn ang="0">
                  <a:pos x="16" y="22"/>
                </a:cxn>
                <a:cxn ang="0">
                  <a:pos x="13" y="18"/>
                </a:cxn>
                <a:cxn ang="0">
                  <a:pos x="11" y="15"/>
                </a:cxn>
                <a:cxn ang="0">
                  <a:pos x="10" y="17"/>
                </a:cxn>
                <a:cxn ang="0">
                  <a:pos x="9" y="21"/>
                </a:cxn>
                <a:cxn ang="0">
                  <a:pos x="8" y="23"/>
                </a:cxn>
                <a:cxn ang="0">
                  <a:pos x="8" y="27"/>
                </a:cxn>
                <a:cxn ang="0">
                  <a:pos x="4" y="28"/>
                </a:cxn>
                <a:cxn ang="0">
                  <a:pos x="1" y="25"/>
                </a:cxn>
                <a:cxn ang="0">
                  <a:pos x="0" y="17"/>
                </a:cxn>
                <a:cxn ang="0">
                  <a:pos x="4" y="13"/>
                </a:cxn>
                <a:cxn ang="0">
                  <a:pos x="4" y="10"/>
                </a:cxn>
                <a:cxn ang="0">
                  <a:pos x="4" y="4"/>
                </a:cxn>
                <a:cxn ang="0">
                  <a:pos x="7" y="0"/>
                </a:cxn>
                <a:cxn ang="0">
                  <a:pos x="11" y="0"/>
                </a:cxn>
                <a:cxn ang="0">
                  <a:pos x="13" y="2"/>
                </a:cxn>
                <a:cxn ang="0">
                  <a:pos x="12" y="7"/>
                </a:cxn>
                <a:cxn ang="0">
                  <a:pos x="14" y="10"/>
                </a:cxn>
                <a:cxn ang="0">
                  <a:pos x="16" y="13"/>
                </a:cxn>
                <a:cxn ang="0">
                  <a:pos x="18" y="16"/>
                </a:cxn>
                <a:cxn ang="0">
                  <a:pos x="17" y="19"/>
                </a:cxn>
                <a:cxn ang="0">
                  <a:pos x="16" y="22"/>
                </a:cxn>
              </a:cxnLst>
              <a:rect l="0" t="0" r="r" b="b"/>
              <a:pathLst>
                <a:path w="18" h="29">
                  <a:moveTo>
                    <a:pt x="16" y="22"/>
                  </a:moveTo>
                  <a:cubicBezTo>
                    <a:pt x="15" y="22"/>
                    <a:pt x="14" y="19"/>
                    <a:pt x="13" y="18"/>
                  </a:cubicBezTo>
                  <a:cubicBezTo>
                    <a:pt x="13" y="17"/>
                    <a:pt x="12" y="15"/>
                    <a:pt x="11" y="15"/>
                  </a:cubicBezTo>
                  <a:cubicBezTo>
                    <a:pt x="10" y="15"/>
                    <a:pt x="10" y="17"/>
                    <a:pt x="10" y="17"/>
                  </a:cubicBezTo>
                  <a:cubicBezTo>
                    <a:pt x="10" y="18"/>
                    <a:pt x="10" y="20"/>
                    <a:pt x="9" y="21"/>
                  </a:cubicBezTo>
                  <a:cubicBezTo>
                    <a:pt x="9" y="22"/>
                    <a:pt x="9" y="23"/>
                    <a:pt x="8" y="23"/>
                  </a:cubicBezTo>
                  <a:cubicBezTo>
                    <a:pt x="8" y="24"/>
                    <a:pt x="9" y="26"/>
                    <a:pt x="8" y="27"/>
                  </a:cubicBezTo>
                  <a:cubicBezTo>
                    <a:pt x="7" y="28"/>
                    <a:pt x="5" y="29"/>
                    <a:pt x="4" y="28"/>
                  </a:cubicBezTo>
                  <a:cubicBezTo>
                    <a:pt x="3" y="28"/>
                    <a:pt x="2" y="26"/>
                    <a:pt x="1" y="25"/>
                  </a:cubicBezTo>
                  <a:cubicBezTo>
                    <a:pt x="1" y="23"/>
                    <a:pt x="0" y="19"/>
                    <a:pt x="0" y="17"/>
                  </a:cubicBezTo>
                  <a:cubicBezTo>
                    <a:pt x="1" y="16"/>
                    <a:pt x="3" y="15"/>
                    <a:pt x="4" y="13"/>
                  </a:cubicBezTo>
                  <a:cubicBezTo>
                    <a:pt x="4" y="13"/>
                    <a:pt x="4" y="11"/>
                    <a:pt x="4" y="10"/>
                  </a:cubicBezTo>
                  <a:cubicBezTo>
                    <a:pt x="4" y="8"/>
                    <a:pt x="4" y="5"/>
                    <a:pt x="4" y="4"/>
                  </a:cubicBezTo>
                  <a:cubicBezTo>
                    <a:pt x="5" y="3"/>
                    <a:pt x="6" y="1"/>
                    <a:pt x="7" y="0"/>
                  </a:cubicBezTo>
                  <a:cubicBezTo>
                    <a:pt x="8" y="0"/>
                    <a:pt x="10" y="0"/>
                    <a:pt x="11" y="0"/>
                  </a:cubicBezTo>
                  <a:cubicBezTo>
                    <a:pt x="11" y="1"/>
                    <a:pt x="13" y="1"/>
                    <a:pt x="13" y="2"/>
                  </a:cubicBezTo>
                  <a:cubicBezTo>
                    <a:pt x="14" y="3"/>
                    <a:pt x="12" y="6"/>
                    <a:pt x="12" y="7"/>
                  </a:cubicBezTo>
                  <a:cubicBezTo>
                    <a:pt x="13" y="8"/>
                    <a:pt x="14" y="9"/>
                    <a:pt x="14" y="10"/>
                  </a:cubicBezTo>
                  <a:cubicBezTo>
                    <a:pt x="15" y="11"/>
                    <a:pt x="16" y="12"/>
                    <a:pt x="16" y="13"/>
                  </a:cubicBezTo>
                  <a:cubicBezTo>
                    <a:pt x="17" y="14"/>
                    <a:pt x="17" y="15"/>
                    <a:pt x="18" y="16"/>
                  </a:cubicBezTo>
                  <a:cubicBezTo>
                    <a:pt x="18" y="17"/>
                    <a:pt x="17" y="19"/>
                    <a:pt x="17" y="19"/>
                  </a:cubicBezTo>
                  <a:cubicBezTo>
                    <a:pt x="17" y="20"/>
                    <a:pt x="17" y="22"/>
                    <a:pt x="16" y="2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 name="Freeform 56"/>
            <p:cNvSpPr>
              <a:spLocks/>
            </p:cNvSpPr>
            <p:nvPr/>
          </p:nvSpPr>
          <p:spPr bwMode="auto">
            <a:xfrm>
              <a:off x="7482901" y="6239122"/>
              <a:ext cx="192394" cy="204728"/>
            </a:xfrm>
            <a:custGeom>
              <a:avLst/>
              <a:gdLst/>
              <a:ahLst/>
              <a:cxnLst>
                <a:cxn ang="0">
                  <a:pos x="7" y="66"/>
                </a:cxn>
                <a:cxn ang="0">
                  <a:pos x="6" y="52"/>
                </a:cxn>
                <a:cxn ang="0">
                  <a:pos x="2" y="40"/>
                </a:cxn>
                <a:cxn ang="0">
                  <a:pos x="1" y="31"/>
                </a:cxn>
                <a:cxn ang="0">
                  <a:pos x="8" y="29"/>
                </a:cxn>
                <a:cxn ang="0">
                  <a:pos x="14" y="23"/>
                </a:cxn>
                <a:cxn ang="0">
                  <a:pos x="14" y="29"/>
                </a:cxn>
                <a:cxn ang="0">
                  <a:pos x="10" y="35"/>
                </a:cxn>
                <a:cxn ang="0">
                  <a:pos x="12" y="41"/>
                </a:cxn>
                <a:cxn ang="0">
                  <a:pos x="17" y="45"/>
                </a:cxn>
                <a:cxn ang="0">
                  <a:pos x="22" y="38"/>
                </a:cxn>
                <a:cxn ang="0">
                  <a:pos x="26" y="29"/>
                </a:cxn>
                <a:cxn ang="0">
                  <a:pos x="32" y="24"/>
                </a:cxn>
                <a:cxn ang="0">
                  <a:pos x="28" y="16"/>
                </a:cxn>
                <a:cxn ang="0">
                  <a:pos x="22" y="18"/>
                </a:cxn>
                <a:cxn ang="0">
                  <a:pos x="18" y="13"/>
                </a:cxn>
                <a:cxn ang="0">
                  <a:pos x="19" y="5"/>
                </a:cxn>
                <a:cxn ang="0">
                  <a:pos x="25" y="0"/>
                </a:cxn>
                <a:cxn ang="0">
                  <a:pos x="30" y="5"/>
                </a:cxn>
                <a:cxn ang="0">
                  <a:pos x="31" y="12"/>
                </a:cxn>
                <a:cxn ang="0">
                  <a:pos x="37" y="13"/>
                </a:cxn>
                <a:cxn ang="0">
                  <a:pos x="41" y="15"/>
                </a:cxn>
                <a:cxn ang="0">
                  <a:pos x="46" y="13"/>
                </a:cxn>
                <a:cxn ang="0">
                  <a:pos x="55" y="20"/>
                </a:cxn>
                <a:cxn ang="0">
                  <a:pos x="60" y="23"/>
                </a:cxn>
                <a:cxn ang="0">
                  <a:pos x="59" y="27"/>
                </a:cxn>
                <a:cxn ang="0">
                  <a:pos x="67" y="30"/>
                </a:cxn>
                <a:cxn ang="0">
                  <a:pos x="63" y="37"/>
                </a:cxn>
                <a:cxn ang="0">
                  <a:pos x="60" y="45"/>
                </a:cxn>
                <a:cxn ang="0">
                  <a:pos x="55" y="47"/>
                </a:cxn>
                <a:cxn ang="0">
                  <a:pos x="52" y="52"/>
                </a:cxn>
                <a:cxn ang="0">
                  <a:pos x="48" y="45"/>
                </a:cxn>
                <a:cxn ang="0">
                  <a:pos x="52" y="41"/>
                </a:cxn>
                <a:cxn ang="0">
                  <a:pos x="55" y="38"/>
                </a:cxn>
                <a:cxn ang="0">
                  <a:pos x="48" y="36"/>
                </a:cxn>
                <a:cxn ang="0">
                  <a:pos x="44" y="41"/>
                </a:cxn>
                <a:cxn ang="0">
                  <a:pos x="40" y="37"/>
                </a:cxn>
                <a:cxn ang="0">
                  <a:pos x="45" y="30"/>
                </a:cxn>
                <a:cxn ang="0">
                  <a:pos x="44" y="24"/>
                </a:cxn>
                <a:cxn ang="0">
                  <a:pos x="40" y="26"/>
                </a:cxn>
                <a:cxn ang="0">
                  <a:pos x="39" y="31"/>
                </a:cxn>
                <a:cxn ang="0">
                  <a:pos x="35" y="32"/>
                </a:cxn>
                <a:cxn ang="0">
                  <a:pos x="34" y="39"/>
                </a:cxn>
                <a:cxn ang="0">
                  <a:pos x="28" y="41"/>
                </a:cxn>
                <a:cxn ang="0">
                  <a:pos x="30" y="49"/>
                </a:cxn>
                <a:cxn ang="0">
                  <a:pos x="33" y="52"/>
                </a:cxn>
                <a:cxn ang="0">
                  <a:pos x="38" y="53"/>
                </a:cxn>
                <a:cxn ang="0">
                  <a:pos x="40" y="58"/>
                </a:cxn>
                <a:cxn ang="0">
                  <a:pos x="40" y="63"/>
                </a:cxn>
                <a:cxn ang="0">
                  <a:pos x="41" y="69"/>
                </a:cxn>
                <a:cxn ang="0">
                  <a:pos x="33" y="70"/>
                </a:cxn>
                <a:cxn ang="0">
                  <a:pos x="27" y="72"/>
                </a:cxn>
                <a:cxn ang="0">
                  <a:pos x="18" y="70"/>
                </a:cxn>
                <a:cxn ang="0">
                  <a:pos x="12" y="69"/>
                </a:cxn>
              </a:cxnLst>
              <a:rect l="0" t="0" r="r" b="b"/>
              <a:pathLst>
                <a:path w="68" h="73">
                  <a:moveTo>
                    <a:pt x="10" y="70"/>
                  </a:moveTo>
                  <a:cubicBezTo>
                    <a:pt x="9" y="70"/>
                    <a:pt x="8" y="67"/>
                    <a:pt x="7" y="66"/>
                  </a:cubicBezTo>
                  <a:cubicBezTo>
                    <a:pt x="7" y="64"/>
                    <a:pt x="7" y="61"/>
                    <a:pt x="7" y="59"/>
                  </a:cubicBezTo>
                  <a:cubicBezTo>
                    <a:pt x="6" y="57"/>
                    <a:pt x="6" y="54"/>
                    <a:pt x="6" y="52"/>
                  </a:cubicBezTo>
                  <a:cubicBezTo>
                    <a:pt x="5" y="50"/>
                    <a:pt x="5" y="46"/>
                    <a:pt x="4" y="44"/>
                  </a:cubicBezTo>
                  <a:cubicBezTo>
                    <a:pt x="4" y="43"/>
                    <a:pt x="3" y="41"/>
                    <a:pt x="2" y="40"/>
                  </a:cubicBezTo>
                  <a:cubicBezTo>
                    <a:pt x="2" y="39"/>
                    <a:pt x="1" y="37"/>
                    <a:pt x="1" y="36"/>
                  </a:cubicBezTo>
                  <a:cubicBezTo>
                    <a:pt x="1" y="35"/>
                    <a:pt x="0" y="32"/>
                    <a:pt x="1" y="31"/>
                  </a:cubicBezTo>
                  <a:cubicBezTo>
                    <a:pt x="2" y="31"/>
                    <a:pt x="3" y="32"/>
                    <a:pt x="3" y="32"/>
                  </a:cubicBezTo>
                  <a:cubicBezTo>
                    <a:pt x="5" y="31"/>
                    <a:pt x="7" y="30"/>
                    <a:pt x="8" y="29"/>
                  </a:cubicBezTo>
                  <a:cubicBezTo>
                    <a:pt x="9" y="28"/>
                    <a:pt x="9" y="25"/>
                    <a:pt x="10" y="24"/>
                  </a:cubicBezTo>
                  <a:cubicBezTo>
                    <a:pt x="11" y="24"/>
                    <a:pt x="13" y="23"/>
                    <a:pt x="14" y="23"/>
                  </a:cubicBezTo>
                  <a:cubicBezTo>
                    <a:pt x="15" y="23"/>
                    <a:pt x="15" y="24"/>
                    <a:pt x="16" y="25"/>
                  </a:cubicBezTo>
                  <a:cubicBezTo>
                    <a:pt x="16" y="26"/>
                    <a:pt x="15" y="28"/>
                    <a:pt x="14" y="29"/>
                  </a:cubicBezTo>
                  <a:cubicBezTo>
                    <a:pt x="14" y="29"/>
                    <a:pt x="13" y="31"/>
                    <a:pt x="12" y="32"/>
                  </a:cubicBezTo>
                  <a:cubicBezTo>
                    <a:pt x="12" y="33"/>
                    <a:pt x="10" y="34"/>
                    <a:pt x="10" y="35"/>
                  </a:cubicBezTo>
                  <a:cubicBezTo>
                    <a:pt x="10" y="36"/>
                    <a:pt x="11" y="37"/>
                    <a:pt x="12" y="38"/>
                  </a:cubicBezTo>
                  <a:cubicBezTo>
                    <a:pt x="12" y="39"/>
                    <a:pt x="12" y="40"/>
                    <a:pt x="12" y="41"/>
                  </a:cubicBezTo>
                  <a:cubicBezTo>
                    <a:pt x="12" y="42"/>
                    <a:pt x="13" y="44"/>
                    <a:pt x="13" y="45"/>
                  </a:cubicBezTo>
                  <a:cubicBezTo>
                    <a:pt x="14" y="45"/>
                    <a:pt x="16" y="45"/>
                    <a:pt x="17" y="45"/>
                  </a:cubicBezTo>
                  <a:cubicBezTo>
                    <a:pt x="18" y="44"/>
                    <a:pt x="18" y="42"/>
                    <a:pt x="19" y="41"/>
                  </a:cubicBezTo>
                  <a:cubicBezTo>
                    <a:pt x="20" y="40"/>
                    <a:pt x="21" y="39"/>
                    <a:pt x="22" y="38"/>
                  </a:cubicBezTo>
                  <a:cubicBezTo>
                    <a:pt x="22" y="37"/>
                    <a:pt x="23" y="34"/>
                    <a:pt x="23" y="33"/>
                  </a:cubicBezTo>
                  <a:cubicBezTo>
                    <a:pt x="24" y="32"/>
                    <a:pt x="25" y="30"/>
                    <a:pt x="26" y="29"/>
                  </a:cubicBezTo>
                  <a:cubicBezTo>
                    <a:pt x="27" y="29"/>
                    <a:pt x="30" y="29"/>
                    <a:pt x="31" y="28"/>
                  </a:cubicBezTo>
                  <a:cubicBezTo>
                    <a:pt x="31" y="27"/>
                    <a:pt x="32" y="25"/>
                    <a:pt x="32" y="24"/>
                  </a:cubicBezTo>
                  <a:cubicBezTo>
                    <a:pt x="32" y="23"/>
                    <a:pt x="30" y="21"/>
                    <a:pt x="30" y="20"/>
                  </a:cubicBezTo>
                  <a:cubicBezTo>
                    <a:pt x="29" y="19"/>
                    <a:pt x="29" y="17"/>
                    <a:pt x="28" y="16"/>
                  </a:cubicBezTo>
                  <a:cubicBezTo>
                    <a:pt x="28" y="16"/>
                    <a:pt x="26" y="18"/>
                    <a:pt x="26" y="18"/>
                  </a:cubicBezTo>
                  <a:cubicBezTo>
                    <a:pt x="25" y="18"/>
                    <a:pt x="22" y="19"/>
                    <a:pt x="22" y="18"/>
                  </a:cubicBezTo>
                  <a:cubicBezTo>
                    <a:pt x="21" y="17"/>
                    <a:pt x="21" y="15"/>
                    <a:pt x="21" y="15"/>
                  </a:cubicBezTo>
                  <a:cubicBezTo>
                    <a:pt x="20" y="14"/>
                    <a:pt x="19" y="13"/>
                    <a:pt x="18" y="13"/>
                  </a:cubicBezTo>
                  <a:cubicBezTo>
                    <a:pt x="18" y="12"/>
                    <a:pt x="16" y="11"/>
                    <a:pt x="16" y="10"/>
                  </a:cubicBezTo>
                  <a:cubicBezTo>
                    <a:pt x="16" y="8"/>
                    <a:pt x="18" y="6"/>
                    <a:pt x="19" y="5"/>
                  </a:cubicBezTo>
                  <a:cubicBezTo>
                    <a:pt x="19" y="4"/>
                    <a:pt x="21" y="3"/>
                    <a:pt x="22" y="3"/>
                  </a:cubicBezTo>
                  <a:cubicBezTo>
                    <a:pt x="23" y="2"/>
                    <a:pt x="24" y="1"/>
                    <a:pt x="25" y="0"/>
                  </a:cubicBezTo>
                  <a:cubicBezTo>
                    <a:pt x="26" y="0"/>
                    <a:pt x="29" y="0"/>
                    <a:pt x="29" y="1"/>
                  </a:cubicBezTo>
                  <a:cubicBezTo>
                    <a:pt x="30" y="2"/>
                    <a:pt x="30" y="4"/>
                    <a:pt x="30" y="5"/>
                  </a:cubicBezTo>
                  <a:cubicBezTo>
                    <a:pt x="29" y="6"/>
                    <a:pt x="29" y="8"/>
                    <a:pt x="29" y="9"/>
                  </a:cubicBezTo>
                  <a:cubicBezTo>
                    <a:pt x="29" y="10"/>
                    <a:pt x="30" y="11"/>
                    <a:pt x="31" y="12"/>
                  </a:cubicBezTo>
                  <a:cubicBezTo>
                    <a:pt x="31" y="12"/>
                    <a:pt x="33" y="11"/>
                    <a:pt x="34" y="11"/>
                  </a:cubicBezTo>
                  <a:cubicBezTo>
                    <a:pt x="35" y="12"/>
                    <a:pt x="36" y="12"/>
                    <a:pt x="37" y="13"/>
                  </a:cubicBezTo>
                  <a:cubicBezTo>
                    <a:pt x="37" y="13"/>
                    <a:pt x="38" y="14"/>
                    <a:pt x="38" y="14"/>
                  </a:cubicBezTo>
                  <a:cubicBezTo>
                    <a:pt x="39" y="15"/>
                    <a:pt x="40" y="15"/>
                    <a:pt x="41" y="15"/>
                  </a:cubicBezTo>
                  <a:cubicBezTo>
                    <a:pt x="41" y="14"/>
                    <a:pt x="41" y="13"/>
                    <a:pt x="42" y="13"/>
                  </a:cubicBezTo>
                  <a:cubicBezTo>
                    <a:pt x="43" y="12"/>
                    <a:pt x="45" y="13"/>
                    <a:pt x="46" y="13"/>
                  </a:cubicBezTo>
                  <a:cubicBezTo>
                    <a:pt x="46" y="13"/>
                    <a:pt x="47" y="14"/>
                    <a:pt x="48" y="15"/>
                  </a:cubicBezTo>
                  <a:cubicBezTo>
                    <a:pt x="50" y="16"/>
                    <a:pt x="53" y="19"/>
                    <a:pt x="55" y="20"/>
                  </a:cubicBezTo>
                  <a:cubicBezTo>
                    <a:pt x="56" y="20"/>
                    <a:pt x="58" y="19"/>
                    <a:pt x="59" y="20"/>
                  </a:cubicBezTo>
                  <a:cubicBezTo>
                    <a:pt x="60" y="20"/>
                    <a:pt x="60" y="22"/>
                    <a:pt x="60" y="23"/>
                  </a:cubicBezTo>
                  <a:cubicBezTo>
                    <a:pt x="59" y="23"/>
                    <a:pt x="58" y="24"/>
                    <a:pt x="58" y="25"/>
                  </a:cubicBezTo>
                  <a:cubicBezTo>
                    <a:pt x="58" y="26"/>
                    <a:pt x="58" y="27"/>
                    <a:pt x="59" y="27"/>
                  </a:cubicBezTo>
                  <a:cubicBezTo>
                    <a:pt x="60" y="28"/>
                    <a:pt x="62" y="28"/>
                    <a:pt x="63" y="28"/>
                  </a:cubicBezTo>
                  <a:cubicBezTo>
                    <a:pt x="64" y="28"/>
                    <a:pt x="67" y="29"/>
                    <a:pt x="67" y="30"/>
                  </a:cubicBezTo>
                  <a:cubicBezTo>
                    <a:pt x="68" y="31"/>
                    <a:pt x="66" y="33"/>
                    <a:pt x="66" y="34"/>
                  </a:cubicBezTo>
                  <a:cubicBezTo>
                    <a:pt x="65" y="35"/>
                    <a:pt x="64" y="36"/>
                    <a:pt x="63" y="37"/>
                  </a:cubicBezTo>
                  <a:cubicBezTo>
                    <a:pt x="63" y="38"/>
                    <a:pt x="62" y="40"/>
                    <a:pt x="62" y="41"/>
                  </a:cubicBezTo>
                  <a:cubicBezTo>
                    <a:pt x="62" y="42"/>
                    <a:pt x="61" y="44"/>
                    <a:pt x="60" y="45"/>
                  </a:cubicBezTo>
                  <a:cubicBezTo>
                    <a:pt x="60" y="45"/>
                    <a:pt x="58" y="45"/>
                    <a:pt x="57" y="46"/>
                  </a:cubicBezTo>
                  <a:cubicBezTo>
                    <a:pt x="57" y="46"/>
                    <a:pt x="55" y="47"/>
                    <a:pt x="55" y="47"/>
                  </a:cubicBezTo>
                  <a:cubicBezTo>
                    <a:pt x="54" y="48"/>
                    <a:pt x="55" y="50"/>
                    <a:pt x="54" y="51"/>
                  </a:cubicBezTo>
                  <a:cubicBezTo>
                    <a:pt x="54" y="52"/>
                    <a:pt x="52" y="52"/>
                    <a:pt x="52" y="52"/>
                  </a:cubicBezTo>
                  <a:cubicBezTo>
                    <a:pt x="51" y="52"/>
                    <a:pt x="49" y="51"/>
                    <a:pt x="49" y="50"/>
                  </a:cubicBezTo>
                  <a:cubicBezTo>
                    <a:pt x="48" y="49"/>
                    <a:pt x="48" y="46"/>
                    <a:pt x="48" y="45"/>
                  </a:cubicBezTo>
                  <a:cubicBezTo>
                    <a:pt x="48" y="44"/>
                    <a:pt x="48" y="42"/>
                    <a:pt x="49" y="41"/>
                  </a:cubicBezTo>
                  <a:cubicBezTo>
                    <a:pt x="49" y="41"/>
                    <a:pt x="51" y="41"/>
                    <a:pt x="52" y="41"/>
                  </a:cubicBezTo>
                  <a:cubicBezTo>
                    <a:pt x="53" y="40"/>
                    <a:pt x="55" y="41"/>
                    <a:pt x="56" y="41"/>
                  </a:cubicBezTo>
                  <a:cubicBezTo>
                    <a:pt x="56" y="40"/>
                    <a:pt x="55" y="38"/>
                    <a:pt x="55" y="38"/>
                  </a:cubicBezTo>
                  <a:cubicBezTo>
                    <a:pt x="54" y="37"/>
                    <a:pt x="52" y="37"/>
                    <a:pt x="51" y="37"/>
                  </a:cubicBezTo>
                  <a:cubicBezTo>
                    <a:pt x="50" y="36"/>
                    <a:pt x="49" y="36"/>
                    <a:pt x="48" y="36"/>
                  </a:cubicBezTo>
                  <a:cubicBezTo>
                    <a:pt x="48" y="36"/>
                    <a:pt x="47" y="38"/>
                    <a:pt x="47" y="38"/>
                  </a:cubicBezTo>
                  <a:cubicBezTo>
                    <a:pt x="46" y="39"/>
                    <a:pt x="45" y="40"/>
                    <a:pt x="44" y="41"/>
                  </a:cubicBezTo>
                  <a:cubicBezTo>
                    <a:pt x="43" y="41"/>
                    <a:pt x="42" y="40"/>
                    <a:pt x="41" y="40"/>
                  </a:cubicBezTo>
                  <a:cubicBezTo>
                    <a:pt x="40" y="39"/>
                    <a:pt x="40" y="38"/>
                    <a:pt x="40" y="37"/>
                  </a:cubicBezTo>
                  <a:cubicBezTo>
                    <a:pt x="40" y="36"/>
                    <a:pt x="40" y="34"/>
                    <a:pt x="41" y="33"/>
                  </a:cubicBezTo>
                  <a:cubicBezTo>
                    <a:pt x="42" y="32"/>
                    <a:pt x="44" y="31"/>
                    <a:pt x="45" y="30"/>
                  </a:cubicBezTo>
                  <a:cubicBezTo>
                    <a:pt x="45" y="29"/>
                    <a:pt x="45" y="27"/>
                    <a:pt x="45" y="26"/>
                  </a:cubicBezTo>
                  <a:cubicBezTo>
                    <a:pt x="45" y="26"/>
                    <a:pt x="44" y="24"/>
                    <a:pt x="44" y="24"/>
                  </a:cubicBezTo>
                  <a:cubicBezTo>
                    <a:pt x="44" y="23"/>
                    <a:pt x="42" y="23"/>
                    <a:pt x="41" y="23"/>
                  </a:cubicBezTo>
                  <a:cubicBezTo>
                    <a:pt x="41" y="23"/>
                    <a:pt x="40" y="25"/>
                    <a:pt x="40" y="26"/>
                  </a:cubicBezTo>
                  <a:cubicBezTo>
                    <a:pt x="40" y="26"/>
                    <a:pt x="41" y="28"/>
                    <a:pt x="40" y="29"/>
                  </a:cubicBezTo>
                  <a:cubicBezTo>
                    <a:pt x="40" y="29"/>
                    <a:pt x="40" y="30"/>
                    <a:pt x="39" y="31"/>
                  </a:cubicBezTo>
                  <a:cubicBezTo>
                    <a:pt x="39" y="31"/>
                    <a:pt x="37" y="31"/>
                    <a:pt x="37" y="31"/>
                  </a:cubicBezTo>
                  <a:cubicBezTo>
                    <a:pt x="36" y="31"/>
                    <a:pt x="35" y="32"/>
                    <a:pt x="35" y="32"/>
                  </a:cubicBezTo>
                  <a:cubicBezTo>
                    <a:pt x="34" y="33"/>
                    <a:pt x="35" y="35"/>
                    <a:pt x="35" y="36"/>
                  </a:cubicBezTo>
                  <a:cubicBezTo>
                    <a:pt x="35" y="36"/>
                    <a:pt x="35" y="38"/>
                    <a:pt x="34" y="39"/>
                  </a:cubicBezTo>
                  <a:cubicBezTo>
                    <a:pt x="34" y="39"/>
                    <a:pt x="33" y="40"/>
                    <a:pt x="32" y="41"/>
                  </a:cubicBezTo>
                  <a:cubicBezTo>
                    <a:pt x="31" y="41"/>
                    <a:pt x="29" y="41"/>
                    <a:pt x="28" y="41"/>
                  </a:cubicBezTo>
                  <a:cubicBezTo>
                    <a:pt x="28" y="42"/>
                    <a:pt x="27" y="44"/>
                    <a:pt x="28" y="45"/>
                  </a:cubicBezTo>
                  <a:cubicBezTo>
                    <a:pt x="28" y="46"/>
                    <a:pt x="29" y="48"/>
                    <a:pt x="30" y="49"/>
                  </a:cubicBezTo>
                  <a:cubicBezTo>
                    <a:pt x="30" y="49"/>
                    <a:pt x="31" y="49"/>
                    <a:pt x="32" y="49"/>
                  </a:cubicBezTo>
                  <a:cubicBezTo>
                    <a:pt x="32" y="49"/>
                    <a:pt x="32" y="51"/>
                    <a:pt x="33" y="52"/>
                  </a:cubicBezTo>
                  <a:cubicBezTo>
                    <a:pt x="33" y="52"/>
                    <a:pt x="35" y="53"/>
                    <a:pt x="35" y="53"/>
                  </a:cubicBezTo>
                  <a:cubicBezTo>
                    <a:pt x="36" y="53"/>
                    <a:pt x="38" y="53"/>
                    <a:pt x="38" y="53"/>
                  </a:cubicBezTo>
                  <a:cubicBezTo>
                    <a:pt x="39" y="53"/>
                    <a:pt x="40" y="54"/>
                    <a:pt x="40" y="55"/>
                  </a:cubicBezTo>
                  <a:cubicBezTo>
                    <a:pt x="40" y="56"/>
                    <a:pt x="40" y="57"/>
                    <a:pt x="40" y="58"/>
                  </a:cubicBezTo>
                  <a:cubicBezTo>
                    <a:pt x="40" y="59"/>
                    <a:pt x="38" y="60"/>
                    <a:pt x="39" y="61"/>
                  </a:cubicBezTo>
                  <a:cubicBezTo>
                    <a:pt x="39" y="62"/>
                    <a:pt x="40" y="62"/>
                    <a:pt x="40" y="63"/>
                  </a:cubicBezTo>
                  <a:cubicBezTo>
                    <a:pt x="41" y="64"/>
                    <a:pt x="42" y="65"/>
                    <a:pt x="42" y="65"/>
                  </a:cubicBezTo>
                  <a:cubicBezTo>
                    <a:pt x="42" y="66"/>
                    <a:pt x="41" y="68"/>
                    <a:pt x="41" y="69"/>
                  </a:cubicBezTo>
                  <a:cubicBezTo>
                    <a:pt x="40" y="70"/>
                    <a:pt x="39" y="71"/>
                    <a:pt x="38" y="71"/>
                  </a:cubicBezTo>
                  <a:cubicBezTo>
                    <a:pt x="37" y="71"/>
                    <a:pt x="34" y="71"/>
                    <a:pt x="33" y="70"/>
                  </a:cubicBezTo>
                  <a:cubicBezTo>
                    <a:pt x="32" y="70"/>
                    <a:pt x="31" y="70"/>
                    <a:pt x="31" y="70"/>
                  </a:cubicBezTo>
                  <a:cubicBezTo>
                    <a:pt x="30" y="71"/>
                    <a:pt x="28" y="72"/>
                    <a:pt x="27" y="72"/>
                  </a:cubicBezTo>
                  <a:cubicBezTo>
                    <a:pt x="26" y="73"/>
                    <a:pt x="23" y="72"/>
                    <a:pt x="22" y="72"/>
                  </a:cubicBezTo>
                  <a:cubicBezTo>
                    <a:pt x="21" y="71"/>
                    <a:pt x="19" y="70"/>
                    <a:pt x="18" y="70"/>
                  </a:cubicBezTo>
                  <a:cubicBezTo>
                    <a:pt x="17" y="69"/>
                    <a:pt x="17" y="68"/>
                    <a:pt x="16" y="68"/>
                  </a:cubicBezTo>
                  <a:cubicBezTo>
                    <a:pt x="15" y="68"/>
                    <a:pt x="13" y="69"/>
                    <a:pt x="12" y="69"/>
                  </a:cubicBezTo>
                  <a:cubicBezTo>
                    <a:pt x="12" y="69"/>
                    <a:pt x="10" y="70"/>
                    <a:pt x="10" y="7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1" name="Freeform 57"/>
            <p:cNvSpPr>
              <a:spLocks/>
            </p:cNvSpPr>
            <p:nvPr/>
          </p:nvSpPr>
          <p:spPr bwMode="auto">
            <a:xfrm>
              <a:off x="7677763" y="6281054"/>
              <a:ext cx="19733" cy="17267"/>
            </a:xfrm>
            <a:custGeom>
              <a:avLst/>
              <a:gdLst/>
              <a:ahLst/>
              <a:cxnLst>
                <a:cxn ang="0">
                  <a:pos x="7" y="4"/>
                </a:cxn>
                <a:cxn ang="0">
                  <a:pos x="5" y="6"/>
                </a:cxn>
                <a:cxn ang="0">
                  <a:pos x="2" y="4"/>
                </a:cxn>
                <a:cxn ang="0">
                  <a:pos x="1" y="1"/>
                </a:cxn>
                <a:cxn ang="0">
                  <a:pos x="3" y="0"/>
                </a:cxn>
                <a:cxn ang="0">
                  <a:pos x="5" y="1"/>
                </a:cxn>
                <a:cxn ang="0">
                  <a:pos x="7" y="4"/>
                </a:cxn>
              </a:cxnLst>
              <a:rect l="0" t="0" r="r" b="b"/>
              <a:pathLst>
                <a:path w="7" h="6">
                  <a:moveTo>
                    <a:pt x="7" y="4"/>
                  </a:moveTo>
                  <a:cubicBezTo>
                    <a:pt x="7" y="4"/>
                    <a:pt x="6" y="6"/>
                    <a:pt x="5" y="6"/>
                  </a:cubicBezTo>
                  <a:cubicBezTo>
                    <a:pt x="4" y="6"/>
                    <a:pt x="2" y="5"/>
                    <a:pt x="2" y="4"/>
                  </a:cubicBezTo>
                  <a:cubicBezTo>
                    <a:pt x="1" y="4"/>
                    <a:pt x="0" y="2"/>
                    <a:pt x="1" y="1"/>
                  </a:cubicBezTo>
                  <a:cubicBezTo>
                    <a:pt x="1" y="1"/>
                    <a:pt x="2" y="1"/>
                    <a:pt x="3" y="0"/>
                  </a:cubicBezTo>
                  <a:cubicBezTo>
                    <a:pt x="3" y="0"/>
                    <a:pt x="5" y="1"/>
                    <a:pt x="5" y="1"/>
                  </a:cubicBezTo>
                  <a:cubicBezTo>
                    <a:pt x="6" y="2"/>
                    <a:pt x="7" y="3"/>
                    <a:pt x="7"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2" name="Freeform 58"/>
            <p:cNvSpPr>
              <a:spLocks/>
            </p:cNvSpPr>
            <p:nvPr/>
          </p:nvSpPr>
          <p:spPr bwMode="auto">
            <a:xfrm>
              <a:off x="7704895" y="6281054"/>
              <a:ext cx="14800" cy="12334"/>
            </a:xfrm>
            <a:custGeom>
              <a:avLst/>
              <a:gdLst/>
              <a:ahLst/>
              <a:cxnLst>
                <a:cxn ang="0">
                  <a:pos x="5" y="2"/>
                </a:cxn>
                <a:cxn ang="0">
                  <a:pos x="1" y="0"/>
                </a:cxn>
                <a:cxn ang="0">
                  <a:pos x="2" y="4"/>
                </a:cxn>
                <a:cxn ang="0">
                  <a:pos x="5" y="5"/>
                </a:cxn>
                <a:cxn ang="0">
                  <a:pos x="5" y="2"/>
                </a:cxn>
              </a:cxnLst>
              <a:rect l="0" t="0" r="r" b="b"/>
              <a:pathLst>
                <a:path w="6" h="5">
                  <a:moveTo>
                    <a:pt x="5" y="2"/>
                  </a:moveTo>
                  <a:cubicBezTo>
                    <a:pt x="4" y="1"/>
                    <a:pt x="2" y="0"/>
                    <a:pt x="1" y="0"/>
                  </a:cubicBezTo>
                  <a:cubicBezTo>
                    <a:pt x="0" y="1"/>
                    <a:pt x="1" y="3"/>
                    <a:pt x="2" y="4"/>
                  </a:cubicBezTo>
                  <a:cubicBezTo>
                    <a:pt x="2" y="4"/>
                    <a:pt x="4" y="5"/>
                    <a:pt x="5" y="5"/>
                  </a:cubicBezTo>
                  <a:cubicBezTo>
                    <a:pt x="6" y="4"/>
                    <a:pt x="5" y="2"/>
                    <a:pt x="5"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3" name="Freeform 59"/>
            <p:cNvSpPr>
              <a:spLocks/>
            </p:cNvSpPr>
            <p:nvPr/>
          </p:nvSpPr>
          <p:spPr bwMode="auto">
            <a:xfrm>
              <a:off x="7616097" y="6246521"/>
              <a:ext cx="14800" cy="19733"/>
            </a:xfrm>
            <a:custGeom>
              <a:avLst/>
              <a:gdLst/>
              <a:ahLst/>
              <a:cxnLst>
                <a:cxn ang="0">
                  <a:pos x="5" y="5"/>
                </a:cxn>
                <a:cxn ang="0">
                  <a:pos x="2" y="6"/>
                </a:cxn>
                <a:cxn ang="0">
                  <a:pos x="0" y="4"/>
                </a:cxn>
                <a:cxn ang="0">
                  <a:pos x="0" y="1"/>
                </a:cxn>
                <a:cxn ang="0">
                  <a:pos x="3" y="0"/>
                </a:cxn>
                <a:cxn ang="0">
                  <a:pos x="4" y="2"/>
                </a:cxn>
                <a:cxn ang="0">
                  <a:pos x="5" y="5"/>
                </a:cxn>
              </a:cxnLst>
              <a:rect l="0" t="0" r="r" b="b"/>
              <a:pathLst>
                <a:path w="5" h="7">
                  <a:moveTo>
                    <a:pt x="5" y="5"/>
                  </a:moveTo>
                  <a:cubicBezTo>
                    <a:pt x="4" y="6"/>
                    <a:pt x="2" y="7"/>
                    <a:pt x="2" y="6"/>
                  </a:cubicBezTo>
                  <a:cubicBezTo>
                    <a:pt x="1" y="6"/>
                    <a:pt x="0" y="4"/>
                    <a:pt x="0" y="4"/>
                  </a:cubicBezTo>
                  <a:cubicBezTo>
                    <a:pt x="0" y="3"/>
                    <a:pt x="0" y="1"/>
                    <a:pt x="0" y="1"/>
                  </a:cubicBezTo>
                  <a:cubicBezTo>
                    <a:pt x="1" y="0"/>
                    <a:pt x="2" y="0"/>
                    <a:pt x="3" y="0"/>
                  </a:cubicBezTo>
                  <a:cubicBezTo>
                    <a:pt x="3" y="1"/>
                    <a:pt x="4" y="1"/>
                    <a:pt x="4" y="2"/>
                  </a:cubicBezTo>
                  <a:cubicBezTo>
                    <a:pt x="5" y="3"/>
                    <a:pt x="5" y="4"/>
                    <a:pt x="5" y="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4" name="Freeform 60"/>
            <p:cNvSpPr>
              <a:spLocks/>
            </p:cNvSpPr>
            <p:nvPr/>
          </p:nvSpPr>
          <p:spPr bwMode="auto">
            <a:xfrm>
              <a:off x="7455770" y="6271187"/>
              <a:ext cx="19733" cy="17267"/>
            </a:xfrm>
            <a:custGeom>
              <a:avLst/>
              <a:gdLst/>
              <a:ahLst/>
              <a:cxnLst>
                <a:cxn ang="0">
                  <a:pos x="7" y="3"/>
                </a:cxn>
                <a:cxn ang="0">
                  <a:pos x="5" y="6"/>
                </a:cxn>
                <a:cxn ang="0">
                  <a:pos x="1" y="5"/>
                </a:cxn>
                <a:cxn ang="0">
                  <a:pos x="1" y="1"/>
                </a:cxn>
                <a:cxn ang="0">
                  <a:pos x="5" y="0"/>
                </a:cxn>
                <a:cxn ang="0">
                  <a:pos x="7" y="3"/>
                </a:cxn>
              </a:cxnLst>
              <a:rect l="0" t="0" r="r" b="b"/>
              <a:pathLst>
                <a:path w="7" h="6">
                  <a:moveTo>
                    <a:pt x="7" y="3"/>
                  </a:moveTo>
                  <a:cubicBezTo>
                    <a:pt x="7" y="4"/>
                    <a:pt x="6" y="5"/>
                    <a:pt x="5" y="6"/>
                  </a:cubicBezTo>
                  <a:cubicBezTo>
                    <a:pt x="4" y="6"/>
                    <a:pt x="2" y="6"/>
                    <a:pt x="1" y="5"/>
                  </a:cubicBezTo>
                  <a:cubicBezTo>
                    <a:pt x="0" y="4"/>
                    <a:pt x="0" y="2"/>
                    <a:pt x="1" y="1"/>
                  </a:cubicBezTo>
                  <a:cubicBezTo>
                    <a:pt x="2" y="1"/>
                    <a:pt x="4" y="0"/>
                    <a:pt x="5" y="0"/>
                  </a:cubicBezTo>
                  <a:cubicBezTo>
                    <a:pt x="6" y="0"/>
                    <a:pt x="7" y="2"/>
                    <a:pt x="7" y="3"/>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7" name="Freeform 63"/>
            <p:cNvSpPr>
              <a:spLocks/>
            </p:cNvSpPr>
            <p:nvPr/>
          </p:nvSpPr>
          <p:spPr bwMode="auto">
            <a:xfrm>
              <a:off x="7884957" y="6170058"/>
              <a:ext cx="46866" cy="71532"/>
            </a:xfrm>
            <a:custGeom>
              <a:avLst/>
              <a:gdLst/>
              <a:ahLst/>
              <a:cxnLst>
                <a:cxn ang="0">
                  <a:pos x="8" y="1"/>
                </a:cxn>
                <a:cxn ang="0">
                  <a:pos x="16" y="11"/>
                </a:cxn>
                <a:cxn ang="0">
                  <a:pos x="12" y="24"/>
                </a:cxn>
                <a:cxn ang="0">
                  <a:pos x="6" y="23"/>
                </a:cxn>
                <a:cxn ang="0">
                  <a:pos x="4" y="1"/>
                </a:cxn>
                <a:cxn ang="0">
                  <a:pos x="8" y="1"/>
                </a:cxn>
              </a:cxnLst>
              <a:rect l="0" t="0" r="r" b="b"/>
              <a:pathLst>
                <a:path w="17" h="25">
                  <a:moveTo>
                    <a:pt x="8" y="1"/>
                  </a:moveTo>
                  <a:cubicBezTo>
                    <a:pt x="11" y="2"/>
                    <a:pt x="16" y="8"/>
                    <a:pt x="16" y="11"/>
                  </a:cubicBezTo>
                  <a:cubicBezTo>
                    <a:pt x="17" y="15"/>
                    <a:pt x="15" y="22"/>
                    <a:pt x="12" y="24"/>
                  </a:cubicBezTo>
                  <a:cubicBezTo>
                    <a:pt x="11" y="25"/>
                    <a:pt x="7" y="24"/>
                    <a:pt x="6" y="23"/>
                  </a:cubicBezTo>
                  <a:cubicBezTo>
                    <a:pt x="2" y="19"/>
                    <a:pt x="0" y="5"/>
                    <a:pt x="4" y="1"/>
                  </a:cubicBezTo>
                  <a:cubicBezTo>
                    <a:pt x="5" y="0"/>
                    <a:pt x="7" y="0"/>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8" name="Freeform 64"/>
            <p:cNvSpPr>
              <a:spLocks/>
            </p:cNvSpPr>
            <p:nvPr/>
          </p:nvSpPr>
          <p:spPr bwMode="auto">
            <a:xfrm>
              <a:off x="7850424" y="6204590"/>
              <a:ext cx="34532" cy="56732"/>
            </a:xfrm>
            <a:custGeom>
              <a:avLst/>
              <a:gdLst/>
              <a:ahLst/>
              <a:cxnLst>
                <a:cxn ang="0">
                  <a:pos x="6" y="1"/>
                </a:cxn>
                <a:cxn ang="0">
                  <a:pos x="12" y="9"/>
                </a:cxn>
                <a:cxn ang="0">
                  <a:pos x="10" y="17"/>
                </a:cxn>
                <a:cxn ang="0">
                  <a:pos x="5" y="20"/>
                </a:cxn>
                <a:cxn ang="0">
                  <a:pos x="0" y="10"/>
                </a:cxn>
                <a:cxn ang="0">
                  <a:pos x="1" y="4"/>
                </a:cxn>
                <a:cxn ang="0">
                  <a:pos x="6" y="1"/>
                </a:cxn>
              </a:cxnLst>
              <a:rect l="0" t="0" r="r" b="b"/>
              <a:pathLst>
                <a:path w="12" h="20">
                  <a:moveTo>
                    <a:pt x="6" y="1"/>
                  </a:moveTo>
                  <a:cubicBezTo>
                    <a:pt x="8" y="1"/>
                    <a:pt x="11" y="6"/>
                    <a:pt x="12" y="9"/>
                  </a:cubicBezTo>
                  <a:cubicBezTo>
                    <a:pt x="12" y="11"/>
                    <a:pt x="11" y="15"/>
                    <a:pt x="10" y="17"/>
                  </a:cubicBezTo>
                  <a:cubicBezTo>
                    <a:pt x="9" y="18"/>
                    <a:pt x="6" y="20"/>
                    <a:pt x="5" y="20"/>
                  </a:cubicBezTo>
                  <a:cubicBezTo>
                    <a:pt x="2" y="19"/>
                    <a:pt x="0" y="13"/>
                    <a:pt x="0" y="10"/>
                  </a:cubicBezTo>
                  <a:cubicBezTo>
                    <a:pt x="0" y="9"/>
                    <a:pt x="0" y="6"/>
                    <a:pt x="1" y="4"/>
                  </a:cubicBezTo>
                  <a:cubicBezTo>
                    <a:pt x="1" y="3"/>
                    <a:pt x="4" y="0"/>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9" name="Freeform 65"/>
            <p:cNvSpPr>
              <a:spLocks/>
            </p:cNvSpPr>
            <p:nvPr/>
          </p:nvSpPr>
          <p:spPr bwMode="auto">
            <a:xfrm>
              <a:off x="7880024" y="6246521"/>
              <a:ext cx="39465" cy="56732"/>
            </a:xfrm>
            <a:custGeom>
              <a:avLst/>
              <a:gdLst/>
              <a:ahLst/>
              <a:cxnLst>
                <a:cxn ang="0">
                  <a:pos x="8" y="0"/>
                </a:cxn>
                <a:cxn ang="0">
                  <a:pos x="13" y="6"/>
                </a:cxn>
                <a:cxn ang="0">
                  <a:pos x="12" y="16"/>
                </a:cxn>
                <a:cxn ang="0">
                  <a:pos x="8" y="20"/>
                </a:cxn>
                <a:cxn ang="0">
                  <a:pos x="4" y="17"/>
                </a:cxn>
                <a:cxn ang="0">
                  <a:pos x="1" y="7"/>
                </a:cxn>
                <a:cxn ang="0">
                  <a:pos x="8" y="0"/>
                </a:cxn>
              </a:cxnLst>
              <a:rect l="0" t="0" r="r" b="b"/>
              <a:pathLst>
                <a:path w="14" h="20">
                  <a:moveTo>
                    <a:pt x="8" y="0"/>
                  </a:moveTo>
                  <a:cubicBezTo>
                    <a:pt x="10" y="1"/>
                    <a:pt x="13" y="4"/>
                    <a:pt x="13" y="6"/>
                  </a:cubicBezTo>
                  <a:cubicBezTo>
                    <a:pt x="14" y="8"/>
                    <a:pt x="13" y="14"/>
                    <a:pt x="12" y="16"/>
                  </a:cubicBezTo>
                  <a:cubicBezTo>
                    <a:pt x="11" y="17"/>
                    <a:pt x="9" y="19"/>
                    <a:pt x="8" y="20"/>
                  </a:cubicBezTo>
                  <a:cubicBezTo>
                    <a:pt x="7" y="20"/>
                    <a:pt x="4" y="18"/>
                    <a:pt x="4" y="17"/>
                  </a:cubicBezTo>
                  <a:cubicBezTo>
                    <a:pt x="2" y="15"/>
                    <a:pt x="0" y="10"/>
                    <a:pt x="1" y="7"/>
                  </a:cubicBezTo>
                  <a:cubicBezTo>
                    <a:pt x="2" y="5"/>
                    <a:pt x="6"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0" name="Freeform 66"/>
            <p:cNvSpPr>
              <a:spLocks/>
            </p:cNvSpPr>
            <p:nvPr/>
          </p:nvSpPr>
          <p:spPr bwMode="auto">
            <a:xfrm>
              <a:off x="7766560" y="6357519"/>
              <a:ext cx="27133" cy="39465"/>
            </a:xfrm>
            <a:custGeom>
              <a:avLst/>
              <a:gdLst/>
              <a:ahLst/>
              <a:cxnLst>
                <a:cxn ang="0">
                  <a:pos x="2" y="1"/>
                </a:cxn>
                <a:cxn ang="0">
                  <a:pos x="7" y="1"/>
                </a:cxn>
                <a:cxn ang="0">
                  <a:pos x="8" y="5"/>
                </a:cxn>
                <a:cxn ang="0">
                  <a:pos x="8" y="8"/>
                </a:cxn>
                <a:cxn ang="0">
                  <a:pos x="9" y="12"/>
                </a:cxn>
                <a:cxn ang="0">
                  <a:pos x="2" y="13"/>
                </a:cxn>
                <a:cxn ang="0">
                  <a:pos x="0" y="4"/>
                </a:cxn>
                <a:cxn ang="0">
                  <a:pos x="2" y="1"/>
                </a:cxn>
              </a:cxnLst>
              <a:rect l="0" t="0" r="r" b="b"/>
              <a:pathLst>
                <a:path w="10" h="14">
                  <a:moveTo>
                    <a:pt x="2" y="1"/>
                  </a:moveTo>
                  <a:cubicBezTo>
                    <a:pt x="3" y="0"/>
                    <a:pt x="6" y="1"/>
                    <a:pt x="7" y="1"/>
                  </a:cubicBezTo>
                  <a:cubicBezTo>
                    <a:pt x="7" y="2"/>
                    <a:pt x="8" y="4"/>
                    <a:pt x="8" y="5"/>
                  </a:cubicBezTo>
                  <a:cubicBezTo>
                    <a:pt x="8" y="6"/>
                    <a:pt x="8" y="7"/>
                    <a:pt x="8" y="8"/>
                  </a:cubicBezTo>
                  <a:cubicBezTo>
                    <a:pt x="8" y="9"/>
                    <a:pt x="10" y="12"/>
                    <a:pt x="9" y="12"/>
                  </a:cubicBezTo>
                  <a:cubicBezTo>
                    <a:pt x="8" y="14"/>
                    <a:pt x="4" y="14"/>
                    <a:pt x="2" y="13"/>
                  </a:cubicBezTo>
                  <a:cubicBezTo>
                    <a:pt x="1" y="12"/>
                    <a:pt x="0" y="7"/>
                    <a:pt x="0" y="4"/>
                  </a:cubicBezTo>
                  <a:cubicBezTo>
                    <a:pt x="0" y="3"/>
                    <a:pt x="1" y="1"/>
                    <a:pt x="2"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2" name="Freeform 68"/>
            <p:cNvSpPr>
              <a:spLocks/>
            </p:cNvSpPr>
            <p:nvPr/>
          </p:nvSpPr>
          <p:spPr bwMode="auto">
            <a:xfrm>
              <a:off x="7949088" y="6155258"/>
              <a:ext cx="39465" cy="59198"/>
            </a:xfrm>
            <a:custGeom>
              <a:avLst/>
              <a:gdLst/>
              <a:ahLst/>
              <a:cxnLst>
                <a:cxn ang="0">
                  <a:pos x="4" y="0"/>
                </a:cxn>
                <a:cxn ang="0">
                  <a:pos x="13" y="13"/>
                </a:cxn>
                <a:cxn ang="0">
                  <a:pos x="13" y="20"/>
                </a:cxn>
                <a:cxn ang="0">
                  <a:pos x="7" y="21"/>
                </a:cxn>
                <a:cxn ang="0">
                  <a:pos x="3" y="16"/>
                </a:cxn>
                <a:cxn ang="0">
                  <a:pos x="1" y="3"/>
                </a:cxn>
                <a:cxn ang="0">
                  <a:pos x="4" y="0"/>
                </a:cxn>
              </a:cxnLst>
              <a:rect l="0" t="0" r="r" b="b"/>
              <a:pathLst>
                <a:path w="14" h="21">
                  <a:moveTo>
                    <a:pt x="4" y="0"/>
                  </a:moveTo>
                  <a:cubicBezTo>
                    <a:pt x="8" y="1"/>
                    <a:pt x="12" y="10"/>
                    <a:pt x="13" y="13"/>
                  </a:cubicBezTo>
                  <a:cubicBezTo>
                    <a:pt x="13" y="15"/>
                    <a:pt x="14" y="19"/>
                    <a:pt x="13" y="20"/>
                  </a:cubicBezTo>
                  <a:cubicBezTo>
                    <a:pt x="12" y="21"/>
                    <a:pt x="9" y="21"/>
                    <a:pt x="7" y="21"/>
                  </a:cubicBezTo>
                  <a:cubicBezTo>
                    <a:pt x="6" y="20"/>
                    <a:pt x="4" y="17"/>
                    <a:pt x="3" y="16"/>
                  </a:cubicBezTo>
                  <a:cubicBezTo>
                    <a:pt x="2" y="13"/>
                    <a:pt x="0" y="6"/>
                    <a:pt x="1" y="3"/>
                  </a:cubicBezTo>
                  <a:cubicBezTo>
                    <a:pt x="1" y="2"/>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3" name="Freeform 69"/>
            <p:cNvSpPr>
              <a:spLocks/>
            </p:cNvSpPr>
            <p:nvPr/>
          </p:nvSpPr>
          <p:spPr bwMode="auto">
            <a:xfrm>
              <a:off x="7991019" y="6162657"/>
              <a:ext cx="51799" cy="64131"/>
            </a:xfrm>
            <a:custGeom>
              <a:avLst/>
              <a:gdLst/>
              <a:ahLst/>
              <a:cxnLst>
                <a:cxn ang="0">
                  <a:pos x="4" y="0"/>
                </a:cxn>
                <a:cxn ang="0">
                  <a:pos x="12" y="7"/>
                </a:cxn>
                <a:cxn ang="0">
                  <a:pos x="12" y="8"/>
                </a:cxn>
                <a:cxn ang="0">
                  <a:pos x="17" y="13"/>
                </a:cxn>
                <a:cxn ang="0">
                  <a:pos x="15" y="22"/>
                </a:cxn>
                <a:cxn ang="0">
                  <a:pos x="10" y="21"/>
                </a:cxn>
                <a:cxn ang="0">
                  <a:pos x="1" y="11"/>
                </a:cxn>
                <a:cxn ang="0">
                  <a:pos x="1" y="2"/>
                </a:cxn>
                <a:cxn ang="0">
                  <a:pos x="4" y="0"/>
                </a:cxn>
              </a:cxnLst>
              <a:rect l="0" t="0" r="r" b="b"/>
              <a:pathLst>
                <a:path w="18" h="23">
                  <a:moveTo>
                    <a:pt x="4" y="0"/>
                  </a:moveTo>
                  <a:cubicBezTo>
                    <a:pt x="7" y="0"/>
                    <a:pt x="10" y="5"/>
                    <a:pt x="12" y="7"/>
                  </a:cubicBezTo>
                  <a:cubicBezTo>
                    <a:pt x="12" y="8"/>
                    <a:pt x="12" y="8"/>
                    <a:pt x="12" y="8"/>
                  </a:cubicBezTo>
                  <a:cubicBezTo>
                    <a:pt x="13" y="10"/>
                    <a:pt x="17" y="11"/>
                    <a:pt x="17" y="13"/>
                  </a:cubicBezTo>
                  <a:cubicBezTo>
                    <a:pt x="18" y="15"/>
                    <a:pt x="17" y="21"/>
                    <a:pt x="15" y="22"/>
                  </a:cubicBezTo>
                  <a:cubicBezTo>
                    <a:pt x="14" y="23"/>
                    <a:pt x="11" y="22"/>
                    <a:pt x="10" y="21"/>
                  </a:cubicBezTo>
                  <a:cubicBezTo>
                    <a:pt x="7" y="19"/>
                    <a:pt x="2" y="14"/>
                    <a:pt x="1" y="11"/>
                  </a:cubicBezTo>
                  <a:cubicBezTo>
                    <a:pt x="0" y="9"/>
                    <a:pt x="0" y="4"/>
                    <a:pt x="1" y="2"/>
                  </a:cubicBezTo>
                  <a:cubicBezTo>
                    <a:pt x="1" y="1"/>
                    <a:pt x="3" y="0"/>
                    <a:pt x="4"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4" name="Freeform 70"/>
            <p:cNvSpPr>
              <a:spLocks/>
            </p:cNvSpPr>
            <p:nvPr/>
          </p:nvSpPr>
          <p:spPr bwMode="auto">
            <a:xfrm>
              <a:off x="7951554" y="6108392"/>
              <a:ext cx="39465" cy="54265"/>
            </a:xfrm>
            <a:custGeom>
              <a:avLst/>
              <a:gdLst/>
              <a:ahLst/>
              <a:cxnLst>
                <a:cxn ang="0">
                  <a:pos x="7" y="0"/>
                </a:cxn>
                <a:cxn ang="0">
                  <a:pos x="12" y="3"/>
                </a:cxn>
                <a:cxn ang="0">
                  <a:pos x="13" y="13"/>
                </a:cxn>
                <a:cxn ang="0">
                  <a:pos x="8" y="18"/>
                </a:cxn>
                <a:cxn ang="0">
                  <a:pos x="2" y="12"/>
                </a:cxn>
                <a:cxn ang="0">
                  <a:pos x="1" y="5"/>
                </a:cxn>
                <a:cxn ang="0">
                  <a:pos x="7" y="0"/>
                </a:cxn>
              </a:cxnLst>
              <a:rect l="0" t="0" r="r" b="b"/>
              <a:pathLst>
                <a:path w="14" h="19">
                  <a:moveTo>
                    <a:pt x="7" y="0"/>
                  </a:moveTo>
                  <a:cubicBezTo>
                    <a:pt x="9" y="0"/>
                    <a:pt x="11" y="2"/>
                    <a:pt x="12" y="3"/>
                  </a:cubicBezTo>
                  <a:cubicBezTo>
                    <a:pt x="13" y="5"/>
                    <a:pt x="14" y="11"/>
                    <a:pt x="13" y="13"/>
                  </a:cubicBezTo>
                  <a:cubicBezTo>
                    <a:pt x="13" y="15"/>
                    <a:pt x="10" y="18"/>
                    <a:pt x="8" y="18"/>
                  </a:cubicBezTo>
                  <a:cubicBezTo>
                    <a:pt x="6" y="19"/>
                    <a:pt x="3" y="14"/>
                    <a:pt x="2" y="12"/>
                  </a:cubicBezTo>
                  <a:cubicBezTo>
                    <a:pt x="1" y="10"/>
                    <a:pt x="0" y="6"/>
                    <a:pt x="1" y="5"/>
                  </a:cubicBezTo>
                  <a:cubicBezTo>
                    <a:pt x="2" y="3"/>
                    <a:pt x="5"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5" name="Freeform 71"/>
            <p:cNvSpPr>
              <a:spLocks/>
            </p:cNvSpPr>
            <p:nvPr/>
          </p:nvSpPr>
          <p:spPr bwMode="auto">
            <a:xfrm>
              <a:off x="8025552" y="6609111"/>
              <a:ext cx="44399" cy="32066"/>
            </a:xfrm>
            <a:custGeom>
              <a:avLst/>
              <a:gdLst/>
              <a:ahLst/>
              <a:cxnLst>
                <a:cxn ang="0">
                  <a:pos x="8" y="1"/>
                </a:cxn>
                <a:cxn ang="0">
                  <a:pos x="15" y="1"/>
                </a:cxn>
                <a:cxn ang="0">
                  <a:pos x="16" y="4"/>
                </a:cxn>
                <a:cxn ang="0">
                  <a:pos x="10" y="8"/>
                </a:cxn>
                <a:cxn ang="0">
                  <a:pos x="6" y="11"/>
                </a:cxn>
                <a:cxn ang="0">
                  <a:pos x="1" y="9"/>
                </a:cxn>
                <a:cxn ang="0">
                  <a:pos x="8" y="1"/>
                </a:cxn>
              </a:cxnLst>
              <a:rect l="0" t="0" r="r" b="b"/>
              <a:pathLst>
                <a:path w="16" h="11">
                  <a:moveTo>
                    <a:pt x="8" y="1"/>
                  </a:moveTo>
                  <a:cubicBezTo>
                    <a:pt x="9" y="0"/>
                    <a:pt x="13" y="0"/>
                    <a:pt x="15" y="1"/>
                  </a:cubicBezTo>
                  <a:cubicBezTo>
                    <a:pt x="15" y="1"/>
                    <a:pt x="16" y="3"/>
                    <a:pt x="16" y="4"/>
                  </a:cubicBezTo>
                  <a:cubicBezTo>
                    <a:pt x="15" y="6"/>
                    <a:pt x="12" y="7"/>
                    <a:pt x="10" y="8"/>
                  </a:cubicBezTo>
                  <a:cubicBezTo>
                    <a:pt x="9" y="9"/>
                    <a:pt x="8" y="11"/>
                    <a:pt x="6" y="11"/>
                  </a:cubicBezTo>
                  <a:cubicBezTo>
                    <a:pt x="5" y="11"/>
                    <a:pt x="1" y="10"/>
                    <a:pt x="1" y="9"/>
                  </a:cubicBezTo>
                  <a:cubicBezTo>
                    <a:pt x="0" y="6"/>
                    <a:pt x="5" y="2"/>
                    <a:pt x="8"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6" name="Freeform 72"/>
            <p:cNvSpPr>
              <a:spLocks/>
            </p:cNvSpPr>
            <p:nvPr/>
          </p:nvSpPr>
          <p:spPr bwMode="auto">
            <a:xfrm>
              <a:off x="8087217" y="6535113"/>
              <a:ext cx="32066" cy="46866"/>
            </a:xfrm>
            <a:custGeom>
              <a:avLst/>
              <a:gdLst/>
              <a:ahLst/>
              <a:cxnLst>
                <a:cxn ang="0">
                  <a:pos x="6" y="1"/>
                </a:cxn>
                <a:cxn ang="0">
                  <a:pos x="10" y="4"/>
                </a:cxn>
                <a:cxn ang="0">
                  <a:pos x="11" y="14"/>
                </a:cxn>
                <a:cxn ang="0">
                  <a:pos x="9" y="17"/>
                </a:cxn>
                <a:cxn ang="0">
                  <a:pos x="3" y="16"/>
                </a:cxn>
                <a:cxn ang="0">
                  <a:pos x="0" y="10"/>
                </a:cxn>
                <a:cxn ang="0">
                  <a:pos x="3" y="6"/>
                </a:cxn>
                <a:cxn ang="0">
                  <a:pos x="6" y="1"/>
                </a:cxn>
              </a:cxnLst>
              <a:rect l="0" t="0" r="r" b="b"/>
              <a:pathLst>
                <a:path w="11" h="17">
                  <a:moveTo>
                    <a:pt x="6" y="1"/>
                  </a:moveTo>
                  <a:cubicBezTo>
                    <a:pt x="7" y="0"/>
                    <a:pt x="10" y="3"/>
                    <a:pt x="10" y="4"/>
                  </a:cubicBezTo>
                  <a:cubicBezTo>
                    <a:pt x="11" y="7"/>
                    <a:pt x="11" y="12"/>
                    <a:pt x="11" y="14"/>
                  </a:cubicBezTo>
                  <a:cubicBezTo>
                    <a:pt x="10" y="15"/>
                    <a:pt x="10" y="16"/>
                    <a:pt x="9" y="17"/>
                  </a:cubicBezTo>
                  <a:cubicBezTo>
                    <a:pt x="7" y="17"/>
                    <a:pt x="4" y="17"/>
                    <a:pt x="3" y="16"/>
                  </a:cubicBezTo>
                  <a:cubicBezTo>
                    <a:pt x="1" y="15"/>
                    <a:pt x="0" y="11"/>
                    <a:pt x="0" y="10"/>
                  </a:cubicBezTo>
                  <a:cubicBezTo>
                    <a:pt x="0" y="8"/>
                    <a:pt x="3" y="7"/>
                    <a:pt x="3" y="6"/>
                  </a:cubicBezTo>
                  <a:cubicBezTo>
                    <a:pt x="4" y="4"/>
                    <a:pt x="5" y="1"/>
                    <a:pt x="6"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7" name="Freeform 73"/>
            <p:cNvSpPr>
              <a:spLocks/>
            </p:cNvSpPr>
            <p:nvPr/>
          </p:nvSpPr>
          <p:spPr bwMode="auto">
            <a:xfrm>
              <a:off x="7929355" y="6241588"/>
              <a:ext cx="24666" cy="39465"/>
            </a:xfrm>
            <a:custGeom>
              <a:avLst/>
              <a:gdLst/>
              <a:ahLst/>
              <a:cxnLst>
                <a:cxn ang="0">
                  <a:pos x="5" y="0"/>
                </a:cxn>
                <a:cxn ang="0">
                  <a:pos x="9" y="6"/>
                </a:cxn>
                <a:cxn ang="0">
                  <a:pos x="6" y="13"/>
                </a:cxn>
                <a:cxn ang="0">
                  <a:pos x="1" y="9"/>
                </a:cxn>
                <a:cxn ang="0">
                  <a:pos x="2" y="2"/>
                </a:cxn>
                <a:cxn ang="0">
                  <a:pos x="5" y="0"/>
                </a:cxn>
              </a:cxnLst>
              <a:rect l="0" t="0" r="r" b="b"/>
              <a:pathLst>
                <a:path w="9" h="14">
                  <a:moveTo>
                    <a:pt x="5" y="0"/>
                  </a:moveTo>
                  <a:cubicBezTo>
                    <a:pt x="7" y="0"/>
                    <a:pt x="9" y="5"/>
                    <a:pt x="9" y="6"/>
                  </a:cubicBezTo>
                  <a:cubicBezTo>
                    <a:pt x="9" y="8"/>
                    <a:pt x="8" y="13"/>
                    <a:pt x="6" y="13"/>
                  </a:cubicBezTo>
                  <a:cubicBezTo>
                    <a:pt x="5" y="14"/>
                    <a:pt x="2" y="11"/>
                    <a:pt x="1" y="9"/>
                  </a:cubicBezTo>
                  <a:cubicBezTo>
                    <a:pt x="0" y="8"/>
                    <a:pt x="1" y="4"/>
                    <a:pt x="2" y="2"/>
                  </a:cubicBezTo>
                  <a:cubicBezTo>
                    <a:pt x="2" y="1"/>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8" name="Freeform 74"/>
            <p:cNvSpPr>
              <a:spLocks/>
            </p:cNvSpPr>
            <p:nvPr/>
          </p:nvSpPr>
          <p:spPr bwMode="auto">
            <a:xfrm>
              <a:off x="7958955" y="6278588"/>
              <a:ext cx="32066" cy="27133"/>
            </a:xfrm>
            <a:custGeom>
              <a:avLst/>
              <a:gdLst/>
              <a:ahLst/>
              <a:cxnLst>
                <a:cxn ang="0">
                  <a:pos x="7" y="0"/>
                </a:cxn>
                <a:cxn ang="0">
                  <a:pos x="11" y="6"/>
                </a:cxn>
                <a:cxn ang="0">
                  <a:pos x="10" y="9"/>
                </a:cxn>
                <a:cxn ang="0">
                  <a:pos x="4" y="10"/>
                </a:cxn>
                <a:cxn ang="0">
                  <a:pos x="1" y="6"/>
                </a:cxn>
                <a:cxn ang="0">
                  <a:pos x="2" y="1"/>
                </a:cxn>
                <a:cxn ang="0">
                  <a:pos x="7" y="0"/>
                </a:cxn>
              </a:cxnLst>
              <a:rect l="0" t="0" r="r" b="b"/>
              <a:pathLst>
                <a:path w="12" h="10">
                  <a:moveTo>
                    <a:pt x="7" y="0"/>
                  </a:moveTo>
                  <a:cubicBezTo>
                    <a:pt x="9" y="1"/>
                    <a:pt x="11" y="4"/>
                    <a:pt x="11" y="6"/>
                  </a:cubicBezTo>
                  <a:cubicBezTo>
                    <a:pt x="12" y="7"/>
                    <a:pt x="11" y="9"/>
                    <a:pt x="10" y="9"/>
                  </a:cubicBezTo>
                  <a:cubicBezTo>
                    <a:pt x="9" y="10"/>
                    <a:pt x="5" y="10"/>
                    <a:pt x="4" y="10"/>
                  </a:cubicBezTo>
                  <a:cubicBezTo>
                    <a:pt x="3" y="9"/>
                    <a:pt x="1" y="7"/>
                    <a:pt x="1" y="6"/>
                  </a:cubicBezTo>
                  <a:cubicBezTo>
                    <a:pt x="0" y="5"/>
                    <a:pt x="1" y="2"/>
                    <a:pt x="2" y="1"/>
                  </a:cubicBezTo>
                  <a:cubicBezTo>
                    <a:pt x="3" y="0"/>
                    <a:pt x="6" y="0"/>
                    <a:pt x="7"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9" name="Freeform 75"/>
            <p:cNvSpPr>
              <a:spLocks/>
            </p:cNvSpPr>
            <p:nvPr/>
          </p:nvSpPr>
          <p:spPr bwMode="auto">
            <a:xfrm>
              <a:off x="7991019" y="6248989"/>
              <a:ext cx="27133" cy="39465"/>
            </a:xfrm>
            <a:custGeom>
              <a:avLst/>
              <a:gdLst/>
              <a:ahLst/>
              <a:cxnLst>
                <a:cxn ang="0">
                  <a:pos x="6" y="0"/>
                </a:cxn>
                <a:cxn ang="0">
                  <a:pos x="8" y="10"/>
                </a:cxn>
                <a:cxn ang="0">
                  <a:pos x="6" y="11"/>
                </a:cxn>
                <a:cxn ang="0">
                  <a:pos x="4" y="14"/>
                </a:cxn>
                <a:cxn ang="0">
                  <a:pos x="1" y="10"/>
                </a:cxn>
                <a:cxn ang="0">
                  <a:pos x="1" y="1"/>
                </a:cxn>
                <a:cxn ang="0">
                  <a:pos x="6" y="0"/>
                </a:cxn>
              </a:cxnLst>
              <a:rect l="0" t="0" r="r" b="b"/>
              <a:pathLst>
                <a:path w="9" h="14">
                  <a:moveTo>
                    <a:pt x="6" y="0"/>
                  </a:moveTo>
                  <a:cubicBezTo>
                    <a:pt x="8" y="2"/>
                    <a:pt x="9" y="8"/>
                    <a:pt x="8" y="10"/>
                  </a:cubicBezTo>
                  <a:cubicBezTo>
                    <a:pt x="8" y="11"/>
                    <a:pt x="6" y="11"/>
                    <a:pt x="6" y="11"/>
                  </a:cubicBezTo>
                  <a:cubicBezTo>
                    <a:pt x="5" y="12"/>
                    <a:pt x="5" y="14"/>
                    <a:pt x="4" y="14"/>
                  </a:cubicBezTo>
                  <a:cubicBezTo>
                    <a:pt x="3" y="14"/>
                    <a:pt x="1" y="11"/>
                    <a:pt x="1" y="10"/>
                  </a:cubicBezTo>
                  <a:cubicBezTo>
                    <a:pt x="0" y="8"/>
                    <a:pt x="0" y="3"/>
                    <a:pt x="1" y="1"/>
                  </a:cubicBezTo>
                  <a:cubicBezTo>
                    <a:pt x="2" y="0"/>
                    <a:pt x="5" y="0"/>
                    <a:pt x="6"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0" name="Freeform 76"/>
            <p:cNvSpPr>
              <a:spLocks/>
            </p:cNvSpPr>
            <p:nvPr/>
          </p:nvSpPr>
          <p:spPr bwMode="auto">
            <a:xfrm>
              <a:off x="8047752" y="6231722"/>
              <a:ext cx="34532" cy="46866"/>
            </a:xfrm>
            <a:custGeom>
              <a:avLst/>
              <a:gdLst/>
              <a:ahLst/>
              <a:cxnLst>
                <a:cxn ang="0">
                  <a:pos x="11" y="1"/>
                </a:cxn>
                <a:cxn ang="0">
                  <a:pos x="12" y="6"/>
                </a:cxn>
                <a:cxn ang="0">
                  <a:pos x="8" y="12"/>
                </a:cxn>
                <a:cxn ang="0">
                  <a:pos x="7" y="15"/>
                </a:cxn>
                <a:cxn ang="0">
                  <a:pos x="2" y="15"/>
                </a:cxn>
                <a:cxn ang="0">
                  <a:pos x="0" y="14"/>
                </a:cxn>
                <a:cxn ang="0">
                  <a:pos x="0" y="8"/>
                </a:cxn>
                <a:cxn ang="0">
                  <a:pos x="11" y="1"/>
                </a:cxn>
              </a:cxnLst>
              <a:rect l="0" t="0" r="r" b="b"/>
              <a:pathLst>
                <a:path w="12" h="16">
                  <a:moveTo>
                    <a:pt x="11" y="1"/>
                  </a:moveTo>
                  <a:cubicBezTo>
                    <a:pt x="12" y="2"/>
                    <a:pt x="12" y="5"/>
                    <a:pt x="12" y="6"/>
                  </a:cubicBezTo>
                  <a:cubicBezTo>
                    <a:pt x="12" y="8"/>
                    <a:pt x="9" y="10"/>
                    <a:pt x="8" y="12"/>
                  </a:cubicBezTo>
                  <a:cubicBezTo>
                    <a:pt x="8" y="13"/>
                    <a:pt x="7" y="15"/>
                    <a:pt x="7" y="15"/>
                  </a:cubicBezTo>
                  <a:cubicBezTo>
                    <a:pt x="6" y="16"/>
                    <a:pt x="3" y="16"/>
                    <a:pt x="2" y="15"/>
                  </a:cubicBezTo>
                  <a:cubicBezTo>
                    <a:pt x="1" y="15"/>
                    <a:pt x="1" y="14"/>
                    <a:pt x="0" y="14"/>
                  </a:cubicBezTo>
                  <a:cubicBezTo>
                    <a:pt x="0" y="13"/>
                    <a:pt x="0" y="10"/>
                    <a:pt x="0" y="8"/>
                  </a:cubicBezTo>
                  <a:cubicBezTo>
                    <a:pt x="2" y="6"/>
                    <a:pt x="8"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1" name="Freeform 77"/>
            <p:cNvSpPr>
              <a:spLocks/>
            </p:cNvSpPr>
            <p:nvPr/>
          </p:nvSpPr>
          <p:spPr bwMode="auto">
            <a:xfrm>
              <a:off x="7939222" y="6379717"/>
              <a:ext cx="71532" cy="49332"/>
            </a:xfrm>
            <a:custGeom>
              <a:avLst/>
              <a:gdLst/>
              <a:ahLst/>
              <a:cxnLst>
                <a:cxn ang="0">
                  <a:pos x="8" y="0"/>
                </a:cxn>
                <a:cxn ang="0">
                  <a:pos x="12" y="4"/>
                </a:cxn>
                <a:cxn ang="0">
                  <a:pos x="25" y="4"/>
                </a:cxn>
                <a:cxn ang="0">
                  <a:pos x="25" y="9"/>
                </a:cxn>
                <a:cxn ang="0">
                  <a:pos x="24" y="14"/>
                </a:cxn>
                <a:cxn ang="0">
                  <a:pos x="20" y="16"/>
                </a:cxn>
                <a:cxn ang="0">
                  <a:pos x="16" y="18"/>
                </a:cxn>
                <a:cxn ang="0">
                  <a:pos x="2" y="13"/>
                </a:cxn>
                <a:cxn ang="0">
                  <a:pos x="4" y="1"/>
                </a:cxn>
                <a:cxn ang="0">
                  <a:pos x="8" y="0"/>
                </a:cxn>
              </a:cxnLst>
              <a:rect l="0" t="0" r="r" b="b"/>
              <a:pathLst>
                <a:path w="26" h="18">
                  <a:moveTo>
                    <a:pt x="8" y="0"/>
                  </a:moveTo>
                  <a:cubicBezTo>
                    <a:pt x="10" y="0"/>
                    <a:pt x="11" y="4"/>
                    <a:pt x="12" y="4"/>
                  </a:cubicBezTo>
                  <a:cubicBezTo>
                    <a:pt x="15" y="6"/>
                    <a:pt x="22" y="2"/>
                    <a:pt x="25" y="4"/>
                  </a:cubicBezTo>
                  <a:cubicBezTo>
                    <a:pt x="26" y="5"/>
                    <a:pt x="25" y="7"/>
                    <a:pt x="25" y="9"/>
                  </a:cubicBezTo>
                  <a:cubicBezTo>
                    <a:pt x="25" y="10"/>
                    <a:pt x="25" y="13"/>
                    <a:pt x="24" y="14"/>
                  </a:cubicBezTo>
                  <a:cubicBezTo>
                    <a:pt x="23" y="15"/>
                    <a:pt x="21" y="15"/>
                    <a:pt x="20" y="16"/>
                  </a:cubicBezTo>
                  <a:cubicBezTo>
                    <a:pt x="19" y="16"/>
                    <a:pt x="17" y="17"/>
                    <a:pt x="16" y="18"/>
                  </a:cubicBezTo>
                  <a:cubicBezTo>
                    <a:pt x="12" y="18"/>
                    <a:pt x="4" y="16"/>
                    <a:pt x="2" y="13"/>
                  </a:cubicBezTo>
                  <a:cubicBezTo>
                    <a:pt x="0" y="11"/>
                    <a:pt x="1" y="3"/>
                    <a:pt x="4" y="1"/>
                  </a:cubicBezTo>
                  <a:cubicBezTo>
                    <a:pt x="4" y="0"/>
                    <a:pt x="7" y="0"/>
                    <a:pt x="8"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2" name="Freeform 78"/>
            <p:cNvSpPr>
              <a:spLocks/>
            </p:cNvSpPr>
            <p:nvPr/>
          </p:nvSpPr>
          <p:spPr bwMode="auto">
            <a:xfrm>
              <a:off x="8023086" y="6392051"/>
              <a:ext cx="59198" cy="64131"/>
            </a:xfrm>
            <a:custGeom>
              <a:avLst/>
              <a:gdLst/>
              <a:ahLst/>
              <a:cxnLst>
                <a:cxn ang="0">
                  <a:pos x="20" y="1"/>
                </a:cxn>
                <a:cxn ang="0">
                  <a:pos x="20" y="6"/>
                </a:cxn>
                <a:cxn ang="0">
                  <a:pos x="19" y="11"/>
                </a:cxn>
                <a:cxn ang="0">
                  <a:pos x="19" y="16"/>
                </a:cxn>
                <a:cxn ang="0">
                  <a:pos x="17" y="18"/>
                </a:cxn>
                <a:cxn ang="0">
                  <a:pos x="13" y="22"/>
                </a:cxn>
                <a:cxn ang="0">
                  <a:pos x="4" y="22"/>
                </a:cxn>
                <a:cxn ang="0">
                  <a:pos x="0" y="17"/>
                </a:cxn>
                <a:cxn ang="0">
                  <a:pos x="5" y="12"/>
                </a:cxn>
                <a:cxn ang="0">
                  <a:pos x="6" y="10"/>
                </a:cxn>
                <a:cxn ang="0">
                  <a:pos x="13" y="2"/>
                </a:cxn>
                <a:cxn ang="0">
                  <a:pos x="20" y="1"/>
                </a:cxn>
              </a:cxnLst>
              <a:rect l="0" t="0" r="r" b="b"/>
              <a:pathLst>
                <a:path w="21" h="22">
                  <a:moveTo>
                    <a:pt x="20" y="1"/>
                  </a:moveTo>
                  <a:cubicBezTo>
                    <a:pt x="21" y="2"/>
                    <a:pt x="20" y="5"/>
                    <a:pt x="20" y="6"/>
                  </a:cubicBezTo>
                  <a:cubicBezTo>
                    <a:pt x="20" y="7"/>
                    <a:pt x="19" y="10"/>
                    <a:pt x="19" y="11"/>
                  </a:cubicBezTo>
                  <a:cubicBezTo>
                    <a:pt x="19" y="13"/>
                    <a:pt x="19" y="15"/>
                    <a:pt x="19" y="16"/>
                  </a:cubicBezTo>
                  <a:cubicBezTo>
                    <a:pt x="19" y="16"/>
                    <a:pt x="18" y="18"/>
                    <a:pt x="17" y="18"/>
                  </a:cubicBezTo>
                  <a:cubicBezTo>
                    <a:pt x="16" y="19"/>
                    <a:pt x="13" y="22"/>
                    <a:pt x="13" y="22"/>
                  </a:cubicBezTo>
                  <a:cubicBezTo>
                    <a:pt x="4" y="22"/>
                    <a:pt x="4" y="22"/>
                    <a:pt x="4" y="22"/>
                  </a:cubicBezTo>
                  <a:cubicBezTo>
                    <a:pt x="4" y="22"/>
                    <a:pt x="0" y="19"/>
                    <a:pt x="0" y="17"/>
                  </a:cubicBezTo>
                  <a:cubicBezTo>
                    <a:pt x="0" y="15"/>
                    <a:pt x="4" y="13"/>
                    <a:pt x="5" y="12"/>
                  </a:cubicBezTo>
                  <a:cubicBezTo>
                    <a:pt x="5" y="11"/>
                    <a:pt x="5" y="11"/>
                    <a:pt x="6" y="10"/>
                  </a:cubicBezTo>
                  <a:cubicBezTo>
                    <a:pt x="7" y="8"/>
                    <a:pt x="10" y="3"/>
                    <a:pt x="13" y="2"/>
                  </a:cubicBezTo>
                  <a:cubicBezTo>
                    <a:pt x="14" y="1"/>
                    <a:pt x="18" y="0"/>
                    <a:pt x="2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3" name="Freeform 79"/>
            <p:cNvSpPr>
              <a:spLocks/>
            </p:cNvSpPr>
            <p:nvPr/>
          </p:nvSpPr>
          <p:spPr bwMode="auto">
            <a:xfrm>
              <a:off x="7986086" y="6332853"/>
              <a:ext cx="37000" cy="39465"/>
            </a:xfrm>
            <a:custGeom>
              <a:avLst/>
              <a:gdLst/>
              <a:ahLst/>
              <a:cxnLst>
                <a:cxn ang="0">
                  <a:pos x="11" y="1"/>
                </a:cxn>
                <a:cxn ang="0">
                  <a:pos x="11" y="8"/>
                </a:cxn>
                <a:cxn ang="0">
                  <a:pos x="7" y="13"/>
                </a:cxn>
                <a:cxn ang="0">
                  <a:pos x="3" y="13"/>
                </a:cxn>
                <a:cxn ang="0">
                  <a:pos x="0" y="10"/>
                </a:cxn>
                <a:cxn ang="0">
                  <a:pos x="2" y="8"/>
                </a:cxn>
                <a:cxn ang="0">
                  <a:pos x="2" y="6"/>
                </a:cxn>
                <a:cxn ang="0">
                  <a:pos x="6" y="2"/>
                </a:cxn>
                <a:cxn ang="0">
                  <a:pos x="11" y="1"/>
                </a:cxn>
              </a:cxnLst>
              <a:rect l="0" t="0" r="r" b="b"/>
              <a:pathLst>
                <a:path w="13" h="14">
                  <a:moveTo>
                    <a:pt x="11" y="1"/>
                  </a:moveTo>
                  <a:cubicBezTo>
                    <a:pt x="13" y="2"/>
                    <a:pt x="11" y="7"/>
                    <a:pt x="11" y="8"/>
                  </a:cubicBezTo>
                  <a:cubicBezTo>
                    <a:pt x="10" y="10"/>
                    <a:pt x="8" y="13"/>
                    <a:pt x="7" y="13"/>
                  </a:cubicBezTo>
                  <a:cubicBezTo>
                    <a:pt x="6" y="14"/>
                    <a:pt x="4" y="13"/>
                    <a:pt x="3" y="13"/>
                  </a:cubicBezTo>
                  <a:cubicBezTo>
                    <a:pt x="2" y="12"/>
                    <a:pt x="0" y="11"/>
                    <a:pt x="0" y="10"/>
                  </a:cubicBezTo>
                  <a:cubicBezTo>
                    <a:pt x="0" y="10"/>
                    <a:pt x="2" y="9"/>
                    <a:pt x="2" y="8"/>
                  </a:cubicBezTo>
                  <a:cubicBezTo>
                    <a:pt x="2" y="8"/>
                    <a:pt x="2" y="7"/>
                    <a:pt x="2" y="6"/>
                  </a:cubicBezTo>
                  <a:cubicBezTo>
                    <a:pt x="3" y="5"/>
                    <a:pt x="5" y="3"/>
                    <a:pt x="6" y="2"/>
                  </a:cubicBezTo>
                  <a:cubicBezTo>
                    <a:pt x="7" y="2"/>
                    <a:pt x="10" y="0"/>
                    <a:pt x="11"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4" name="Freeform 80"/>
            <p:cNvSpPr>
              <a:spLocks/>
            </p:cNvSpPr>
            <p:nvPr/>
          </p:nvSpPr>
          <p:spPr bwMode="auto">
            <a:xfrm>
              <a:off x="8037886" y="6337786"/>
              <a:ext cx="41933" cy="54265"/>
            </a:xfrm>
            <a:custGeom>
              <a:avLst/>
              <a:gdLst/>
              <a:ahLst/>
              <a:cxnLst>
                <a:cxn ang="0">
                  <a:pos x="5" y="0"/>
                </a:cxn>
                <a:cxn ang="0">
                  <a:pos x="13" y="16"/>
                </a:cxn>
                <a:cxn ang="0">
                  <a:pos x="6" y="20"/>
                </a:cxn>
                <a:cxn ang="0">
                  <a:pos x="2" y="17"/>
                </a:cxn>
                <a:cxn ang="0">
                  <a:pos x="1" y="3"/>
                </a:cxn>
                <a:cxn ang="0">
                  <a:pos x="5" y="0"/>
                </a:cxn>
              </a:cxnLst>
              <a:rect l="0" t="0" r="r" b="b"/>
              <a:pathLst>
                <a:path w="15" h="20">
                  <a:moveTo>
                    <a:pt x="5" y="0"/>
                  </a:moveTo>
                  <a:cubicBezTo>
                    <a:pt x="9" y="1"/>
                    <a:pt x="15" y="11"/>
                    <a:pt x="13" y="16"/>
                  </a:cubicBezTo>
                  <a:cubicBezTo>
                    <a:pt x="13" y="18"/>
                    <a:pt x="8" y="20"/>
                    <a:pt x="6" y="20"/>
                  </a:cubicBezTo>
                  <a:cubicBezTo>
                    <a:pt x="4" y="20"/>
                    <a:pt x="2" y="18"/>
                    <a:pt x="2" y="17"/>
                  </a:cubicBezTo>
                  <a:cubicBezTo>
                    <a:pt x="0" y="14"/>
                    <a:pt x="0" y="6"/>
                    <a:pt x="1" y="3"/>
                  </a:cubicBezTo>
                  <a:cubicBezTo>
                    <a:pt x="2" y="2"/>
                    <a:pt x="4" y="0"/>
                    <a:pt x="5" y="0"/>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5" name="Freeform 81"/>
            <p:cNvSpPr>
              <a:spLocks/>
            </p:cNvSpPr>
            <p:nvPr/>
          </p:nvSpPr>
          <p:spPr bwMode="auto">
            <a:xfrm>
              <a:off x="8121750" y="6226789"/>
              <a:ext cx="71532" cy="120864"/>
            </a:xfrm>
            <a:custGeom>
              <a:avLst/>
              <a:gdLst/>
              <a:ahLst/>
              <a:cxnLst>
                <a:cxn ang="0">
                  <a:pos x="11" y="4"/>
                </a:cxn>
                <a:cxn ang="0">
                  <a:pos x="12" y="8"/>
                </a:cxn>
                <a:cxn ang="0">
                  <a:pos x="25" y="24"/>
                </a:cxn>
                <a:cxn ang="0">
                  <a:pos x="24" y="31"/>
                </a:cxn>
                <a:cxn ang="0">
                  <a:pos x="23" y="37"/>
                </a:cxn>
                <a:cxn ang="0">
                  <a:pos x="18" y="42"/>
                </a:cxn>
                <a:cxn ang="0">
                  <a:pos x="12" y="41"/>
                </a:cxn>
                <a:cxn ang="0">
                  <a:pos x="12" y="37"/>
                </a:cxn>
                <a:cxn ang="0">
                  <a:pos x="13" y="29"/>
                </a:cxn>
                <a:cxn ang="0">
                  <a:pos x="6" y="24"/>
                </a:cxn>
                <a:cxn ang="0">
                  <a:pos x="0" y="12"/>
                </a:cxn>
                <a:cxn ang="0">
                  <a:pos x="1" y="3"/>
                </a:cxn>
                <a:cxn ang="0">
                  <a:pos x="4" y="0"/>
                </a:cxn>
                <a:cxn ang="0">
                  <a:pos x="11" y="4"/>
                </a:cxn>
              </a:cxnLst>
              <a:rect l="0" t="0" r="r" b="b"/>
              <a:pathLst>
                <a:path w="25" h="43">
                  <a:moveTo>
                    <a:pt x="11" y="4"/>
                  </a:moveTo>
                  <a:cubicBezTo>
                    <a:pt x="12" y="5"/>
                    <a:pt x="12" y="7"/>
                    <a:pt x="12" y="8"/>
                  </a:cubicBezTo>
                  <a:cubicBezTo>
                    <a:pt x="15" y="13"/>
                    <a:pt x="24" y="19"/>
                    <a:pt x="25" y="24"/>
                  </a:cubicBezTo>
                  <a:cubicBezTo>
                    <a:pt x="25" y="26"/>
                    <a:pt x="24" y="29"/>
                    <a:pt x="24" y="31"/>
                  </a:cubicBezTo>
                  <a:cubicBezTo>
                    <a:pt x="23" y="32"/>
                    <a:pt x="24" y="35"/>
                    <a:pt x="23" y="37"/>
                  </a:cubicBezTo>
                  <a:cubicBezTo>
                    <a:pt x="23" y="38"/>
                    <a:pt x="20" y="41"/>
                    <a:pt x="18" y="42"/>
                  </a:cubicBezTo>
                  <a:cubicBezTo>
                    <a:pt x="17" y="43"/>
                    <a:pt x="13" y="42"/>
                    <a:pt x="12" y="41"/>
                  </a:cubicBezTo>
                  <a:cubicBezTo>
                    <a:pt x="11" y="40"/>
                    <a:pt x="12" y="38"/>
                    <a:pt x="12" y="37"/>
                  </a:cubicBezTo>
                  <a:cubicBezTo>
                    <a:pt x="12" y="35"/>
                    <a:pt x="14" y="31"/>
                    <a:pt x="13" y="29"/>
                  </a:cubicBezTo>
                  <a:cubicBezTo>
                    <a:pt x="12" y="27"/>
                    <a:pt x="8" y="26"/>
                    <a:pt x="6" y="24"/>
                  </a:cubicBezTo>
                  <a:cubicBezTo>
                    <a:pt x="4" y="21"/>
                    <a:pt x="1" y="15"/>
                    <a:pt x="0" y="12"/>
                  </a:cubicBezTo>
                  <a:cubicBezTo>
                    <a:pt x="0" y="10"/>
                    <a:pt x="0" y="5"/>
                    <a:pt x="1" y="3"/>
                  </a:cubicBezTo>
                  <a:cubicBezTo>
                    <a:pt x="2" y="2"/>
                    <a:pt x="3" y="0"/>
                    <a:pt x="4" y="0"/>
                  </a:cubicBezTo>
                  <a:cubicBezTo>
                    <a:pt x="6" y="0"/>
                    <a:pt x="10" y="3"/>
                    <a:pt x="11"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6" name="Freeform 82"/>
            <p:cNvSpPr>
              <a:spLocks/>
            </p:cNvSpPr>
            <p:nvPr/>
          </p:nvSpPr>
          <p:spPr bwMode="auto">
            <a:xfrm>
              <a:off x="8097084" y="6387118"/>
              <a:ext cx="64131" cy="64131"/>
            </a:xfrm>
            <a:custGeom>
              <a:avLst/>
              <a:gdLst/>
              <a:ahLst/>
              <a:cxnLst>
                <a:cxn ang="0">
                  <a:pos x="15" y="1"/>
                </a:cxn>
                <a:cxn ang="0">
                  <a:pos x="23" y="6"/>
                </a:cxn>
                <a:cxn ang="0">
                  <a:pos x="20" y="11"/>
                </a:cxn>
                <a:cxn ang="0">
                  <a:pos x="12" y="13"/>
                </a:cxn>
                <a:cxn ang="0">
                  <a:pos x="6" y="23"/>
                </a:cxn>
                <a:cxn ang="0">
                  <a:pos x="0" y="21"/>
                </a:cxn>
                <a:cxn ang="0">
                  <a:pos x="1" y="9"/>
                </a:cxn>
                <a:cxn ang="0">
                  <a:pos x="3" y="2"/>
                </a:cxn>
                <a:cxn ang="0">
                  <a:pos x="15" y="1"/>
                </a:cxn>
              </a:cxnLst>
              <a:rect l="0" t="0" r="r" b="b"/>
              <a:pathLst>
                <a:path w="23" h="23">
                  <a:moveTo>
                    <a:pt x="15" y="1"/>
                  </a:moveTo>
                  <a:cubicBezTo>
                    <a:pt x="18" y="2"/>
                    <a:pt x="22" y="4"/>
                    <a:pt x="23" y="6"/>
                  </a:cubicBezTo>
                  <a:cubicBezTo>
                    <a:pt x="23" y="7"/>
                    <a:pt x="21" y="10"/>
                    <a:pt x="20" y="11"/>
                  </a:cubicBezTo>
                  <a:cubicBezTo>
                    <a:pt x="18" y="12"/>
                    <a:pt x="14" y="12"/>
                    <a:pt x="12" y="13"/>
                  </a:cubicBezTo>
                  <a:cubicBezTo>
                    <a:pt x="10" y="15"/>
                    <a:pt x="8" y="22"/>
                    <a:pt x="6" y="23"/>
                  </a:cubicBezTo>
                  <a:cubicBezTo>
                    <a:pt x="4" y="23"/>
                    <a:pt x="0" y="21"/>
                    <a:pt x="0" y="21"/>
                  </a:cubicBezTo>
                  <a:cubicBezTo>
                    <a:pt x="0" y="21"/>
                    <a:pt x="1" y="12"/>
                    <a:pt x="1" y="9"/>
                  </a:cubicBezTo>
                  <a:cubicBezTo>
                    <a:pt x="2" y="7"/>
                    <a:pt x="2" y="3"/>
                    <a:pt x="3" y="2"/>
                  </a:cubicBezTo>
                  <a:cubicBezTo>
                    <a:pt x="5" y="0"/>
                    <a:pt x="12" y="1"/>
                    <a:pt x="15"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7" name="Freeform 83"/>
            <p:cNvSpPr>
              <a:spLocks/>
            </p:cNvSpPr>
            <p:nvPr/>
          </p:nvSpPr>
          <p:spPr bwMode="auto">
            <a:xfrm>
              <a:off x="8079817" y="6283521"/>
              <a:ext cx="41933" cy="39465"/>
            </a:xfrm>
            <a:custGeom>
              <a:avLst/>
              <a:gdLst/>
              <a:ahLst/>
              <a:cxnLst>
                <a:cxn ang="0">
                  <a:pos x="13" y="4"/>
                </a:cxn>
                <a:cxn ang="0">
                  <a:pos x="14" y="8"/>
                </a:cxn>
                <a:cxn ang="0">
                  <a:pos x="14" y="12"/>
                </a:cxn>
                <a:cxn ang="0">
                  <a:pos x="7" y="14"/>
                </a:cxn>
                <a:cxn ang="0">
                  <a:pos x="1" y="9"/>
                </a:cxn>
                <a:cxn ang="0">
                  <a:pos x="1" y="4"/>
                </a:cxn>
                <a:cxn ang="0">
                  <a:pos x="3" y="1"/>
                </a:cxn>
                <a:cxn ang="0">
                  <a:pos x="13" y="4"/>
                </a:cxn>
              </a:cxnLst>
              <a:rect l="0" t="0" r="r" b="b"/>
              <a:pathLst>
                <a:path w="15" h="14">
                  <a:moveTo>
                    <a:pt x="13" y="4"/>
                  </a:moveTo>
                  <a:cubicBezTo>
                    <a:pt x="13" y="5"/>
                    <a:pt x="13" y="7"/>
                    <a:pt x="14" y="8"/>
                  </a:cubicBezTo>
                  <a:cubicBezTo>
                    <a:pt x="14" y="9"/>
                    <a:pt x="15" y="11"/>
                    <a:pt x="14" y="12"/>
                  </a:cubicBezTo>
                  <a:cubicBezTo>
                    <a:pt x="13" y="14"/>
                    <a:pt x="9" y="14"/>
                    <a:pt x="7" y="14"/>
                  </a:cubicBezTo>
                  <a:cubicBezTo>
                    <a:pt x="5" y="14"/>
                    <a:pt x="1" y="11"/>
                    <a:pt x="1" y="9"/>
                  </a:cubicBezTo>
                  <a:cubicBezTo>
                    <a:pt x="0" y="8"/>
                    <a:pt x="1" y="5"/>
                    <a:pt x="1" y="4"/>
                  </a:cubicBezTo>
                  <a:cubicBezTo>
                    <a:pt x="2" y="4"/>
                    <a:pt x="2" y="2"/>
                    <a:pt x="3" y="1"/>
                  </a:cubicBezTo>
                  <a:cubicBezTo>
                    <a:pt x="5" y="0"/>
                    <a:pt x="11" y="2"/>
                    <a:pt x="13"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8" name="Freeform 84"/>
            <p:cNvSpPr>
              <a:spLocks/>
            </p:cNvSpPr>
            <p:nvPr/>
          </p:nvSpPr>
          <p:spPr bwMode="auto">
            <a:xfrm>
              <a:off x="8126683" y="6429049"/>
              <a:ext cx="56732" cy="37000"/>
            </a:xfrm>
            <a:custGeom>
              <a:avLst/>
              <a:gdLst/>
              <a:ahLst/>
              <a:cxnLst>
                <a:cxn ang="0">
                  <a:pos x="20" y="7"/>
                </a:cxn>
                <a:cxn ang="0">
                  <a:pos x="19" y="10"/>
                </a:cxn>
                <a:cxn ang="0">
                  <a:pos x="2" y="11"/>
                </a:cxn>
                <a:cxn ang="0">
                  <a:pos x="0" y="7"/>
                </a:cxn>
                <a:cxn ang="0">
                  <a:pos x="6" y="0"/>
                </a:cxn>
                <a:cxn ang="0">
                  <a:pos x="20" y="7"/>
                </a:cxn>
              </a:cxnLst>
              <a:rect l="0" t="0" r="r" b="b"/>
              <a:pathLst>
                <a:path w="20" h="13">
                  <a:moveTo>
                    <a:pt x="20" y="7"/>
                  </a:moveTo>
                  <a:cubicBezTo>
                    <a:pt x="20" y="7"/>
                    <a:pt x="20" y="10"/>
                    <a:pt x="19" y="10"/>
                  </a:cubicBezTo>
                  <a:cubicBezTo>
                    <a:pt x="16" y="13"/>
                    <a:pt x="6" y="13"/>
                    <a:pt x="2" y="11"/>
                  </a:cubicBezTo>
                  <a:cubicBezTo>
                    <a:pt x="1" y="10"/>
                    <a:pt x="0" y="8"/>
                    <a:pt x="0" y="7"/>
                  </a:cubicBezTo>
                  <a:cubicBezTo>
                    <a:pt x="0" y="5"/>
                    <a:pt x="4" y="1"/>
                    <a:pt x="6" y="0"/>
                  </a:cubicBezTo>
                  <a:cubicBezTo>
                    <a:pt x="10" y="0"/>
                    <a:pt x="19" y="3"/>
                    <a:pt x="20" y="7"/>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9" name="Freeform 85"/>
            <p:cNvSpPr>
              <a:spLocks/>
            </p:cNvSpPr>
            <p:nvPr/>
          </p:nvSpPr>
          <p:spPr bwMode="auto">
            <a:xfrm>
              <a:off x="8168614" y="6392051"/>
              <a:ext cx="46866" cy="44399"/>
            </a:xfrm>
            <a:custGeom>
              <a:avLst/>
              <a:gdLst/>
              <a:ahLst/>
              <a:cxnLst>
                <a:cxn ang="0">
                  <a:pos x="16" y="2"/>
                </a:cxn>
                <a:cxn ang="0">
                  <a:pos x="12" y="11"/>
                </a:cxn>
                <a:cxn ang="0">
                  <a:pos x="2" y="13"/>
                </a:cxn>
                <a:cxn ang="0">
                  <a:pos x="1" y="6"/>
                </a:cxn>
                <a:cxn ang="0">
                  <a:pos x="12" y="0"/>
                </a:cxn>
                <a:cxn ang="0">
                  <a:pos x="16" y="2"/>
                </a:cxn>
              </a:cxnLst>
              <a:rect l="0" t="0" r="r" b="b"/>
              <a:pathLst>
                <a:path w="16" h="15">
                  <a:moveTo>
                    <a:pt x="16" y="2"/>
                  </a:moveTo>
                  <a:cubicBezTo>
                    <a:pt x="16" y="4"/>
                    <a:pt x="14" y="10"/>
                    <a:pt x="12" y="11"/>
                  </a:cubicBezTo>
                  <a:cubicBezTo>
                    <a:pt x="10" y="13"/>
                    <a:pt x="4" y="15"/>
                    <a:pt x="2" y="13"/>
                  </a:cubicBezTo>
                  <a:cubicBezTo>
                    <a:pt x="0" y="12"/>
                    <a:pt x="0" y="7"/>
                    <a:pt x="1" y="6"/>
                  </a:cubicBezTo>
                  <a:cubicBezTo>
                    <a:pt x="3" y="3"/>
                    <a:pt x="9" y="0"/>
                    <a:pt x="12" y="0"/>
                  </a:cubicBezTo>
                  <a:cubicBezTo>
                    <a:pt x="13" y="0"/>
                    <a:pt x="15" y="1"/>
                    <a:pt x="16"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0" name="Freeform 86"/>
            <p:cNvSpPr>
              <a:spLocks/>
            </p:cNvSpPr>
            <p:nvPr/>
          </p:nvSpPr>
          <p:spPr bwMode="auto">
            <a:xfrm>
              <a:off x="8213013" y="6310653"/>
              <a:ext cx="115931" cy="98664"/>
            </a:xfrm>
            <a:custGeom>
              <a:avLst/>
              <a:gdLst/>
              <a:ahLst/>
              <a:cxnLst>
                <a:cxn ang="0">
                  <a:pos x="40" y="1"/>
                </a:cxn>
                <a:cxn ang="0">
                  <a:pos x="40" y="5"/>
                </a:cxn>
                <a:cxn ang="0">
                  <a:pos x="23" y="22"/>
                </a:cxn>
                <a:cxn ang="0">
                  <a:pos x="14" y="35"/>
                </a:cxn>
                <a:cxn ang="0">
                  <a:pos x="9" y="30"/>
                </a:cxn>
                <a:cxn ang="0">
                  <a:pos x="10" y="23"/>
                </a:cxn>
                <a:cxn ang="0">
                  <a:pos x="2" y="21"/>
                </a:cxn>
                <a:cxn ang="0">
                  <a:pos x="0" y="15"/>
                </a:cxn>
                <a:cxn ang="0">
                  <a:pos x="5" y="5"/>
                </a:cxn>
                <a:cxn ang="0">
                  <a:pos x="14" y="7"/>
                </a:cxn>
                <a:cxn ang="0">
                  <a:pos x="21" y="8"/>
                </a:cxn>
                <a:cxn ang="0">
                  <a:pos x="40" y="1"/>
                </a:cxn>
              </a:cxnLst>
              <a:rect l="0" t="0" r="r" b="b"/>
              <a:pathLst>
                <a:path w="41" h="35">
                  <a:moveTo>
                    <a:pt x="40" y="1"/>
                  </a:moveTo>
                  <a:cubicBezTo>
                    <a:pt x="41" y="2"/>
                    <a:pt x="40" y="4"/>
                    <a:pt x="40" y="5"/>
                  </a:cubicBezTo>
                  <a:cubicBezTo>
                    <a:pt x="40" y="15"/>
                    <a:pt x="31" y="18"/>
                    <a:pt x="23" y="22"/>
                  </a:cubicBezTo>
                  <a:cubicBezTo>
                    <a:pt x="22" y="23"/>
                    <a:pt x="16" y="35"/>
                    <a:pt x="14" y="35"/>
                  </a:cubicBezTo>
                  <a:cubicBezTo>
                    <a:pt x="12" y="34"/>
                    <a:pt x="10" y="31"/>
                    <a:pt x="9" y="30"/>
                  </a:cubicBezTo>
                  <a:cubicBezTo>
                    <a:pt x="9" y="28"/>
                    <a:pt x="11" y="25"/>
                    <a:pt x="10" y="23"/>
                  </a:cubicBezTo>
                  <a:cubicBezTo>
                    <a:pt x="9" y="22"/>
                    <a:pt x="4" y="23"/>
                    <a:pt x="2" y="21"/>
                  </a:cubicBezTo>
                  <a:cubicBezTo>
                    <a:pt x="1" y="20"/>
                    <a:pt x="0" y="17"/>
                    <a:pt x="0" y="15"/>
                  </a:cubicBezTo>
                  <a:cubicBezTo>
                    <a:pt x="1" y="12"/>
                    <a:pt x="3" y="6"/>
                    <a:pt x="5" y="5"/>
                  </a:cubicBezTo>
                  <a:cubicBezTo>
                    <a:pt x="7" y="4"/>
                    <a:pt x="11" y="7"/>
                    <a:pt x="14" y="7"/>
                  </a:cubicBezTo>
                  <a:cubicBezTo>
                    <a:pt x="15" y="7"/>
                    <a:pt x="19" y="9"/>
                    <a:pt x="21" y="8"/>
                  </a:cubicBezTo>
                  <a:cubicBezTo>
                    <a:pt x="26" y="7"/>
                    <a:pt x="38" y="0"/>
                    <a:pt x="40" y="1"/>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1" name="Freeform 87"/>
            <p:cNvSpPr>
              <a:spLocks/>
            </p:cNvSpPr>
            <p:nvPr/>
          </p:nvSpPr>
          <p:spPr bwMode="auto">
            <a:xfrm>
              <a:off x="8242612" y="6421650"/>
              <a:ext cx="56732" cy="44399"/>
            </a:xfrm>
            <a:custGeom>
              <a:avLst/>
              <a:gdLst/>
              <a:ahLst/>
              <a:cxnLst>
                <a:cxn ang="0">
                  <a:pos x="19" y="2"/>
                </a:cxn>
                <a:cxn ang="0">
                  <a:pos x="13" y="11"/>
                </a:cxn>
                <a:cxn ang="0">
                  <a:pos x="12" y="10"/>
                </a:cxn>
                <a:cxn ang="0">
                  <a:pos x="9" y="15"/>
                </a:cxn>
                <a:cxn ang="0">
                  <a:pos x="3" y="15"/>
                </a:cxn>
                <a:cxn ang="0">
                  <a:pos x="0" y="12"/>
                </a:cxn>
                <a:cxn ang="0">
                  <a:pos x="9" y="1"/>
                </a:cxn>
                <a:cxn ang="0">
                  <a:pos x="15" y="0"/>
                </a:cxn>
                <a:cxn ang="0">
                  <a:pos x="19" y="2"/>
                </a:cxn>
              </a:cxnLst>
              <a:rect l="0" t="0" r="r" b="b"/>
              <a:pathLst>
                <a:path w="20" h="16">
                  <a:moveTo>
                    <a:pt x="19" y="2"/>
                  </a:moveTo>
                  <a:cubicBezTo>
                    <a:pt x="20" y="5"/>
                    <a:pt x="16" y="10"/>
                    <a:pt x="13" y="11"/>
                  </a:cubicBezTo>
                  <a:cubicBezTo>
                    <a:pt x="13" y="11"/>
                    <a:pt x="13" y="10"/>
                    <a:pt x="12" y="10"/>
                  </a:cubicBezTo>
                  <a:cubicBezTo>
                    <a:pt x="11" y="11"/>
                    <a:pt x="10" y="14"/>
                    <a:pt x="9" y="15"/>
                  </a:cubicBezTo>
                  <a:cubicBezTo>
                    <a:pt x="7" y="16"/>
                    <a:pt x="5" y="16"/>
                    <a:pt x="3" y="15"/>
                  </a:cubicBezTo>
                  <a:cubicBezTo>
                    <a:pt x="2" y="15"/>
                    <a:pt x="0" y="13"/>
                    <a:pt x="0" y="12"/>
                  </a:cubicBezTo>
                  <a:cubicBezTo>
                    <a:pt x="0" y="8"/>
                    <a:pt x="6" y="2"/>
                    <a:pt x="9" y="1"/>
                  </a:cubicBezTo>
                  <a:cubicBezTo>
                    <a:pt x="10" y="0"/>
                    <a:pt x="13" y="0"/>
                    <a:pt x="15" y="0"/>
                  </a:cubicBezTo>
                  <a:cubicBezTo>
                    <a:pt x="16" y="0"/>
                    <a:pt x="19" y="1"/>
                    <a:pt x="19" y="2"/>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2" name="Freeform 88"/>
            <p:cNvSpPr>
              <a:spLocks/>
            </p:cNvSpPr>
            <p:nvPr/>
          </p:nvSpPr>
          <p:spPr bwMode="auto">
            <a:xfrm>
              <a:off x="8284545" y="6372318"/>
              <a:ext cx="165262" cy="157862"/>
            </a:xfrm>
            <a:custGeom>
              <a:avLst/>
              <a:gdLst/>
              <a:ahLst/>
              <a:cxnLst>
                <a:cxn ang="0">
                  <a:pos x="52" y="4"/>
                </a:cxn>
                <a:cxn ang="0">
                  <a:pos x="51" y="15"/>
                </a:cxn>
                <a:cxn ang="0">
                  <a:pos x="58" y="28"/>
                </a:cxn>
                <a:cxn ang="0">
                  <a:pos x="48" y="40"/>
                </a:cxn>
                <a:cxn ang="0">
                  <a:pos x="48" y="47"/>
                </a:cxn>
                <a:cxn ang="0">
                  <a:pos x="44" y="53"/>
                </a:cxn>
                <a:cxn ang="0">
                  <a:pos x="35" y="55"/>
                </a:cxn>
                <a:cxn ang="0">
                  <a:pos x="24" y="51"/>
                </a:cxn>
                <a:cxn ang="0">
                  <a:pos x="18" y="55"/>
                </a:cxn>
                <a:cxn ang="0">
                  <a:pos x="7" y="55"/>
                </a:cxn>
                <a:cxn ang="0">
                  <a:pos x="1" y="47"/>
                </a:cxn>
                <a:cxn ang="0">
                  <a:pos x="3" y="37"/>
                </a:cxn>
                <a:cxn ang="0">
                  <a:pos x="14" y="27"/>
                </a:cxn>
                <a:cxn ang="0">
                  <a:pos x="13" y="23"/>
                </a:cxn>
                <a:cxn ang="0">
                  <a:pos x="9" y="18"/>
                </a:cxn>
                <a:cxn ang="0">
                  <a:pos x="13" y="14"/>
                </a:cxn>
                <a:cxn ang="0">
                  <a:pos x="13" y="10"/>
                </a:cxn>
                <a:cxn ang="0">
                  <a:pos x="16" y="7"/>
                </a:cxn>
                <a:cxn ang="0">
                  <a:pos x="22" y="11"/>
                </a:cxn>
                <a:cxn ang="0">
                  <a:pos x="52" y="4"/>
                </a:cxn>
              </a:cxnLst>
              <a:rect l="0" t="0" r="r" b="b"/>
              <a:pathLst>
                <a:path w="58" h="56">
                  <a:moveTo>
                    <a:pt x="52" y="4"/>
                  </a:moveTo>
                  <a:cubicBezTo>
                    <a:pt x="54" y="8"/>
                    <a:pt x="52" y="11"/>
                    <a:pt x="51" y="15"/>
                  </a:cubicBezTo>
                  <a:cubicBezTo>
                    <a:pt x="51" y="19"/>
                    <a:pt x="58" y="25"/>
                    <a:pt x="58" y="28"/>
                  </a:cubicBezTo>
                  <a:cubicBezTo>
                    <a:pt x="57" y="32"/>
                    <a:pt x="49" y="37"/>
                    <a:pt x="48" y="40"/>
                  </a:cubicBezTo>
                  <a:cubicBezTo>
                    <a:pt x="47" y="42"/>
                    <a:pt x="48" y="45"/>
                    <a:pt x="48" y="47"/>
                  </a:cubicBezTo>
                  <a:cubicBezTo>
                    <a:pt x="48" y="49"/>
                    <a:pt x="46" y="52"/>
                    <a:pt x="44" y="53"/>
                  </a:cubicBezTo>
                  <a:cubicBezTo>
                    <a:pt x="42" y="54"/>
                    <a:pt x="38" y="55"/>
                    <a:pt x="35" y="55"/>
                  </a:cubicBezTo>
                  <a:cubicBezTo>
                    <a:pt x="32" y="54"/>
                    <a:pt x="27" y="50"/>
                    <a:pt x="24" y="51"/>
                  </a:cubicBezTo>
                  <a:cubicBezTo>
                    <a:pt x="22" y="51"/>
                    <a:pt x="20" y="55"/>
                    <a:pt x="18" y="55"/>
                  </a:cubicBezTo>
                  <a:cubicBezTo>
                    <a:pt x="15" y="56"/>
                    <a:pt x="9" y="56"/>
                    <a:pt x="7" y="55"/>
                  </a:cubicBezTo>
                  <a:cubicBezTo>
                    <a:pt x="5" y="54"/>
                    <a:pt x="1" y="49"/>
                    <a:pt x="1" y="47"/>
                  </a:cubicBezTo>
                  <a:cubicBezTo>
                    <a:pt x="0" y="44"/>
                    <a:pt x="1" y="39"/>
                    <a:pt x="3" y="37"/>
                  </a:cubicBezTo>
                  <a:cubicBezTo>
                    <a:pt x="4" y="34"/>
                    <a:pt x="13" y="31"/>
                    <a:pt x="14" y="27"/>
                  </a:cubicBezTo>
                  <a:cubicBezTo>
                    <a:pt x="14" y="26"/>
                    <a:pt x="14" y="24"/>
                    <a:pt x="13" y="23"/>
                  </a:cubicBezTo>
                  <a:cubicBezTo>
                    <a:pt x="12" y="21"/>
                    <a:pt x="9" y="19"/>
                    <a:pt x="9" y="18"/>
                  </a:cubicBezTo>
                  <a:cubicBezTo>
                    <a:pt x="9" y="16"/>
                    <a:pt x="12" y="15"/>
                    <a:pt x="13" y="14"/>
                  </a:cubicBezTo>
                  <a:cubicBezTo>
                    <a:pt x="13" y="13"/>
                    <a:pt x="12" y="11"/>
                    <a:pt x="13" y="10"/>
                  </a:cubicBezTo>
                  <a:cubicBezTo>
                    <a:pt x="13" y="9"/>
                    <a:pt x="14" y="7"/>
                    <a:pt x="16" y="7"/>
                  </a:cubicBezTo>
                  <a:cubicBezTo>
                    <a:pt x="17" y="6"/>
                    <a:pt x="20" y="11"/>
                    <a:pt x="22" y="11"/>
                  </a:cubicBezTo>
                  <a:cubicBezTo>
                    <a:pt x="32" y="12"/>
                    <a:pt x="49" y="0"/>
                    <a:pt x="52" y="4"/>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3" name="Freeform 89"/>
            <p:cNvSpPr>
              <a:spLocks/>
            </p:cNvSpPr>
            <p:nvPr/>
          </p:nvSpPr>
          <p:spPr bwMode="auto">
            <a:xfrm>
              <a:off x="8331409" y="6540046"/>
              <a:ext cx="44399" cy="37000"/>
            </a:xfrm>
            <a:custGeom>
              <a:avLst/>
              <a:gdLst/>
              <a:ahLst/>
              <a:cxnLst>
                <a:cxn ang="0">
                  <a:pos x="16" y="9"/>
                </a:cxn>
                <a:cxn ang="0">
                  <a:pos x="14" y="12"/>
                </a:cxn>
                <a:cxn ang="0">
                  <a:pos x="4" y="11"/>
                </a:cxn>
                <a:cxn ang="0">
                  <a:pos x="0" y="3"/>
                </a:cxn>
                <a:cxn ang="0">
                  <a:pos x="3" y="0"/>
                </a:cxn>
                <a:cxn ang="0">
                  <a:pos x="11" y="1"/>
                </a:cxn>
                <a:cxn ang="0">
                  <a:pos x="16" y="9"/>
                </a:cxn>
              </a:cxnLst>
              <a:rect l="0" t="0" r="r" b="b"/>
              <a:pathLst>
                <a:path w="16" h="13">
                  <a:moveTo>
                    <a:pt x="16" y="9"/>
                  </a:moveTo>
                  <a:cubicBezTo>
                    <a:pt x="16" y="10"/>
                    <a:pt x="15" y="12"/>
                    <a:pt x="14" y="12"/>
                  </a:cubicBezTo>
                  <a:cubicBezTo>
                    <a:pt x="12" y="13"/>
                    <a:pt x="6" y="12"/>
                    <a:pt x="4" y="11"/>
                  </a:cubicBezTo>
                  <a:cubicBezTo>
                    <a:pt x="2" y="9"/>
                    <a:pt x="0" y="5"/>
                    <a:pt x="0" y="3"/>
                  </a:cubicBezTo>
                  <a:cubicBezTo>
                    <a:pt x="0" y="2"/>
                    <a:pt x="2" y="1"/>
                    <a:pt x="3" y="0"/>
                  </a:cubicBezTo>
                  <a:cubicBezTo>
                    <a:pt x="5" y="0"/>
                    <a:pt x="9" y="0"/>
                    <a:pt x="11" y="1"/>
                  </a:cubicBezTo>
                  <a:cubicBezTo>
                    <a:pt x="13" y="2"/>
                    <a:pt x="16" y="6"/>
                    <a:pt x="16" y="9"/>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4" name="Freeform 90"/>
            <p:cNvSpPr>
              <a:spLocks/>
            </p:cNvSpPr>
            <p:nvPr/>
          </p:nvSpPr>
          <p:spPr bwMode="auto">
            <a:xfrm>
              <a:off x="8277144" y="6535113"/>
              <a:ext cx="34532" cy="39465"/>
            </a:xfrm>
            <a:custGeom>
              <a:avLst/>
              <a:gdLst/>
              <a:ahLst/>
              <a:cxnLst>
                <a:cxn ang="0">
                  <a:pos x="11" y="8"/>
                </a:cxn>
                <a:cxn ang="0">
                  <a:pos x="10" y="13"/>
                </a:cxn>
                <a:cxn ang="0">
                  <a:pos x="2" y="13"/>
                </a:cxn>
                <a:cxn ang="0">
                  <a:pos x="1" y="5"/>
                </a:cxn>
                <a:cxn ang="0">
                  <a:pos x="3" y="3"/>
                </a:cxn>
                <a:cxn ang="0">
                  <a:pos x="4" y="2"/>
                </a:cxn>
                <a:cxn ang="0">
                  <a:pos x="6" y="0"/>
                </a:cxn>
                <a:cxn ang="0">
                  <a:pos x="11" y="3"/>
                </a:cxn>
                <a:cxn ang="0">
                  <a:pos x="11" y="8"/>
                </a:cxn>
              </a:cxnLst>
              <a:rect l="0" t="0" r="r" b="b"/>
              <a:pathLst>
                <a:path w="12" h="14">
                  <a:moveTo>
                    <a:pt x="11" y="8"/>
                  </a:moveTo>
                  <a:cubicBezTo>
                    <a:pt x="11" y="9"/>
                    <a:pt x="11" y="12"/>
                    <a:pt x="10" y="13"/>
                  </a:cubicBezTo>
                  <a:cubicBezTo>
                    <a:pt x="9" y="14"/>
                    <a:pt x="4" y="14"/>
                    <a:pt x="2" y="13"/>
                  </a:cubicBezTo>
                  <a:cubicBezTo>
                    <a:pt x="1" y="12"/>
                    <a:pt x="0" y="7"/>
                    <a:pt x="1" y="5"/>
                  </a:cubicBezTo>
                  <a:cubicBezTo>
                    <a:pt x="1" y="4"/>
                    <a:pt x="3" y="3"/>
                    <a:pt x="3" y="3"/>
                  </a:cubicBezTo>
                  <a:cubicBezTo>
                    <a:pt x="3" y="2"/>
                    <a:pt x="4" y="2"/>
                    <a:pt x="4" y="2"/>
                  </a:cubicBezTo>
                  <a:cubicBezTo>
                    <a:pt x="5" y="2"/>
                    <a:pt x="5" y="0"/>
                    <a:pt x="6" y="0"/>
                  </a:cubicBezTo>
                  <a:cubicBezTo>
                    <a:pt x="8" y="0"/>
                    <a:pt x="10" y="2"/>
                    <a:pt x="11" y="3"/>
                  </a:cubicBezTo>
                  <a:cubicBezTo>
                    <a:pt x="12" y="4"/>
                    <a:pt x="11" y="7"/>
                    <a:pt x="11"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5" name="Freeform 91"/>
            <p:cNvSpPr>
              <a:spLocks/>
            </p:cNvSpPr>
            <p:nvPr/>
          </p:nvSpPr>
          <p:spPr bwMode="auto">
            <a:xfrm>
              <a:off x="8287011" y="6589378"/>
              <a:ext cx="54265" cy="39465"/>
            </a:xfrm>
            <a:custGeom>
              <a:avLst/>
              <a:gdLst/>
              <a:ahLst/>
              <a:cxnLst>
                <a:cxn ang="0">
                  <a:pos x="17" y="8"/>
                </a:cxn>
                <a:cxn ang="0">
                  <a:pos x="9" y="14"/>
                </a:cxn>
                <a:cxn ang="0">
                  <a:pos x="1" y="11"/>
                </a:cxn>
                <a:cxn ang="0">
                  <a:pos x="9" y="1"/>
                </a:cxn>
                <a:cxn ang="0">
                  <a:pos x="17" y="1"/>
                </a:cxn>
                <a:cxn ang="0">
                  <a:pos x="17" y="8"/>
                </a:cxn>
              </a:cxnLst>
              <a:rect l="0" t="0" r="r" b="b"/>
              <a:pathLst>
                <a:path w="19" h="14">
                  <a:moveTo>
                    <a:pt x="17" y="8"/>
                  </a:moveTo>
                  <a:cubicBezTo>
                    <a:pt x="16" y="10"/>
                    <a:pt x="12" y="14"/>
                    <a:pt x="9" y="14"/>
                  </a:cubicBezTo>
                  <a:cubicBezTo>
                    <a:pt x="7" y="14"/>
                    <a:pt x="1" y="13"/>
                    <a:pt x="1" y="11"/>
                  </a:cubicBezTo>
                  <a:cubicBezTo>
                    <a:pt x="0" y="8"/>
                    <a:pt x="6" y="3"/>
                    <a:pt x="9" y="1"/>
                  </a:cubicBezTo>
                  <a:cubicBezTo>
                    <a:pt x="11" y="0"/>
                    <a:pt x="16" y="0"/>
                    <a:pt x="17" y="1"/>
                  </a:cubicBezTo>
                  <a:cubicBezTo>
                    <a:pt x="19" y="3"/>
                    <a:pt x="18" y="6"/>
                    <a:pt x="17"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6" name="Freeform 92"/>
            <p:cNvSpPr>
              <a:spLocks/>
            </p:cNvSpPr>
            <p:nvPr/>
          </p:nvSpPr>
          <p:spPr bwMode="auto">
            <a:xfrm>
              <a:off x="8449806" y="6461115"/>
              <a:ext cx="29599" cy="27133"/>
            </a:xfrm>
            <a:custGeom>
              <a:avLst/>
              <a:gdLst/>
              <a:ahLst/>
              <a:cxnLst>
                <a:cxn ang="0">
                  <a:pos x="8" y="8"/>
                </a:cxn>
                <a:cxn ang="0">
                  <a:pos x="2" y="9"/>
                </a:cxn>
                <a:cxn ang="0">
                  <a:pos x="0" y="6"/>
                </a:cxn>
                <a:cxn ang="0">
                  <a:pos x="5" y="0"/>
                </a:cxn>
                <a:cxn ang="0">
                  <a:pos x="10" y="2"/>
                </a:cxn>
                <a:cxn ang="0">
                  <a:pos x="8" y="8"/>
                </a:cxn>
              </a:cxnLst>
              <a:rect l="0" t="0" r="r" b="b"/>
              <a:pathLst>
                <a:path w="11" h="10">
                  <a:moveTo>
                    <a:pt x="8" y="8"/>
                  </a:moveTo>
                  <a:cubicBezTo>
                    <a:pt x="6" y="9"/>
                    <a:pt x="3" y="10"/>
                    <a:pt x="2" y="9"/>
                  </a:cubicBezTo>
                  <a:cubicBezTo>
                    <a:pt x="1" y="8"/>
                    <a:pt x="0" y="7"/>
                    <a:pt x="0" y="6"/>
                  </a:cubicBezTo>
                  <a:cubicBezTo>
                    <a:pt x="0" y="4"/>
                    <a:pt x="3" y="1"/>
                    <a:pt x="5" y="0"/>
                  </a:cubicBezTo>
                  <a:cubicBezTo>
                    <a:pt x="6" y="0"/>
                    <a:pt x="9" y="1"/>
                    <a:pt x="10" y="2"/>
                  </a:cubicBezTo>
                  <a:cubicBezTo>
                    <a:pt x="11" y="3"/>
                    <a:pt x="9" y="7"/>
                    <a:pt x="8" y="8"/>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7" name="Freeform 93"/>
            <p:cNvSpPr>
              <a:spLocks/>
            </p:cNvSpPr>
            <p:nvPr/>
          </p:nvSpPr>
          <p:spPr bwMode="auto">
            <a:xfrm>
              <a:off x="8430073" y="6490714"/>
              <a:ext cx="39465" cy="44399"/>
            </a:xfrm>
            <a:custGeom>
              <a:avLst/>
              <a:gdLst/>
              <a:ahLst/>
              <a:cxnLst>
                <a:cxn ang="0">
                  <a:pos x="4" y="15"/>
                </a:cxn>
                <a:cxn ang="0">
                  <a:pos x="1" y="7"/>
                </a:cxn>
                <a:cxn ang="0">
                  <a:pos x="7" y="1"/>
                </a:cxn>
                <a:cxn ang="0">
                  <a:pos x="13" y="9"/>
                </a:cxn>
                <a:cxn ang="0">
                  <a:pos x="9" y="12"/>
                </a:cxn>
                <a:cxn ang="0">
                  <a:pos x="4" y="15"/>
                </a:cxn>
              </a:cxnLst>
              <a:rect l="0" t="0" r="r" b="b"/>
              <a:pathLst>
                <a:path w="14" h="15">
                  <a:moveTo>
                    <a:pt x="4" y="15"/>
                  </a:moveTo>
                  <a:cubicBezTo>
                    <a:pt x="2" y="14"/>
                    <a:pt x="0" y="9"/>
                    <a:pt x="1" y="7"/>
                  </a:cubicBezTo>
                  <a:cubicBezTo>
                    <a:pt x="1" y="4"/>
                    <a:pt x="5" y="0"/>
                    <a:pt x="7" y="1"/>
                  </a:cubicBezTo>
                  <a:cubicBezTo>
                    <a:pt x="10" y="1"/>
                    <a:pt x="14" y="7"/>
                    <a:pt x="13" y="9"/>
                  </a:cubicBezTo>
                  <a:cubicBezTo>
                    <a:pt x="13" y="10"/>
                    <a:pt x="10" y="11"/>
                    <a:pt x="9" y="12"/>
                  </a:cubicBezTo>
                  <a:cubicBezTo>
                    <a:pt x="8" y="13"/>
                    <a:pt x="5" y="15"/>
                    <a:pt x="4" y="15"/>
                  </a:cubicBezTo>
                  <a:close/>
                </a:path>
              </a:pathLst>
            </a:custGeom>
            <a:grp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aphicFrame>
        <p:nvGraphicFramePr>
          <p:cNvPr id="139" name="Chart 138"/>
          <p:cNvGraphicFramePr/>
          <p:nvPr/>
        </p:nvGraphicFramePr>
        <p:xfrm>
          <a:off x="552707" y="5176905"/>
          <a:ext cx="1511539" cy="159984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0" name="Chart 139"/>
          <p:cNvGraphicFramePr/>
          <p:nvPr/>
        </p:nvGraphicFramePr>
        <p:xfrm>
          <a:off x="4544869" y="1679290"/>
          <a:ext cx="1511539" cy="159984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41" name="Chart 140"/>
          <p:cNvGraphicFramePr/>
          <p:nvPr/>
        </p:nvGraphicFramePr>
        <p:xfrm>
          <a:off x="3531008" y="3906463"/>
          <a:ext cx="1511539" cy="15998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42" name="Chart 141"/>
          <p:cNvGraphicFramePr/>
          <p:nvPr/>
        </p:nvGraphicFramePr>
        <p:xfrm>
          <a:off x="625505" y="2547791"/>
          <a:ext cx="1511539" cy="1599840"/>
        </p:xfrm>
        <a:graphic>
          <a:graphicData uri="http://schemas.openxmlformats.org/drawingml/2006/chart">
            <c:chart xmlns:c="http://schemas.openxmlformats.org/drawingml/2006/chart" xmlns:r="http://schemas.openxmlformats.org/officeDocument/2006/relationships" r:id="rId7"/>
          </a:graphicData>
        </a:graphic>
      </p:graphicFrame>
      <p:grpSp>
        <p:nvGrpSpPr>
          <p:cNvPr id="159" name="Group 279"/>
          <p:cNvGrpSpPr/>
          <p:nvPr/>
        </p:nvGrpSpPr>
        <p:grpSpPr>
          <a:xfrm>
            <a:off x="9140267" y="1123717"/>
            <a:ext cx="718675" cy="718675"/>
            <a:chOff x="846989" y="1401020"/>
            <a:chExt cx="877416" cy="877416"/>
          </a:xfrm>
          <a:effectLst/>
        </p:grpSpPr>
        <p:sp>
          <p:nvSpPr>
            <p:cNvPr id="160" name="Teardrop 159"/>
            <p:cNvSpPr/>
            <p:nvPr/>
          </p:nvSpPr>
          <p:spPr>
            <a:xfrm rot="8100000">
              <a:off x="846989" y="1401020"/>
              <a:ext cx="877416" cy="877416"/>
            </a:xfrm>
            <a:prstGeom prst="teardrop">
              <a:avLst/>
            </a:prstGeom>
            <a:solidFill>
              <a:srgbClr val="157EBF"/>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4"/>
                </a:solidFill>
              </a:endParaRPr>
            </a:p>
          </p:txBody>
        </p:sp>
        <p:sp>
          <p:nvSpPr>
            <p:cNvPr id="161" name="Oval 160"/>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157EBF"/>
                  </a:solidFill>
                </a:rPr>
                <a:t>50%</a:t>
              </a:r>
            </a:p>
          </p:txBody>
        </p:sp>
      </p:grpSp>
      <p:grpSp>
        <p:nvGrpSpPr>
          <p:cNvPr id="162" name="Group 279"/>
          <p:cNvGrpSpPr/>
          <p:nvPr/>
        </p:nvGrpSpPr>
        <p:grpSpPr>
          <a:xfrm>
            <a:off x="8839155" y="3235559"/>
            <a:ext cx="718675" cy="718675"/>
            <a:chOff x="846989" y="1401020"/>
            <a:chExt cx="877416" cy="877416"/>
          </a:xfrm>
          <a:effectLst/>
        </p:grpSpPr>
        <p:sp>
          <p:nvSpPr>
            <p:cNvPr id="163" name="Teardrop 162"/>
            <p:cNvSpPr/>
            <p:nvPr/>
          </p:nvSpPr>
          <p:spPr>
            <a:xfrm rot="8100000">
              <a:off x="846989" y="1401020"/>
              <a:ext cx="877416" cy="877416"/>
            </a:xfrm>
            <a:prstGeom prst="teardrop">
              <a:avLst/>
            </a:prstGeom>
            <a:solidFill>
              <a:srgbClr val="36B8E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1"/>
                </a:solidFill>
              </a:endParaRPr>
            </a:p>
          </p:txBody>
        </p:sp>
        <p:sp>
          <p:nvSpPr>
            <p:cNvPr id="164" name="Oval 163"/>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36B8E3"/>
                  </a:solidFill>
                </a:rPr>
                <a:t>80%</a:t>
              </a:r>
            </a:p>
          </p:txBody>
        </p:sp>
      </p:grpSp>
      <p:grpSp>
        <p:nvGrpSpPr>
          <p:cNvPr id="165" name="Group 279"/>
          <p:cNvGrpSpPr/>
          <p:nvPr/>
        </p:nvGrpSpPr>
        <p:grpSpPr>
          <a:xfrm>
            <a:off x="10168450" y="4007383"/>
            <a:ext cx="718675" cy="718675"/>
            <a:chOff x="846989" y="1401020"/>
            <a:chExt cx="877416" cy="877416"/>
          </a:xfrm>
          <a:effectLst/>
        </p:grpSpPr>
        <p:sp>
          <p:nvSpPr>
            <p:cNvPr id="166" name="Teardrop 165"/>
            <p:cNvSpPr/>
            <p:nvPr/>
          </p:nvSpPr>
          <p:spPr>
            <a:xfrm rot="8100000">
              <a:off x="846989" y="1401020"/>
              <a:ext cx="877416" cy="877416"/>
            </a:xfrm>
            <a:prstGeom prst="teardrop">
              <a:avLst/>
            </a:prstGeom>
            <a:solidFill>
              <a:srgbClr val="239B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2"/>
                </a:solidFill>
              </a:endParaRPr>
            </a:p>
          </p:txBody>
        </p:sp>
        <p:sp>
          <p:nvSpPr>
            <p:cNvPr id="167" name="Oval 1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239BD3"/>
                  </a:solidFill>
                </a:rPr>
                <a:t>60%</a:t>
              </a:r>
            </a:p>
          </p:txBody>
        </p:sp>
      </p:grpSp>
      <p:grpSp>
        <p:nvGrpSpPr>
          <p:cNvPr id="168" name="Group 279"/>
          <p:cNvGrpSpPr/>
          <p:nvPr/>
        </p:nvGrpSpPr>
        <p:grpSpPr>
          <a:xfrm>
            <a:off x="8572713" y="5070068"/>
            <a:ext cx="718675" cy="718675"/>
            <a:chOff x="846989" y="1401020"/>
            <a:chExt cx="877416" cy="877416"/>
          </a:xfrm>
          <a:effectLst/>
        </p:grpSpPr>
        <p:sp>
          <p:nvSpPr>
            <p:cNvPr id="169" name="Teardrop 168"/>
            <p:cNvSpPr/>
            <p:nvPr/>
          </p:nvSpPr>
          <p:spPr>
            <a:xfrm rot="8100000">
              <a:off x="846989" y="1401020"/>
              <a:ext cx="877416" cy="877416"/>
            </a:xfrm>
            <a:prstGeom prst="teardrop">
              <a:avLst/>
            </a:prstGeom>
            <a:solidFill>
              <a:srgbClr val="0967B9"/>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67" b="1" dirty="0">
                <a:solidFill>
                  <a:schemeClr val="accent3"/>
                </a:solidFill>
              </a:endParaRPr>
            </a:p>
          </p:txBody>
        </p:sp>
        <p:sp>
          <p:nvSpPr>
            <p:cNvPr id="170" name="Oval 16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467" b="1" dirty="0">
                  <a:solidFill>
                    <a:srgbClr val="0967B9"/>
                  </a:solidFill>
                </a:rPr>
                <a:t>70%</a:t>
              </a:r>
            </a:p>
          </p:txBody>
        </p:sp>
      </p:grpSp>
      <p:grpSp>
        <p:nvGrpSpPr>
          <p:cNvPr id="131" name="Group 130"/>
          <p:cNvGrpSpPr/>
          <p:nvPr/>
        </p:nvGrpSpPr>
        <p:grpSpPr>
          <a:xfrm>
            <a:off x="370046" y="304456"/>
            <a:ext cx="5845156" cy="1230983"/>
            <a:chOff x="587022" y="976809"/>
            <a:chExt cx="5845156" cy="1230983"/>
          </a:xfrm>
        </p:grpSpPr>
        <p:sp>
          <p:nvSpPr>
            <p:cNvPr id="132" name="TextBox 13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FINLAND MAP</a:t>
              </a:r>
            </a:p>
          </p:txBody>
        </p:sp>
        <p:sp>
          <p:nvSpPr>
            <p:cNvPr id="133" name="TextBox 132"/>
            <p:cNvSpPr txBox="1"/>
            <p:nvPr/>
          </p:nvSpPr>
          <p:spPr>
            <a:xfrm>
              <a:off x="612683" y="1684572"/>
              <a:ext cx="5819495" cy="523220"/>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171" name="TextBox 170"/>
          <p:cNvSpPr txBox="1"/>
          <p:nvPr/>
        </p:nvSpPr>
        <p:spPr>
          <a:xfrm>
            <a:off x="5062800" y="4157383"/>
            <a:ext cx="2533560"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3" name="TextBox 172"/>
          <p:cNvSpPr txBox="1"/>
          <p:nvPr/>
        </p:nvSpPr>
        <p:spPr>
          <a:xfrm>
            <a:off x="5981522" y="1941392"/>
            <a:ext cx="2533560"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4" name="TextBox 173"/>
          <p:cNvSpPr txBox="1"/>
          <p:nvPr/>
        </p:nvSpPr>
        <p:spPr>
          <a:xfrm>
            <a:off x="2079374" y="2799834"/>
            <a:ext cx="2533560"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75" name="TextBox 174"/>
          <p:cNvSpPr txBox="1"/>
          <p:nvPr/>
        </p:nvSpPr>
        <p:spPr>
          <a:xfrm>
            <a:off x="2007828" y="5437092"/>
            <a:ext cx="2533560"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pic>
        <p:nvPicPr>
          <p:cNvPr id="111" name="Picture 11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345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750"/>
                                        <p:tgtEl>
                                          <p:spTgt spid="13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0"/>
                                        </p:tgtEl>
                                        <p:attrNameLst>
                                          <p:attrName>style.visibility</p:attrName>
                                        </p:attrNameLst>
                                      </p:cBhvr>
                                      <p:to>
                                        <p:strVal val="visible"/>
                                      </p:to>
                                    </p:set>
                                    <p:anim calcmode="lin" valueType="num">
                                      <p:cBhvr additive="base">
                                        <p:cTn id="11" dur="250" fill="hold"/>
                                        <p:tgtEl>
                                          <p:spTgt spid="340"/>
                                        </p:tgtEl>
                                        <p:attrNameLst>
                                          <p:attrName>ppt_x</p:attrName>
                                        </p:attrNameLst>
                                      </p:cBhvr>
                                      <p:tavLst>
                                        <p:tav tm="0">
                                          <p:val>
                                            <p:strVal val="#ppt_x"/>
                                          </p:val>
                                        </p:tav>
                                        <p:tav tm="100000">
                                          <p:val>
                                            <p:strVal val="#ppt_x"/>
                                          </p:val>
                                        </p:tav>
                                      </p:tavLst>
                                    </p:anim>
                                    <p:anim calcmode="lin" valueType="num">
                                      <p:cBhvr additive="base">
                                        <p:cTn id="12" dur="250" fill="hold"/>
                                        <p:tgtEl>
                                          <p:spTgt spid="34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346"/>
                                        </p:tgtEl>
                                        <p:attrNameLst>
                                          <p:attrName>style.visibility</p:attrName>
                                        </p:attrNameLst>
                                      </p:cBhvr>
                                      <p:to>
                                        <p:strVal val="visible"/>
                                      </p:to>
                                    </p:set>
                                    <p:anim calcmode="lin" valueType="num">
                                      <p:cBhvr additive="base">
                                        <p:cTn id="16" dur="250" fill="hold"/>
                                        <p:tgtEl>
                                          <p:spTgt spid="346"/>
                                        </p:tgtEl>
                                        <p:attrNameLst>
                                          <p:attrName>ppt_x</p:attrName>
                                        </p:attrNameLst>
                                      </p:cBhvr>
                                      <p:tavLst>
                                        <p:tav tm="0">
                                          <p:val>
                                            <p:strVal val="#ppt_x"/>
                                          </p:val>
                                        </p:tav>
                                        <p:tav tm="100000">
                                          <p:val>
                                            <p:strVal val="#ppt_x"/>
                                          </p:val>
                                        </p:tav>
                                      </p:tavLst>
                                    </p:anim>
                                    <p:anim calcmode="lin" valueType="num">
                                      <p:cBhvr additive="base">
                                        <p:cTn id="17" dur="250" fill="hold"/>
                                        <p:tgtEl>
                                          <p:spTgt spid="346"/>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250" fill="hold"/>
                                        <p:tgtEl>
                                          <p:spTgt spid="10"/>
                                        </p:tgtEl>
                                        <p:attrNameLst>
                                          <p:attrName>ppt_x</p:attrName>
                                        </p:attrNameLst>
                                      </p:cBhvr>
                                      <p:tavLst>
                                        <p:tav tm="0">
                                          <p:val>
                                            <p:strVal val="#ppt_x"/>
                                          </p:val>
                                        </p:tav>
                                        <p:tav tm="100000">
                                          <p:val>
                                            <p:strVal val="#ppt_x"/>
                                          </p:val>
                                        </p:tav>
                                      </p:tavLst>
                                    </p:anim>
                                    <p:anim calcmode="lin" valueType="num">
                                      <p:cBhvr additive="base">
                                        <p:cTn id="22" dur="25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344"/>
                                        </p:tgtEl>
                                        <p:attrNameLst>
                                          <p:attrName>style.visibility</p:attrName>
                                        </p:attrNameLst>
                                      </p:cBhvr>
                                      <p:to>
                                        <p:strVal val="visible"/>
                                      </p:to>
                                    </p:set>
                                    <p:anim calcmode="lin" valueType="num">
                                      <p:cBhvr additive="base">
                                        <p:cTn id="26" dur="250" fill="hold"/>
                                        <p:tgtEl>
                                          <p:spTgt spid="344"/>
                                        </p:tgtEl>
                                        <p:attrNameLst>
                                          <p:attrName>ppt_x</p:attrName>
                                        </p:attrNameLst>
                                      </p:cBhvr>
                                      <p:tavLst>
                                        <p:tav tm="0">
                                          <p:val>
                                            <p:strVal val="#ppt_x"/>
                                          </p:val>
                                        </p:tav>
                                        <p:tav tm="100000">
                                          <p:val>
                                            <p:strVal val="#ppt_x"/>
                                          </p:val>
                                        </p:tav>
                                      </p:tavLst>
                                    </p:anim>
                                    <p:anim calcmode="lin" valueType="num">
                                      <p:cBhvr additive="base">
                                        <p:cTn id="27" dur="250" fill="hold"/>
                                        <p:tgtEl>
                                          <p:spTgt spid="344"/>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342"/>
                                        </p:tgtEl>
                                        <p:attrNameLst>
                                          <p:attrName>style.visibility</p:attrName>
                                        </p:attrNameLst>
                                      </p:cBhvr>
                                      <p:to>
                                        <p:strVal val="visible"/>
                                      </p:to>
                                    </p:set>
                                    <p:anim calcmode="lin" valueType="num">
                                      <p:cBhvr additive="base">
                                        <p:cTn id="31" dur="250" fill="hold"/>
                                        <p:tgtEl>
                                          <p:spTgt spid="342"/>
                                        </p:tgtEl>
                                        <p:attrNameLst>
                                          <p:attrName>ppt_x</p:attrName>
                                        </p:attrNameLst>
                                      </p:cBhvr>
                                      <p:tavLst>
                                        <p:tav tm="0">
                                          <p:val>
                                            <p:strVal val="#ppt_x"/>
                                          </p:val>
                                        </p:tav>
                                        <p:tav tm="100000">
                                          <p:val>
                                            <p:strVal val="#ppt_x"/>
                                          </p:val>
                                        </p:tav>
                                      </p:tavLst>
                                    </p:anim>
                                    <p:anim calcmode="lin" valueType="num">
                                      <p:cBhvr additive="base">
                                        <p:cTn id="32" dur="250" fill="hold"/>
                                        <p:tgtEl>
                                          <p:spTgt spid="342"/>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341"/>
                                        </p:tgtEl>
                                        <p:attrNameLst>
                                          <p:attrName>style.visibility</p:attrName>
                                        </p:attrNameLst>
                                      </p:cBhvr>
                                      <p:to>
                                        <p:strVal val="visible"/>
                                      </p:to>
                                    </p:set>
                                    <p:anim calcmode="lin" valueType="num">
                                      <p:cBhvr additive="base">
                                        <p:cTn id="36" dur="250" fill="hold"/>
                                        <p:tgtEl>
                                          <p:spTgt spid="341"/>
                                        </p:tgtEl>
                                        <p:attrNameLst>
                                          <p:attrName>ppt_x</p:attrName>
                                        </p:attrNameLst>
                                      </p:cBhvr>
                                      <p:tavLst>
                                        <p:tav tm="0">
                                          <p:val>
                                            <p:strVal val="#ppt_x"/>
                                          </p:val>
                                        </p:tav>
                                        <p:tav tm="100000">
                                          <p:val>
                                            <p:strVal val="#ppt_x"/>
                                          </p:val>
                                        </p:tav>
                                      </p:tavLst>
                                    </p:anim>
                                    <p:anim calcmode="lin" valueType="num">
                                      <p:cBhvr additive="base">
                                        <p:cTn id="37" dur="250" fill="hold"/>
                                        <p:tgtEl>
                                          <p:spTgt spid="341"/>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343"/>
                                        </p:tgtEl>
                                        <p:attrNameLst>
                                          <p:attrName>style.visibility</p:attrName>
                                        </p:attrNameLst>
                                      </p:cBhvr>
                                      <p:to>
                                        <p:strVal val="visible"/>
                                      </p:to>
                                    </p:set>
                                    <p:anim calcmode="lin" valueType="num">
                                      <p:cBhvr additive="base">
                                        <p:cTn id="41" dur="250" fill="hold"/>
                                        <p:tgtEl>
                                          <p:spTgt spid="343"/>
                                        </p:tgtEl>
                                        <p:attrNameLst>
                                          <p:attrName>ppt_x</p:attrName>
                                        </p:attrNameLst>
                                      </p:cBhvr>
                                      <p:tavLst>
                                        <p:tav tm="0">
                                          <p:val>
                                            <p:strVal val="#ppt_x"/>
                                          </p:val>
                                        </p:tav>
                                        <p:tav tm="100000">
                                          <p:val>
                                            <p:strVal val="#ppt_x"/>
                                          </p:val>
                                        </p:tav>
                                      </p:tavLst>
                                    </p:anim>
                                    <p:anim calcmode="lin" valueType="num">
                                      <p:cBhvr additive="base">
                                        <p:cTn id="42" dur="250" fill="hold"/>
                                        <p:tgtEl>
                                          <p:spTgt spid="343"/>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345"/>
                                        </p:tgtEl>
                                        <p:attrNameLst>
                                          <p:attrName>style.visibility</p:attrName>
                                        </p:attrNameLst>
                                      </p:cBhvr>
                                      <p:to>
                                        <p:strVal val="visible"/>
                                      </p:to>
                                    </p:set>
                                    <p:anim calcmode="lin" valueType="num">
                                      <p:cBhvr additive="base">
                                        <p:cTn id="46" dur="250" fill="hold"/>
                                        <p:tgtEl>
                                          <p:spTgt spid="345"/>
                                        </p:tgtEl>
                                        <p:attrNameLst>
                                          <p:attrName>ppt_x</p:attrName>
                                        </p:attrNameLst>
                                      </p:cBhvr>
                                      <p:tavLst>
                                        <p:tav tm="0">
                                          <p:val>
                                            <p:strVal val="#ppt_x"/>
                                          </p:val>
                                        </p:tav>
                                        <p:tav tm="100000">
                                          <p:val>
                                            <p:strVal val="#ppt_x"/>
                                          </p:val>
                                        </p:tav>
                                      </p:tavLst>
                                    </p:anim>
                                    <p:anim calcmode="lin" valueType="num">
                                      <p:cBhvr additive="base">
                                        <p:cTn id="47" dur="250" fill="hold"/>
                                        <p:tgtEl>
                                          <p:spTgt spid="345"/>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250" fill="hold"/>
                                        <p:tgtEl>
                                          <p:spTgt spid="11"/>
                                        </p:tgtEl>
                                        <p:attrNameLst>
                                          <p:attrName>ppt_x</p:attrName>
                                        </p:attrNameLst>
                                      </p:cBhvr>
                                      <p:tavLst>
                                        <p:tav tm="0">
                                          <p:val>
                                            <p:strVal val="#ppt_x"/>
                                          </p:val>
                                        </p:tav>
                                        <p:tav tm="100000">
                                          <p:val>
                                            <p:strVal val="#ppt_x"/>
                                          </p:val>
                                        </p:tav>
                                      </p:tavLst>
                                    </p:anim>
                                    <p:anim calcmode="lin" valueType="num">
                                      <p:cBhvr additive="base">
                                        <p:cTn id="52" dur="250" fill="hold"/>
                                        <p:tgtEl>
                                          <p:spTgt spid="1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348"/>
                                        </p:tgtEl>
                                        <p:attrNameLst>
                                          <p:attrName>style.visibility</p:attrName>
                                        </p:attrNameLst>
                                      </p:cBhvr>
                                      <p:to>
                                        <p:strVal val="visible"/>
                                      </p:to>
                                    </p:set>
                                    <p:anim calcmode="lin" valueType="num">
                                      <p:cBhvr additive="base">
                                        <p:cTn id="56" dur="250" fill="hold"/>
                                        <p:tgtEl>
                                          <p:spTgt spid="348"/>
                                        </p:tgtEl>
                                        <p:attrNameLst>
                                          <p:attrName>ppt_x</p:attrName>
                                        </p:attrNameLst>
                                      </p:cBhvr>
                                      <p:tavLst>
                                        <p:tav tm="0">
                                          <p:val>
                                            <p:strVal val="#ppt_x"/>
                                          </p:val>
                                        </p:tav>
                                        <p:tav tm="100000">
                                          <p:val>
                                            <p:strVal val="#ppt_x"/>
                                          </p:val>
                                        </p:tav>
                                      </p:tavLst>
                                    </p:anim>
                                    <p:anim calcmode="lin" valueType="num">
                                      <p:cBhvr additive="base">
                                        <p:cTn id="57" dur="250" fill="hold"/>
                                        <p:tgtEl>
                                          <p:spTgt spid="34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nodeType="after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additive="base">
                                        <p:cTn id="61" dur="250" fill="hold"/>
                                        <p:tgtEl>
                                          <p:spTgt spid="12"/>
                                        </p:tgtEl>
                                        <p:attrNameLst>
                                          <p:attrName>ppt_x</p:attrName>
                                        </p:attrNameLst>
                                      </p:cBhvr>
                                      <p:tavLst>
                                        <p:tav tm="0">
                                          <p:val>
                                            <p:strVal val="#ppt_x"/>
                                          </p:val>
                                        </p:tav>
                                        <p:tav tm="100000">
                                          <p:val>
                                            <p:strVal val="#ppt_x"/>
                                          </p:val>
                                        </p:tav>
                                      </p:tavLst>
                                    </p:anim>
                                    <p:anim calcmode="lin" valueType="num">
                                      <p:cBhvr additive="base">
                                        <p:cTn id="62" dur="250" fill="hold"/>
                                        <p:tgtEl>
                                          <p:spTgt spid="12"/>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 calcmode="lin" valueType="num">
                                      <p:cBhvr additive="base">
                                        <p:cTn id="66" dur="250" fill="hold"/>
                                        <p:tgtEl>
                                          <p:spTgt spid="6"/>
                                        </p:tgtEl>
                                        <p:attrNameLst>
                                          <p:attrName>ppt_x</p:attrName>
                                        </p:attrNameLst>
                                      </p:cBhvr>
                                      <p:tavLst>
                                        <p:tav tm="0">
                                          <p:val>
                                            <p:strVal val="#ppt_x"/>
                                          </p:val>
                                        </p:tav>
                                        <p:tav tm="100000">
                                          <p:val>
                                            <p:strVal val="#ppt_x"/>
                                          </p:val>
                                        </p:tav>
                                      </p:tavLst>
                                    </p:anim>
                                    <p:anim calcmode="lin" valueType="num">
                                      <p:cBhvr additive="base">
                                        <p:cTn id="67" dur="250" fill="hold"/>
                                        <p:tgtEl>
                                          <p:spTgt spid="6"/>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1" accel="50000" decel="50000" fill="hold" nodeType="afterEffect">
                                  <p:stCondLst>
                                    <p:cond delay="0"/>
                                  </p:stCondLst>
                                  <p:childTnLst>
                                    <p:set>
                                      <p:cBhvr>
                                        <p:cTn id="70" dur="1" fill="hold">
                                          <p:stCondLst>
                                            <p:cond delay="0"/>
                                          </p:stCondLst>
                                        </p:cTn>
                                        <p:tgtEl>
                                          <p:spTgt spid="162"/>
                                        </p:tgtEl>
                                        <p:attrNameLst>
                                          <p:attrName>style.visibility</p:attrName>
                                        </p:attrNameLst>
                                      </p:cBhvr>
                                      <p:to>
                                        <p:strVal val="visible"/>
                                      </p:to>
                                    </p:set>
                                    <p:anim calcmode="lin" valueType="num">
                                      <p:cBhvr additive="base">
                                        <p:cTn id="71" dur="500" fill="hold"/>
                                        <p:tgtEl>
                                          <p:spTgt spid="162"/>
                                        </p:tgtEl>
                                        <p:attrNameLst>
                                          <p:attrName>ppt_x</p:attrName>
                                        </p:attrNameLst>
                                      </p:cBhvr>
                                      <p:tavLst>
                                        <p:tav tm="0">
                                          <p:val>
                                            <p:strVal val="#ppt_x"/>
                                          </p:val>
                                        </p:tav>
                                        <p:tav tm="100000">
                                          <p:val>
                                            <p:strVal val="#ppt_x"/>
                                          </p:val>
                                        </p:tav>
                                      </p:tavLst>
                                    </p:anim>
                                    <p:anim calcmode="lin" valueType="num">
                                      <p:cBhvr additive="base">
                                        <p:cTn id="72" dur="500" fill="hold"/>
                                        <p:tgtEl>
                                          <p:spTgt spid="162"/>
                                        </p:tgtEl>
                                        <p:attrNameLst>
                                          <p:attrName>ppt_y</p:attrName>
                                        </p:attrNameLst>
                                      </p:cBhvr>
                                      <p:tavLst>
                                        <p:tav tm="0">
                                          <p:val>
                                            <p:strVal val="0-#ppt_h/2"/>
                                          </p:val>
                                        </p:tav>
                                        <p:tav tm="100000">
                                          <p:val>
                                            <p:strVal val="#ppt_y"/>
                                          </p:val>
                                        </p:tav>
                                      </p:tavLst>
                                    </p:anim>
                                  </p:childTnLst>
                                </p:cTn>
                              </p:par>
                            </p:childTnLst>
                          </p:cTn>
                        </p:par>
                        <p:par>
                          <p:cTn id="73" fill="hold">
                            <p:stCondLst>
                              <p:cond delay="4250"/>
                            </p:stCondLst>
                            <p:childTnLst>
                              <p:par>
                                <p:cTn id="74" presetID="31" presetClass="entr" presetSubtype="0" fill="hold" grpId="0" nodeType="afterEffect">
                                  <p:stCondLst>
                                    <p:cond delay="0"/>
                                  </p:stCondLst>
                                  <p:iterate type="lt">
                                    <p:tmPct val="5000"/>
                                  </p:iterate>
                                  <p:childTnLst>
                                    <p:set>
                                      <p:cBhvr>
                                        <p:cTn id="75" dur="1" fill="hold">
                                          <p:stCondLst>
                                            <p:cond delay="0"/>
                                          </p:stCondLst>
                                        </p:cTn>
                                        <p:tgtEl>
                                          <p:spTgt spid="142"/>
                                        </p:tgtEl>
                                        <p:attrNameLst>
                                          <p:attrName>style.visibility</p:attrName>
                                        </p:attrNameLst>
                                      </p:cBhvr>
                                      <p:to>
                                        <p:strVal val="visible"/>
                                      </p:to>
                                    </p:set>
                                    <p:anim calcmode="lin" valueType="num">
                                      <p:cBhvr>
                                        <p:cTn id="76" dur="1000" fill="hold"/>
                                        <p:tgtEl>
                                          <p:spTgt spid="142"/>
                                        </p:tgtEl>
                                        <p:attrNameLst>
                                          <p:attrName>ppt_w</p:attrName>
                                        </p:attrNameLst>
                                      </p:cBhvr>
                                      <p:tavLst>
                                        <p:tav tm="0">
                                          <p:val>
                                            <p:fltVal val="0"/>
                                          </p:val>
                                        </p:tav>
                                        <p:tav tm="100000">
                                          <p:val>
                                            <p:strVal val="#ppt_w"/>
                                          </p:val>
                                        </p:tav>
                                      </p:tavLst>
                                    </p:anim>
                                    <p:anim calcmode="lin" valueType="num">
                                      <p:cBhvr>
                                        <p:cTn id="77" dur="1000" fill="hold"/>
                                        <p:tgtEl>
                                          <p:spTgt spid="142"/>
                                        </p:tgtEl>
                                        <p:attrNameLst>
                                          <p:attrName>ppt_h</p:attrName>
                                        </p:attrNameLst>
                                      </p:cBhvr>
                                      <p:tavLst>
                                        <p:tav tm="0">
                                          <p:val>
                                            <p:fltVal val="0"/>
                                          </p:val>
                                        </p:tav>
                                        <p:tav tm="100000">
                                          <p:val>
                                            <p:strVal val="#ppt_h"/>
                                          </p:val>
                                        </p:tav>
                                      </p:tavLst>
                                    </p:anim>
                                    <p:anim calcmode="lin" valueType="num">
                                      <p:cBhvr>
                                        <p:cTn id="78" dur="1000" fill="hold"/>
                                        <p:tgtEl>
                                          <p:spTgt spid="142"/>
                                        </p:tgtEl>
                                        <p:attrNameLst>
                                          <p:attrName>style.rotation</p:attrName>
                                        </p:attrNameLst>
                                      </p:cBhvr>
                                      <p:tavLst>
                                        <p:tav tm="0">
                                          <p:val>
                                            <p:fltVal val="90"/>
                                          </p:val>
                                        </p:tav>
                                        <p:tav tm="100000">
                                          <p:val>
                                            <p:fltVal val="0"/>
                                          </p:val>
                                        </p:tav>
                                      </p:tavLst>
                                    </p:anim>
                                    <p:animEffect transition="in" filter="fade">
                                      <p:cBhvr>
                                        <p:cTn id="79" dur="1000"/>
                                        <p:tgtEl>
                                          <p:spTgt spid="142"/>
                                        </p:tgtEl>
                                      </p:cBhvr>
                                    </p:animEffect>
                                  </p:childTnLst>
                                </p:cTn>
                              </p:par>
                            </p:childTnLst>
                          </p:cTn>
                        </p:par>
                        <p:par>
                          <p:cTn id="80" fill="hold">
                            <p:stCondLst>
                              <p:cond delay="5250"/>
                            </p:stCondLst>
                            <p:childTnLst>
                              <p:par>
                                <p:cTn id="81" presetID="22" presetClass="entr" presetSubtype="1" fill="hold" grpId="0" nodeType="afterEffect">
                                  <p:stCondLst>
                                    <p:cond delay="0"/>
                                  </p:stCondLst>
                                  <p:childTnLst>
                                    <p:set>
                                      <p:cBhvr>
                                        <p:cTn id="82" dur="1" fill="hold">
                                          <p:stCondLst>
                                            <p:cond delay="0"/>
                                          </p:stCondLst>
                                        </p:cTn>
                                        <p:tgtEl>
                                          <p:spTgt spid="174"/>
                                        </p:tgtEl>
                                        <p:attrNameLst>
                                          <p:attrName>style.visibility</p:attrName>
                                        </p:attrNameLst>
                                      </p:cBhvr>
                                      <p:to>
                                        <p:strVal val="visible"/>
                                      </p:to>
                                    </p:set>
                                    <p:animEffect transition="in" filter="wipe(up)">
                                      <p:cBhvr>
                                        <p:cTn id="83" dur="500"/>
                                        <p:tgtEl>
                                          <p:spTgt spid="174"/>
                                        </p:tgtEl>
                                      </p:cBhvr>
                                    </p:animEffect>
                                  </p:childTnLst>
                                </p:cTn>
                              </p:par>
                            </p:childTnLst>
                          </p:cTn>
                        </p:par>
                        <p:par>
                          <p:cTn id="84" fill="hold">
                            <p:stCondLst>
                              <p:cond delay="5750"/>
                            </p:stCondLst>
                            <p:childTnLst>
                              <p:par>
                                <p:cTn id="85" presetID="2" presetClass="entr" presetSubtype="1" accel="50000" decel="50000" fill="hold" nodeType="afterEffect">
                                  <p:stCondLst>
                                    <p:cond delay="0"/>
                                  </p:stCondLst>
                                  <p:childTnLst>
                                    <p:set>
                                      <p:cBhvr>
                                        <p:cTn id="86" dur="1" fill="hold">
                                          <p:stCondLst>
                                            <p:cond delay="0"/>
                                          </p:stCondLst>
                                        </p:cTn>
                                        <p:tgtEl>
                                          <p:spTgt spid="165"/>
                                        </p:tgtEl>
                                        <p:attrNameLst>
                                          <p:attrName>style.visibility</p:attrName>
                                        </p:attrNameLst>
                                      </p:cBhvr>
                                      <p:to>
                                        <p:strVal val="visible"/>
                                      </p:to>
                                    </p:set>
                                    <p:anim calcmode="lin" valueType="num">
                                      <p:cBhvr additive="base">
                                        <p:cTn id="87" dur="500" fill="hold"/>
                                        <p:tgtEl>
                                          <p:spTgt spid="165"/>
                                        </p:tgtEl>
                                        <p:attrNameLst>
                                          <p:attrName>ppt_x</p:attrName>
                                        </p:attrNameLst>
                                      </p:cBhvr>
                                      <p:tavLst>
                                        <p:tav tm="0">
                                          <p:val>
                                            <p:strVal val="#ppt_x"/>
                                          </p:val>
                                        </p:tav>
                                        <p:tav tm="100000">
                                          <p:val>
                                            <p:strVal val="#ppt_x"/>
                                          </p:val>
                                        </p:tav>
                                      </p:tavLst>
                                    </p:anim>
                                    <p:anim calcmode="lin" valueType="num">
                                      <p:cBhvr additive="base">
                                        <p:cTn id="88" dur="500" fill="hold"/>
                                        <p:tgtEl>
                                          <p:spTgt spid="165"/>
                                        </p:tgtEl>
                                        <p:attrNameLst>
                                          <p:attrName>ppt_y</p:attrName>
                                        </p:attrNameLst>
                                      </p:cBhvr>
                                      <p:tavLst>
                                        <p:tav tm="0">
                                          <p:val>
                                            <p:strVal val="0-#ppt_h/2"/>
                                          </p:val>
                                        </p:tav>
                                        <p:tav tm="100000">
                                          <p:val>
                                            <p:strVal val="#ppt_y"/>
                                          </p:val>
                                        </p:tav>
                                      </p:tavLst>
                                    </p:anim>
                                  </p:childTnLst>
                                </p:cTn>
                              </p:par>
                            </p:childTnLst>
                          </p:cTn>
                        </p:par>
                        <p:par>
                          <p:cTn id="89" fill="hold">
                            <p:stCondLst>
                              <p:cond delay="6250"/>
                            </p:stCondLst>
                            <p:childTnLst>
                              <p:par>
                                <p:cTn id="90" presetID="31" presetClass="entr" presetSubtype="0" fill="hold" grpId="0" nodeType="afterEffect">
                                  <p:stCondLst>
                                    <p:cond delay="0"/>
                                  </p:stCondLst>
                                  <p:iterate type="lt">
                                    <p:tmPct val="5000"/>
                                  </p:iterate>
                                  <p:childTnLst>
                                    <p:set>
                                      <p:cBhvr>
                                        <p:cTn id="91" dur="1" fill="hold">
                                          <p:stCondLst>
                                            <p:cond delay="0"/>
                                          </p:stCondLst>
                                        </p:cTn>
                                        <p:tgtEl>
                                          <p:spTgt spid="140"/>
                                        </p:tgtEl>
                                        <p:attrNameLst>
                                          <p:attrName>style.visibility</p:attrName>
                                        </p:attrNameLst>
                                      </p:cBhvr>
                                      <p:to>
                                        <p:strVal val="visible"/>
                                      </p:to>
                                    </p:set>
                                    <p:anim calcmode="lin" valueType="num">
                                      <p:cBhvr>
                                        <p:cTn id="92" dur="1000" fill="hold"/>
                                        <p:tgtEl>
                                          <p:spTgt spid="140"/>
                                        </p:tgtEl>
                                        <p:attrNameLst>
                                          <p:attrName>ppt_w</p:attrName>
                                        </p:attrNameLst>
                                      </p:cBhvr>
                                      <p:tavLst>
                                        <p:tav tm="0">
                                          <p:val>
                                            <p:fltVal val="0"/>
                                          </p:val>
                                        </p:tav>
                                        <p:tav tm="100000">
                                          <p:val>
                                            <p:strVal val="#ppt_w"/>
                                          </p:val>
                                        </p:tav>
                                      </p:tavLst>
                                    </p:anim>
                                    <p:anim calcmode="lin" valueType="num">
                                      <p:cBhvr>
                                        <p:cTn id="93" dur="1000" fill="hold"/>
                                        <p:tgtEl>
                                          <p:spTgt spid="140"/>
                                        </p:tgtEl>
                                        <p:attrNameLst>
                                          <p:attrName>ppt_h</p:attrName>
                                        </p:attrNameLst>
                                      </p:cBhvr>
                                      <p:tavLst>
                                        <p:tav tm="0">
                                          <p:val>
                                            <p:fltVal val="0"/>
                                          </p:val>
                                        </p:tav>
                                        <p:tav tm="100000">
                                          <p:val>
                                            <p:strVal val="#ppt_h"/>
                                          </p:val>
                                        </p:tav>
                                      </p:tavLst>
                                    </p:anim>
                                    <p:anim calcmode="lin" valueType="num">
                                      <p:cBhvr>
                                        <p:cTn id="94" dur="1000" fill="hold"/>
                                        <p:tgtEl>
                                          <p:spTgt spid="140"/>
                                        </p:tgtEl>
                                        <p:attrNameLst>
                                          <p:attrName>style.rotation</p:attrName>
                                        </p:attrNameLst>
                                      </p:cBhvr>
                                      <p:tavLst>
                                        <p:tav tm="0">
                                          <p:val>
                                            <p:fltVal val="90"/>
                                          </p:val>
                                        </p:tav>
                                        <p:tav tm="100000">
                                          <p:val>
                                            <p:fltVal val="0"/>
                                          </p:val>
                                        </p:tav>
                                      </p:tavLst>
                                    </p:anim>
                                    <p:animEffect transition="in" filter="fade">
                                      <p:cBhvr>
                                        <p:cTn id="95" dur="1000"/>
                                        <p:tgtEl>
                                          <p:spTgt spid="140"/>
                                        </p:tgtEl>
                                      </p:cBhvr>
                                    </p:animEffect>
                                  </p:childTnLst>
                                </p:cTn>
                              </p:par>
                            </p:childTnLst>
                          </p:cTn>
                        </p:par>
                        <p:par>
                          <p:cTn id="96" fill="hold">
                            <p:stCondLst>
                              <p:cond delay="7250"/>
                            </p:stCondLst>
                            <p:childTnLst>
                              <p:par>
                                <p:cTn id="97" presetID="22" presetClass="entr" presetSubtype="1" fill="hold" grpId="0" nodeType="afterEffect">
                                  <p:stCondLst>
                                    <p:cond delay="0"/>
                                  </p:stCondLst>
                                  <p:childTnLst>
                                    <p:set>
                                      <p:cBhvr>
                                        <p:cTn id="98" dur="1" fill="hold">
                                          <p:stCondLst>
                                            <p:cond delay="0"/>
                                          </p:stCondLst>
                                        </p:cTn>
                                        <p:tgtEl>
                                          <p:spTgt spid="173"/>
                                        </p:tgtEl>
                                        <p:attrNameLst>
                                          <p:attrName>style.visibility</p:attrName>
                                        </p:attrNameLst>
                                      </p:cBhvr>
                                      <p:to>
                                        <p:strVal val="visible"/>
                                      </p:to>
                                    </p:set>
                                    <p:animEffect transition="in" filter="wipe(up)">
                                      <p:cBhvr>
                                        <p:cTn id="99" dur="500"/>
                                        <p:tgtEl>
                                          <p:spTgt spid="173"/>
                                        </p:tgtEl>
                                      </p:cBhvr>
                                    </p:animEffect>
                                  </p:childTnLst>
                                </p:cTn>
                              </p:par>
                            </p:childTnLst>
                          </p:cTn>
                        </p:par>
                        <p:par>
                          <p:cTn id="100" fill="hold">
                            <p:stCondLst>
                              <p:cond delay="7750"/>
                            </p:stCondLst>
                            <p:childTnLst>
                              <p:par>
                                <p:cTn id="101" presetID="2" presetClass="entr" presetSubtype="1" accel="50000" decel="50000" fill="hold" nodeType="afterEffect">
                                  <p:stCondLst>
                                    <p:cond delay="0"/>
                                  </p:stCondLst>
                                  <p:childTnLst>
                                    <p:set>
                                      <p:cBhvr>
                                        <p:cTn id="102" dur="1" fill="hold">
                                          <p:stCondLst>
                                            <p:cond delay="0"/>
                                          </p:stCondLst>
                                        </p:cTn>
                                        <p:tgtEl>
                                          <p:spTgt spid="168"/>
                                        </p:tgtEl>
                                        <p:attrNameLst>
                                          <p:attrName>style.visibility</p:attrName>
                                        </p:attrNameLst>
                                      </p:cBhvr>
                                      <p:to>
                                        <p:strVal val="visible"/>
                                      </p:to>
                                    </p:set>
                                    <p:anim calcmode="lin" valueType="num">
                                      <p:cBhvr additive="base">
                                        <p:cTn id="103" dur="500" fill="hold"/>
                                        <p:tgtEl>
                                          <p:spTgt spid="168"/>
                                        </p:tgtEl>
                                        <p:attrNameLst>
                                          <p:attrName>ppt_x</p:attrName>
                                        </p:attrNameLst>
                                      </p:cBhvr>
                                      <p:tavLst>
                                        <p:tav tm="0">
                                          <p:val>
                                            <p:strVal val="#ppt_x"/>
                                          </p:val>
                                        </p:tav>
                                        <p:tav tm="100000">
                                          <p:val>
                                            <p:strVal val="#ppt_x"/>
                                          </p:val>
                                        </p:tav>
                                      </p:tavLst>
                                    </p:anim>
                                    <p:anim calcmode="lin" valueType="num">
                                      <p:cBhvr additive="base">
                                        <p:cTn id="104" dur="500" fill="hold"/>
                                        <p:tgtEl>
                                          <p:spTgt spid="168"/>
                                        </p:tgtEl>
                                        <p:attrNameLst>
                                          <p:attrName>ppt_y</p:attrName>
                                        </p:attrNameLst>
                                      </p:cBhvr>
                                      <p:tavLst>
                                        <p:tav tm="0">
                                          <p:val>
                                            <p:strVal val="0-#ppt_h/2"/>
                                          </p:val>
                                        </p:tav>
                                        <p:tav tm="100000">
                                          <p:val>
                                            <p:strVal val="#ppt_y"/>
                                          </p:val>
                                        </p:tav>
                                      </p:tavLst>
                                    </p:anim>
                                  </p:childTnLst>
                                </p:cTn>
                              </p:par>
                            </p:childTnLst>
                          </p:cTn>
                        </p:par>
                        <p:par>
                          <p:cTn id="105" fill="hold">
                            <p:stCondLst>
                              <p:cond delay="8250"/>
                            </p:stCondLst>
                            <p:childTnLst>
                              <p:par>
                                <p:cTn id="106" presetID="31" presetClass="entr" presetSubtype="0" fill="hold" grpId="0" nodeType="afterEffect">
                                  <p:stCondLst>
                                    <p:cond delay="0"/>
                                  </p:stCondLst>
                                  <p:iterate type="lt">
                                    <p:tmPct val="5000"/>
                                  </p:iterate>
                                  <p:childTnLst>
                                    <p:set>
                                      <p:cBhvr>
                                        <p:cTn id="107" dur="1" fill="hold">
                                          <p:stCondLst>
                                            <p:cond delay="0"/>
                                          </p:stCondLst>
                                        </p:cTn>
                                        <p:tgtEl>
                                          <p:spTgt spid="141"/>
                                        </p:tgtEl>
                                        <p:attrNameLst>
                                          <p:attrName>style.visibility</p:attrName>
                                        </p:attrNameLst>
                                      </p:cBhvr>
                                      <p:to>
                                        <p:strVal val="visible"/>
                                      </p:to>
                                    </p:set>
                                    <p:anim calcmode="lin" valueType="num">
                                      <p:cBhvr>
                                        <p:cTn id="108" dur="1000" fill="hold"/>
                                        <p:tgtEl>
                                          <p:spTgt spid="141"/>
                                        </p:tgtEl>
                                        <p:attrNameLst>
                                          <p:attrName>ppt_w</p:attrName>
                                        </p:attrNameLst>
                                      </p:cBhvr>
                                      <p:tavLst>
                                        <p:tav tm="0">
                                          <p:val>
                                            <p:fltVal val="0"/>
                                          </p:val>
                                        </p:tav>
                                        <p:tav tm="100000">
                                          <p:val>
                                            <p:strVal val="#ppt_w"/>
                                          </p:val>
                                        </p:tav>
                                      </p:tavLst>
                                    </p:anim>
                                    <p:anim calcmode="lin" valueType="num">
                                      <p:cBhvr>
                                        <p:cTn id="109" dur="1000" fill="hold"/>
                                        <p:tgtEl>
                                          <p:spTgt spid="141"/>
                                        </p:tgtEl>
                                        <p:attrNameLst>
                                          <p:attrName>ppt_h</p:attrName>
                                        </p:attrNameLst>
                                      </p:cBhvr>
                                      <p:tavLst>
                                        <p:tav tm="0">
                                          <p:val>
                                            <p:fltVal val="0"/>
                                          </p:val>
                                        </p:tav>
                                        <p:tav tm="100000">
                                          <p:val>
                                            <p:strVal val="#ppt_h"/>
                                          </p:val>
                                        </p:tav>
                                      </p:tavLst>
                                    </p:anim>
                                    <p:anim calcmode="lin" valueType="num">
                                      <p:cBhvr>
                                        <p:cTn id="110" dur="1000" fill="hold"/>
                                        <p:tgtEl>
                                          <p:spTgt spid="141"/>
                                        </p:tgtEl>
                                        <p:attrNameLst>
                                          <p:attrName>style.rotation</p:attrName>
                                        </p:attrNameLst>
                                      </p:cBhvr>
                                      <p:tavLst>
                                        <p:tav tm="0">
                                          <p:val>
                                            <p:fltVal val="90"/>
                                          </p:val>
                                        </p:tav>
                                        <p:tav tm="100000">
                                          <p:val>
                                            <p:fltVal val="0"/>
                                          </p:val>
                                        </p:tav>
                                      </p:tavLst>
                                    </p:anim>
                                    <p:animEffect transition="in" filter="fade">
                                      <p:cBhvr>
                                        <p:cTn id="111" dur="1000"/>
                                        <p:tgtEl>
                                          <p:spTgt spid="141"/>
                                        </p:tgtEl>
                                      </p:cBhvr>
                                    </p:animEffect>
                                  </p:childTnLst>
                                </p:cTn>
                              </p:par>
                            </p:childTnLst>
                          </p:cTn>
                        </p:par>
                        <p:par>
                          <p:cTn id="112" fill="hold">
                            <p:stCondLst>
                              <p:cond delay="9250"/>
                            </p:stCondLst>
                            <p:childTnLst>
                              <p:par>
                                <p:cTn id="113" presetID="22" presetClass="entr" presetSubtype="1" fill="hold" grpId="0" nodeType="afterEffect">
                                  <p:stCondLst>
                                    <p:cond delay="0"/>
                                  </p:stCondLst>
                                  <p:childTnLst>
                                    <p:set>
                                      <p:cBhvr>
                                        <p:cTn id="114" dur="1" fill="hold">
                                          <p:stCondLst>
                                            <p:cond delay="0"/>
                                          </p:stCondLst>
                                        </p:cTn>
                                        <p:tgtEl>
                                          <p:spTgt spid="171"/>
                                        </p:tgtEl>
                                        <p:attrNameLst>
                                          <p:attrName>style.visibility</p:attrName>
                                        </p:attrNameLst>
                                      </p:cBhvr>
                                      <p:to>
                                        <p:strVal val="visible"/>
                                      </p:to>
                                    </p:set>
                                    <p:animEffect transition="in" filter="wipe(up)">
                                      <p:cBhvr>
                                        <p:cTn id="115" dur="500"/>
                                        <p:tgtEl>
                                          <p:spTgt spid="171"/>
                                        </p:tgtEl>
                                      </p:cBhvr>
                                    </p:animEffect>
                                  </p:childTnLst>
                                </p:cTn>
                              </p:par>
                            </p:childTnLst>
                          </p:cTn>
                        </p:par>
                        <p:par>
                          <p:cTn id="116" fill="hold">
                            <p:stCondLst>
                              <p:cond delay="9750"/>
                            </p:stCondLst>
                            <p:childTnLst>
                              <p:par>
                                <p:cTn id="117" presetID="2" presetClass="entr" presetSubtype="1" accel="50000" decel="50000" fill="hold" nodeType="afterEffect">
                                  <p:stCondLst>
                                    <p:cond delay="0"/>
                                  </p:stCondLst>
                                  <p:childTnLst>
                                    <p:set>
                                      <p:cBhvr>
                                        <p:cTn id="118" dur="1" fill="hold">
                                          <p:stCondLst>
                                            <p:cond delay="0"/>
                                          </p:stCondLst>
                                        </p:cTn>
                                        <p:tgtEl>
                                          <p:spTgt spid="159"/>
                                        </p:tgtEl>
                                        <p:attrNameLst>
                                          <p:attrName>style.visibility</p:attrName>
                                        </p:attrNameLst>
                                      </p:cBhvr>
                                      <p:to>
                                        <p:strVal val="visible"/>
                                      </p:to>
                                    </p:set>
                                    <p:anim calcmode="lin" valueType="num">
                                      <p:cBhvr additive="base">
                                        <p:cTn id="119" dur="500" fill="hold"/>
                                        <p:tgtEl>
                                          <p:spTgt spid="159"/>
                                        </p:tgtEl>
                                        <p:attrNameLst>
                                          <p:attrName>ppt_x</p:attrName>
                                        </p:attrNameLst>
                                      </p:cBhvr>
                                      <p:tavLst>
                                        <p:tav tm="0">
                                          <p:val>
                                            <p:strVal val="#ppt_x"/>
                                          </p:val>
                                        </p:tav>
                                        <p:tav tm="100000">
                                          <p:val>
                                            <p:strVal val="#ppt_x"/>
                                          </p:val>
                                        </p:tav>
                                      </p:tavLst>
                                    </p:anim>
                                    <p:anim calcmode="lin" valueType="num">
                                      <p:cBhvr additive="base">
                                        <p:cTn id="120" dur="500" fill="hold"/>
                                        <p:tgtEl>
                                          <p:spTgt spid="159"/>
                                        </p:tgtEl>
                                        <p:attrNameLst>
                                          <p:attrName>ppt_y</p:attrName>
                                        </p:attrNameLst>
                                      </p:cBhvr>
                                      <p:tavLst>
                                        <p:tav tm="0">
                                          <p:val>
                                            <p:strVal val="0-#ppt_h/2"/>
                                          </p:val>
                                        </p:tav>
                                        <p:tav tm="100000">
                                          <p:val>
                                            <p:strVal val="#ppt_y"/>
                                          </p:val>
                                        </p:tav>
                                      </p:tavLst>
                                    </p:anim>
                                  </p:childTnLst>
                                </p:cTn>
                              </p:par>
                            </p:childTnLst>
                          </p:cTn>
                        </p:par>
                        <p:par>
                          <p:cTn id="121" fill="hold">
                            <p:stCondLst>
                              <p:cond delay="10250"/>
                            </p:stCondLst>
                            <p:childTnLst>
                              <p:par>
                                <p:cTn id="122" presetID="31" presetClass="entr" presetSubtype="0" fill="hold" grpId="0" nodeType="afterEffect">
                                  <p:stCondLst>
                                    <p:cond delay="0"/>
                                  </p:stCondLst>
                                  <p:iterate type="lt">
                                    <p:tmPct val="5000"/>
                                  </p:iterate>
                                  <p:childTnLst>
                                    <p:set>
                                      <p:cBhvr>
                                        <p:cTn id="123" dur="1" fill="hold">
                                          <p:stCondLst>
                                            <p:cond delay="0"/>
                                          </p:stCondLst>
                                        </p:cTn>
                                        <p:tgtEl>
                                          <p:spTgt spid="139"/>
                                        </p:tgtEl>
                                        <p:attrNameLst>
                                          <p:attrName>style.visibility</p:attrName>
                                        </p:attrNameLst>
                                      </p:cBhvr>
                                      <p:to>
                                        <p:strVal val="visible"/>
                                      </p:to>
                                    </p:set>
                                    <p:anim calcmode="lin" valueType="num">
                                      <p:cBhvr>
                                        <p:cTn id="124" dur="1000" fill="hold"/>
                                        <p:tgtEl>
                                          <p:spTgt spid="139"/>
                                        </p:tgtEl>
                                        <p:attrNameLst>
                                          <p:attrName>ppt_w</p:attrName>
                                        </p:attrNameLst>
                                      </p:cBhvr>
                                      <p:tavLst>
                                        <p:tav tm="0">
                                          <p:val>
                                            <p:fltVal val="0"/>
                                          </p:val>
                                        </p:tav>
                                        <p:tav tm="100000">
                                          <p:val>
                                            <p:strVal val="#ppt_w"/>
                                          </p:val>
                                        </p:tav>
                                      </p:tavLst>
                                    </p:anim>
                                    <p:anim calcmode="lin" valueType="num">
                                      <p:cBhvr>
                                        <p:cTn id="125" dur="1000" fill="hold"/>
                                        <p:tgtEl>
                                          <p:spTgt spid="139"/>
                                        </p:tgtEl>
                                        <p:attrNameLst>
                                          <p:attrName>ppt_h</p:attrName>
                                        </p:attrNameLst>
                                      </p:cBhvr>
                                      <p:tavLst>
                                        <p:tav tm="0">
                                          <p:val>
                                            <p:fltVal val="0"/>
                                          </p:val>
                                        </p:tav>
                                        <p:tav tm="100000">
                                          <p:val>
                                            <p:strVal val="#ppt_h"/>
                                          </p:val>
                                        </p:tav>
                                      </p:tavLst>
                                    </p:anim>
                                    <p:anim calcmode="lin" valueType="num">
                                      <p:cBhvr>
                                        <p:cTn id="126" dur="1000" fill="hold"/>
                                        <p:tgtEl>
                                          <p:spTgt spid="139"/>
                                        </p:tgtEl>
                                        <p:attrNameLst>
                                          <p:attrName>style.rotation</p:attrName>
                                        </p:attrNameLst>
                                      </p:cBhvr>
                                      <p:tavLst>
                                        <p:tav tm="0">
                                          <p:val>
                                            <p:fltVal val="90"/>
                                          </p:val>
                                        </p:tav>
                                        <p:tav tm="100000">
                                          <p:val>
                                            <p:fltVal val="0"/>
                                          </p:val>
                                        </p:tav>
                                      </p:tavLst>
                                    </p:anim>
                                    <p:animEffect transition="in" filter="fade">
                                      <p:cBhvr>
                                        <p:cTn id="127" dur="1000"/>
                                        <p:tgtEl>
                                          <p:spTgt spid="139"/>
                                        </p:tgtEl>
                                      </p:cBhvr>
                                    </p:animEffect>
                                  </p:childTnLst>
                                </p:cTn>
                              </p:par>
                            </p:childTnLst>
                          </p:cTn>
                        </p:par>
                        <p:par>
                          <p:cTn id="128" fill="hold">
                            <p:stCondLst>
                              <p:cond delay="11250"/>
                            </p:stCondLst>
                            <p:childTnLst>
                              <p:par>
                                <p:cTn id="129" presetID="22" presetClass="entr" presetSubtype="1" fill="hold" grpId="0" nodeType="afterEffect">
                                  <p:stCondLst>
                                    <p:cond delay="0"/>
                                  </p:stCondLst>
                                  <p:childTnLst>
                                    <p:set>
                                      <p:cBhvr>
                                        <p:cTn id="130" dur="1" fill="hold">
                                          <p:stCondLst>
                                            <p:cond delay="0"/>
                                          </p:stCondLst>
                                        </p:cTn>
                                        <p:tgtEl>
                                          <p:spTgt spid="175"/>
                                        </p:tgtEl>
                                        <p:attrNameLst>
                                          <p:attrName>style.visibility</p:attrName>
                                        </p:attrNameLst>
                                      </p:cBhvr>
                                      <p:to>
                                        <p:strVal val="visible"/>
                                      </p:to>
                                    </p:set>
                                    <p:animEffect transition="in" filter="wipe(up)">
                                      <p:cBhvr>
                                        <p:cTn id="131" dur="500"/>
                                        <p:tgtEl>
                                          <p:spTgt spid="1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8" grpId="0" animBg="1"/>
      <p:bldP spid="345" grpId="0" animBg="1"/>
      <p:bldP spid="343" grpId="0" animBg="1"/>
      <p:bldP spid="341" grpId="0" animBg="1"/>
      <p:bldP spid="342" grpId="0" animBg="1"/>
      <p:bldP spid="344" grpId="0" animBg="1"/>
      <p:bldP spid="346" grpId="0" animBg="1"/>
      <p:bldP spid="340" grpId="0" animBg="1"/>
      <p:bldGraphic spid="139" grpId="0">
        <p:bldAsOne/>
      </p:bldGraphic>
      <p:bldGraphic spid="140" grpId="0">
        <p:bldAsOne/>
      </p:bldGraphic>
      <p:bldGraphic spid="141" grpId="0">
        <p:bldAsOne/>
      </p:bldGraphic>
      <p:bldGraphic spid="142" grpId="0">
        <p:bldAsOne/>
      </p:bldGraphic>
      <p:bldP spid="171" grpId="0"/>
      <p:bldP spid="173" grpId="0"/>
      <p:bldP spid="174" grpId="0"/>
      <p:bldP spid="17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2631644" y="5399695"/>
            <a:ext cx="5851903" cy="937951"/>
          </a:xfrm>
          <a:custGeom>
            <a:avLst/>
            <a:gdLst>
              <a:gd name="T0" fmla="*/ 795 w 795"/>
              <a:gd name="T1" fmla="*/ 63 h 127"/>
              <a:gd name="T2" fmla="*/ 732 w 795"/>
              <a:gd name="T3" fmla="*/ 127 h 127"/>
              <a:gd name="T4" fmla="*/ 732 w 795"/>
              <a:gd name="T5" fmla="*/ 126 h 127"/>
              <a:gd name="T6" fmla="*/ 52 w 795"/>
              <a:gd name="T7" fmla="*/ 126 h 127"/>
              <a:gd name="T8" fmla="*/ 53 w 795"/>
              <a:gd name="T9" fmla="*/ 126 h 127"/>
              <a:gd name="T10" fmla="*/ 0 w 795"/>
              <a:gd name="T11" fmla="*/ 0 h 127"/>
              <a:gd name="T12" fmla="*/ 732 w 795"/>
              <a:gd name="T13" fmla="*/ 0 h 127"/>
              <a:gd name="T14" fmla="*/ 732 w 795"/>
              <a:gd name="T15" fmla="*/ 0 h 127"/>
              <a:gd name="T16" fmla="*/ 795 w 795"/>
              <a:gd name="T17" fmla="*/ 63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95" h="127">
                <a:moveTo>
                  <a:pt x="795" y="63"/>
                </a:moveTo>
                <a:cubicBezTo>
                  <a:pt x="732" y="127"/>
                  <a:pt x="732" y="127"/>
                  <a:pt x="732" y="127"/>
                </a:cubicBezTo>
                <a:cubicBezTo>
                  <a:pt x="732" y="126"/>
                  <a:pt x="732" y="126"/>
                  <a:pt x="732" y="126"/>
                </a:cubicBezTo>
                <a:cubicBezTo>
                  <a:pt x="52" y="126"/>
                  <a:pt x="52" y="126"/>
                  <a:pt x="52" y="126"/>
                </a:cubicBezTo>
                <a:cubicBezTo>
                  <a:pt x="53" y="126"/>
                  <a:pt x="53" y="126"/>
                  <a:pt x="53" y="126"/>
                </a:cubicBezTo>
                <a:cubicBezTo>
                  <a:pt x="53" y="126"/>
                  <a:pt x="31" y="74"/>
                  <a:pt x="0" y="0"/>
                </a:cubicBezTo>
                <a:cubicBezTo>
                  <a:pt x="732" y="0"/>
                  <a:pt x="732" y="0"/>
                  <a:pt x="732" y="0"/>
                </a:cubicBezTo>
                <a:cubicBezTo>
                  <a:pt x="732" y="0"/>
                  <a:pt x="732" y="0"/>
                  <a:pt x="732" y="0"/>
                </a:cubicBezTo>
                <a:lnTo>
                  <a:pt x="795" y="63"/>
                </a:lnTo>
                <a:close/>
              </a:path>
            </a:pathLst>
          </a:custGeom>
          <a:solidFill>
            <a:srgbClr val="0967B9"/>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9"/>
          <p:cNvSpPr>
            <a:spLocks/>
          </p:cNvSpPr>
          <p:nvPr/>
        </p:nvSpPr>
        <p:spPr bwMode="auto">
          <a:xfrm>
            <a:off x="1324570" y="5111446"/>
            <a:ext cx="1708903" cy="1217050"/>
          </a:xfrm>
          <a:custGeom>
            <a:avLst/>
            <a:gdLst>
              <a:gd name="T0" fmla="*/ 84 w 747"/>
              <a:gd name="T1" fmla="*/ 297 h 532"/>
              <a:gd name="T2" fmla="*/ 747 w 747"/>
              <a:gd name="T3" fmla="*/ 532 h 532"/>
              <a:gd name="T4" fmla="*/ 576 w 747"/>
              <a:gd name="T5" fmla="*/ 126 h 532"/>
              <a:gd name="T6" fmla="*/ 0 w 747"/>
              <a:gd name="T7" fmla="*/ 0 h 532"/>
              <a:gd name="T8" fmla="*/ 84 w 747"/>
              <a:gd name="T9" fmla="*/ 297 h 532"/>
            </a:gdLst>
            <a:ahLst/>
            <a:cxnLst>
              <a:cxn ang="0">
                <a:pos x="T0" y="T1"/>
              </a:cxn>
              <a:cxn ang="0">
                <a:pos x="T2" y="T3"/>
              </a:cxn>
              <a:cxn ang="0">
                <a:pos x="T4" y="T5"/>
              </a:cxn>
              <a:cxn ang="0">
                <a:pos x="T6" y="T7"/>
              </a:cxn>
              <a:cxn ang="0">
                <a:pos x="T8" y="T9"/>
              </a:cxn>
            </a:cxnLst>
            <a:rect l="0" t="0" r="r" b="b"/>
            <a:pathLst>
              <a:path w="747" h="532">
                <a:moveTo>
                  <a:pt x="84" y="297"/>
                </a:moveTo>
                <a:lnTo>
                  <a:pt x="747" y="532"/>
                </a:lnTo>
                <a:lnTo>
                  <a:pt x="576" y="126"/>
                </a:lnTo>
                <a:lnTo>
                  <a:pt x="0" y="0"/>
                </a:lnTo>
                <a:lnTo>
                  <a:pt x="84" y="297"/>
                </a:lnTo>
                <a:close/>
              </a:path>
            </a:pathLst>
          </a:custGeom>
          <a:solidFill>
            <a:srgbClr val="00479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0" y="5111446"/>
            <a:ext cx="1539613" cy="679444"/>
          </a:xfrm>
          <a:custGeom>
            <a:avLst/>
            <a:gdLst>
              <a:gd name="T0" fmla="*/ 579 w 673"/>
              <a:gd name="T1" fmla="*/ 0 h 297"/>
              <a:gd name="T2" fmla="*/ 0 w 673"/>
              <a:gd name="T3" fmla="*/ 0 h 297"/>
              <a:gd name="T4" fmla="*/ 0 w 673"/>
              <a:gd name="T5" fmla="*/ 297 h 297"/>
              <a:gd name="T6" fmla="*/ 673 w 673"/>
              <a:gd name="T7" fmla="*/ 297 h 297"/>
              <a:gd name="T8" fmla="*/ 673 w 673"/>
              <a:gd name="T9" fmla="*/ 294 h 297"/>
              <a:gd name="T10" fmla="*/ 663 w 673"/>
              <a:gd name="T11" fmla="*/ 290 h 297"/>
              <a:gd name="T12" fmla="*/ 579 w 673"/>
              <a:gd name="T13" fmla="*/ 0 h 297"/>
            </a:gdLst>
            <a:ahLst/>
            <a:cxnLst>
              <a:cxn ang="0">
                <a:pos x="T0" y="T1"/>
              </a:cxn>
              <a:cxn ang="0">
                <a:pos x="T2" y="T3"/>
              </a:cxn>
              <a:cxn ang="0">
                <a:pos x="T4" y="T5"/>
              </a:cxn>
              <a:cxn ang="0">
                <a:pos x="T6" y="T7"/>
              </a:cxn>
              <a:cxn ang="0">
                <a:pos x="T8" y="T9"/>
              </a:cxn>
              <a:cxn ang="0">
                <a:pos x="T10" y="T11"/>
              </a:cxn>
              <a:cxn ang="0">
                <a:pos x="T12" y="T13"/>
              </a:cxn>
            </a:cxnLst>
            <a:rect l="0" t="0" r="r" b="b"/>
            <a:pathLst>
              <a:path w="673" h="297">
                <a:moveTo>
                  <a:pt x="579" y="0"/>
                </a:moveTo>
                <a:lnTo>
                  <a:pt x="0" y="0"/>
                </a:lnTo>
                <a:lnTo>
                  <a:pt x="0" y="297"/>
                </a:lnTo>
                <a:lnTo>
                  <a:pt x="673" y="297"/>
                </a:lnTo>
                <a:lnTo>
                  <a:pt x="673" y="294"/>
                </a:lnTo>
                <a:lnTo>
                  <a:pt x="663" y="290"/>
                </a:lnTo>
                <a:lnTo>
                  <a:pt x="579" y="0"/>
                </a:lnTo>
                <a:close/>
              </a:path>
            </a:pathLst>
          </a:custGeom>
          <a:solidFill>
            <a:srgbClr val="0967B9"/>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2223497" y="4482184"/>
            <a:ext cx="6247673" cy="928800"/>
          </a:xfrm>
          <a:custGeom>
            <a:avLst/>
            <a:gdLst>
              <a:gd name="T0" fmla="*/ 849 w 849"/>
              <a:gd name="T1" fmla="*/ 63 h 126"/>
              <a:gd name="T2" fmla="*/ 786 w 849"/>
              <a:gd name="T3" fmla="*/ 126 h 126"/>
              <a:gd name="T4" fmla="*/ 786 w 849"/>
              <a:gd name="T5" fmla="*/ 126 h 126"/>
              <a:gd name="T6" fmla="*/ 54 w 849"/>
              <a:gd name="T7" fmla="*/ 126 h 126"/>
              <a:gd name="T8" fmla="*/ 0 w 849"/>
              <a:gd name="T9" fmla="*/ 0 h 126"/>
              <a:gd name="T10" fmla="*/ 786 w 849"/>
              <a:gd name="T11" fmla="*/ 0 h 126"/>
              <a:gd name="T12" fmla="*/ 786 w 849"/>
              <a:gd name="T13" fmla="*/ 0 h 126"/>
              <a:gd name="T14" fmla="*/ 849 w 849"/>
              <a:gd name="T15" fmla="*/ 63 h 1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49" h="126">
                <a:moveTo>
                  <a:pt x="849" y="63"/>
                </a:moveTo>
                <a:cubicBezTo>
                  <a:pt x="786" y="126"/>
                  <a:pt x="786" y="126"/>
                  <a:pt x="786" y="126"/>
                </a:cubicBezTo>
                <a:cubicBezTo>
                  <a:pt x="786" y="126"/>
                  <a:pt x="786" y="126"/>
                  <a:pt x="786" y="126"/>
                </a:cubicBezTo>
                <a:cubicBezTo>
                  <a:pt x="54" y="126"/>
                  <a:pt x="54" y="126"/>
                  <a:pt x="54" y="126"/>
                </a:cubicBezTo>
                <a:cubicBezTo>
                  <a:pt x="38" y="89"/>
                  <a:pt x="19" y="45"/>
                  <a:pt x="0" y="0"/>
                </a:cubicBezTo>
                <a:cubicBezTo>
                  <a:pt x="786" y="0"/>
                  <a:pt x="786" y="0"/>
                  <a:pt x="786" y="0"/>
                </a:cubicBezTo>
                <a:cubicBezTo>
                  <a:pt x="786" y="0"/>
                  <a:pt x="786" y="0"/>
                  <a:pt x="786" y="0"/>
                </a:cubicBezTo>
                <a:lnTo>
                  <a:pt x="849" y="63"/>
                </a:lnTo>
                <a:close/>
              </a:path>
            </a:pathLst>
          </a:custGeom>
          <a:solidFill>
            <a:srgbClr val="157EBF"/>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8"/>
          <p:cNvSpPr>
            <a:spLocks/>
          </p:cNvSpPr>
          <p:nvPr/>
        </p:nvSpPr>
        <p:spPr bwMode="auto">
          <a:xfrm>
            <a:off x="1123404" y="4445582"/>
            <a:ext cx="1507586" cy="965404"/>
          </a:xfrm>
          <a:custGeom>
            <a:avLst/>
            <a:gdLst>
              <a:gd name="T0" fmla="*/ 83 w 659"/>
              <a:gd name="T1" fmla="*/ 296 h 422"/>
              <a:gd name="T2" fmla="*/ 659 w 659"/>
              <a:gd name="T3" fmla="*/ 422 h 422"/>
              <a:gd name="T4" fmla="*/ 486 w 659"/>
              <a:gd name="T5" fmla="*/ 16 h 422"/>
              <a:gd name="T6" fmla="*/ 0 w 659"/>
              <a:gd name="T7" fmla="*/ 0 h 422"/>
              <a:gd name="T8" fmla="*/ 83 w 659"/>
              <a:gd name="T9" fmla="*/ 296 h 422"/>
            </a:gdLst>
            <a:ahLst/>
            <a:cxnLst>
              <a:cxn ang="0">
                <a:pos x="T0" y="T1"/>
              </a:cxn>
              <a:cxn ang="0">
                <a:pos x="T2" y="T3"/>
              </a:cxn>
              <a:cxn ang="0">
                <a:pos x="T4" y="T5"/>
              </a:cxn>
              <a:cxn ang="0">
                <a:pos x="T6" y="T7"/>
              </a:cxn>
              <a:cxn ang="0">
                <a:pos x="T8" y="T9"/>
              </a:cxn>
            </a:cxnLst>
            <a:rect l="0" t="0" r="r" b="b"/>
            <a:pathLst>
              <a:path w="659" h="422">
                <a:moveTo>
                  <a:pt x="83" y="296"/>
                </a:moveTo>
                <a:lnTo>
                  <a:pt x="659" y="422"/>
                </a:lnTo>
                <a:lnTo>
                  <a:pt x="486" y="16"/>
                </a:lnTo>
                <a:lnTo>
                  <a:pt x="0" y="0"/>
                </a:lnTo>
                <a:lnTo>
                  <a:pt x="83" y="296"/>
                </a:lnTo>
                <a:close/>
              </a:path>
            </a:pathLst>
          </a:custGeom>
          <a:solidFill>
            <a:srgbClr val="0060A1"/>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3"/>
          <p:cNvSpPr>
            <a:spLocks/>
          </p:cNvSpPr>
          <p:nvPr/>
        </p:nvSpPr>
        <p:spPr bwMode="auto">
          <a:xfrm>
            <a:off x="1" y="4445582"/>
            <a:ext cx="1324571" cy="677155"/>
          </a:xfrm>
          <a:custGeom>
            <a:avLst/>
            <a:gdLst>
              <a:gd name="T0" fmla="*/ 496 w 579"/>
              <a:gd name="T1" fmla="*/ 0 h 296"/>
              <a:gd name="T2" fmla="*/ 0 w 579"/>
              <a:gd name="T3" fmla="*/ 0 h 296"/>
              <a:gd name="T4" fmla="*/ 0 w 579"/>
              <a:gd name="T5" fmla="*/ 296 h 296"/>
              <a:gd name="T6" fmla="*/ 579 w 579"/>
              <a:gd name="T7" fmla="*/ 296 h 296"/>
              <a:gd name="T8" fmla="*/ 496 w 579"/>
              <a:gd name="T9" fmla="*/ 0 h 296"/>
            </a:gdLst>
            <a:ahLst/>
            <a:cxnLst>
              <a:cxn ang="0">
                <a:pos x="T0" y="T1"/>
              </a:cxn>
              <a:cxn ang="0">
                <a:pos x="T2" y="T3"/>
              </a:cxn>
              <a:cxn ang="0">
                <a:pos x="T4" y="T5"/>
              </a:cxn>
              <a:cxn ang="0">
                <a:pos x="T6" y="T7"/>
              </a:cxn>
              <a:cxn ang="0">
                <a:pos x="T8" y="T9"/>
              </a:cxn>
            </a:cxnLst>
            <a:rect l="0" t="0" r="r" b="b"/>
            <a:pathLst>
              <a:path w="579" h="296">
                <a:moveTo>
                  <a:pt x="496" y="0"/>
                </a:moveTo>
                <a:lnTo>
                  <a:pt x="0" y="0"/>
                </a:lnTo>
                <a:lnTo>
                  <a:pt x="0" y="296"/>
                </a:lnTo>
                <a:lnTo>
                  <a:pt x="579" y="296"/>
                </a:lnTo>
                <a:lnTo>
                  <a:pt x="496" y="0"/>
                </a:lnTo>
                <a:close/>
              </a:path>
            </a:pathLst>
          </a:custGeom>
          <a:solidFill>
            <a:srgbClr val="157EBF"/>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7"/>
          <p:cNvSpPr>
            <a:spLocks/>
          </p:cNvSpPr>
          <p:nvPr/>
        </p:nvSpPr>
        <p:spPr bwMode="auto">
          <a:xfrm>
            <a:off x="1837162" y="3562382"/>
            <a:ext cx="6645731" cy="931089"/>
          </a:xfrm>
          <a:custGeom>
            <a:avLst/>
            <a:gdLst>
              <a:gd name="T0" fmla="*/ 2905 w 2905"/>
              <a:gd name="T1" fmla="*/ 204 h 407"/>
              <a:gd name="T2" fmla="*/ 2703 w 2905"/>
              <a:gd name="T3" fmla="*/ 407 h 407"/>
              <a:gd name="T4" fmla="*/ 2703 w 2905"/>
              <a:gd name="T5" fmla="*/ 407 h 407"/>
              <a:gd name="T6" fmla="*/ 174 w 2905"/>
              <a:gd name="T7" fmla="*/ 407 h 407"/>
              <a:gd name="T8" fmla="*/ 170 w 2905"/>
              <a:gd name="T9" fmla="*/ 400 h 407"/>
              <a:gd name="T10" fmla="*/ 167 w 2905"/>
              <a:gd name="T11" fmla="*/ 387 h 407"/>
              <a:gd name="T12" fmla="*/ 164 w 2905"/>
              <a:gd name="T13" fmla="*/ 381 h 407"/>
              <a:gd name="T14" fmla="*/ 161 w 2905"/>
              <a:gd name="T15" fmla="*/ 374 h 407"/>
              <a:gd name="T16" fmla="*/ 157 w 2905"/>
              <a:gd name="T17" fmla="*/ 368 h 407"/>
              <a:gd name="T18" fmla="*/ 154 w 2905"/>
              <a:gd name="T19" fmla="*/ 362 h 407"/>
              <a:gd name="T20" fmla="*/ 151 w 2905"/>
              <a:gd name="T21" fmla="*/ 355 h 407"/>
              <a:gd name="T22" fmla="*/ 151 w 2905"/>
              <a:gd name="T23" fmla="*/ 349 h 407"/>
              <a:gd name="T24" fmla="*/ 145 w 2905"/>
              <a:gd name="T25" fmla="*/ 336 h 407"/>
              <a:gd name="T26" fmla="*/ 141 w 2905"/>
              <a:gd name="T27" fmla="*/ 329 h 407"/>
              <a:gd name="T28" fmla="*/ 138 w 2905"/>
              <a:gd name="T29" fmla="*/ 323 h 407"/>
              <a:gd name="T30" fmla="*/ 135 w 2905"/>
              <a:gd name="T31" fmla="*/ 316 h 407"/>
              <a:gd name="T32" fmla="*/ 135 w 2905"/>
              <a:gd name="T33" fmla="*/ 310 h 407"/>
              <a:gd name="T34" fmla="*/ 132 w 2905"/>
              <a:gd name="T35" fmla="*/ 303 h 407"/>
              <a:gd name="T36" fmla="*/ 128 w 2905"/>
              <a:gd name="T37" fmla="*/ 297 h 407"/>
              <a:gd name="T38" fmla="*/ 128 w 2905"/>
              <a:gd name="T39" fmla="*/ 297 h 407"/>
              <a:gd name="T40" fmla="*/ 125 w 2905"/>
              <a:gd name="T41" fmla="*/ 294 h 407"/>
              <a:gd name="T42" fmla="*/ 122 w 2905"/>
              <a:gd name="T43" fmla="*/ 284 h 407"/>
              <a:gd name="T44" fmla="*/ 119 w 2905"/>
              <a:gd name="T45" fmla="*/ 281 h 407"/>
              <a:gd name="T46" fmla="*/ 119 w 2905"/>
              <a:gd name="T47" fmla="*/ 274 h 407"/>
              <a:gd name="T48" fmla="*/ 116 w 2905"/>
              <a:gd name="T49" fmla="*/ 265 h 407"/>
              <a:gd name="T50" fmla="*/ 112 w 2905"/>
              <a:gd name="T51" fmla="*/ 262 h 407"/>
              <a:gd name="T52" fmla="*/ 109 w 2905"/>
              <a:gd name="T53" fmla="*/ 255 h 407"/>
              <a:gd name="T54" fmla="*/ 106 w 2905"/>
              <a:gd name="T55" fmla="*/ 249 h 407"/>
              <a:gd name="T56" fmla="*/ 106 w 2905"/>
              <a:gd name="T57" fmla="*/ 249 h 407"/>
              <a:gd name="T58" fmla="*/ 103 w 2905"/>
              <a:gd name="T59" fmla="*/ 242 h 407"/>
              <a:gd name="T60" fmla="*/ 100 w 2905"/>
              <a:gd name="T61" fmla="*/ 236 h 407"/>
              <a:gd name="T62" fmla="*/ 100 w 2905"/>
              <a:gd name="T63" fmla="*/ 229 h 407"/>
              <a:gd name="T64" fmla="*/ 96 w 2905"/>
              <a:gd name="T65" fmla="*/ 223 h 407"/>
              <a:gd name="T66" fmla="*/ 93 w 2905"/>
              <a:gd name="T67" fmla="*/ 216 h 407"/>
              <a:gd name="T68" fmla="*/ 90 w 2905"/>
              <a:gd name="T69" fmla="*/ 210 h 407"/>
              <a:gd name="T70" fmla="*/ 80 w 2905"/>
              <a:gd name="T71" fmla="*/ 191 h 407"/>
              <a:gd name="T72" fmla="*/ 80 w 2905"/>
              <a:gd name="T73" fmla="*/ 184 h 407"/>
              <a:gd name="T74" fmla="*/ 77 w 2905"/>
              <a:gd name="T75" fmla="*/ 178 h 407"/>
              <a:gd name="T76" fmla="*/ 74 w 2905"/>
              <a:gd name="T77" fmla="*/ 171 h 407"/>
              <a:gd name="T78" fmla="*/ 71 w 2905"/>
              <a:gd name="T79" fmla="*/ 165 h 407"/>
              <a:gd name="T80" fmla="*/ 67 w 2905"/>
              <a:gd name="T81" fmla="*/ 158 h 407"/>
              <a:gd name="T82" fmla="*/ 64 w 2905"/>
              <a:gd name="T83" fmla="*/ 152 h 407"/>
              <a:gd name="T84" fmla="*/ 61 w 2905"/>
              <a:gd name="T85" fmla="*/ 145 h 407"/>
              <a:gd name="T86" fmla="*/ 61 w 2905"/>
              <a:gd name="T87" fmla="*/ 139 h 407"/>
              <a:gd name="T88" fmla="*/ 58 w 2905"/>
              <a:gd name="T89" fmla="*/ 133 h 407"/>
              <a:gd name="T90" fmla="*/ 54 w 2905"/>
              <a:gd name="T91" fmla="*/ 126 h 407"/>
              <a:gd name="T92" fmla="*/ 51 w 2905"/>
              <a:gd name="T93" fmla="*/ 120 h 407"/>
              <a:gd name="T94" fmla="*/ 48 w 2905"/>
              <a:gd name="T95" fmla="*/ 113 h 407"/>
              <a:gd name="T96" fmla="*/ 38 w 2905"/>
              <a:gd name="T97" fmla="*/ 87 h 407"/>
              <a:gd name="T98" fmla="*/ 35 w 2905"/>
              <a:gd name="T99" fmla="*/ 81 h 407"/>
              <a:gd name="T100" fmla="*/ 22 w 2905"/>
              <a:gd name="T101" fmla="*/ 49 h 407"/>
              <a:gd name="T102" fmla="*/ 19 w 2905"/>
              <a:gd name="T103" fmla="*/ 42 h 407"/>
              <a:gd name="T104" fmla="*/ 16 w 2905"/>
              <a:gd name="T105" fmla="*/ 36 h 407"/>
              <a:gd name="T106" fmla="*/ 13 w 2905"/>
              <a:gd name="T107" fmla="*/ 29 h 407"/>
              <a:gd name="T108" fmla="*/ 9 w 2905"/>
              <a:gd name="T109" fmla="*/ 23 h 407"/>
              <a:gd name="T110" fmla="*/ 3 w 2905"/>
              <a:gd name="T111" fmla="*/ 4 h 407"/>
              <a:gd name="T112" fmla="*/ 0 w 2905"/>
              <a:gd name="T113" fmla="*/ 0 h 407"/>
              <a:gd name="T114" fmla="*/ 2703 w 2905"/>
              <a:gd name="T115" fmla="*/ 0 h 407"/>
              <a:gd name="T116" fmla="*/ 2703 w 2905"/>
              <a:gd name="T117" fmla="*/ 0 h 407"/>
              <a:gd name="T118" fmla="*/ 2905 w 2905"/>
              <a:gd name="T119" fmla="*/ 204 h 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905" h="407">
                <a:moveTo>
                  <a:pt x="2905" y="204"/>
                </a:moveTo>
                <a:lnTo>
                  <a:pt x="2703" y="407"/>
                </a:lnTo>
                <a:lnTo>
                  <a:pt x="2703" y="407"/>
                </a:lnTo>
                <a:lnTo>
                  <a:pt x="174" y="407"/>
                </a:lnTo>
                <a:lnTo>
                  <a:pt x="170" y="400"/>
                </a:lnTo>
                <a:lnTo>
                  <a:pt x="167" y="387"/>
                </a:lnTo>
                <a:lnTo>
                  <a:pt x="164" y="381"/>
                </a:lnTo>
                <a:lnTo>
                  <a:pt x="161" y="374"/>
                </a:lnTo>
                <a:lnTo>
                  <a:pt x="157" y="368"/>
                </a:lnTo>
                <a:lnTo>
                  <a:pt x="154" y="362"/>
                </a:lnTo>
                <a:lnTo>
                  <a:pt x="151" y="355"/>
                </a:lnTo>
                <a:lnTo>
                  <a:pt x="151" y="349"/>
                </a:lnTo>
                <a:lnTo>
                  <a:pt x="145" y="336"/>
                </a:lnTo>
                <a:lnTo>
                  <a:pt x="141" y="329"/>
                </a:lnTo>
                <a:lnTo>
                  <a:pt x="138" y="323"/>
                </a:lnTo>
                <a:lnTo>
                  <a:pt x="135" y="316"/>
                </a:lnTo>
                <a:lnTo>
                  <a:pt x="135" y="310"/>
                </a:lnTo>
                <a:lnTo>
                  <a:pt x="132" y="303"/>
                </a:lnTo>
                <a:lnTo>
                  <a:pt x="128" y="297"/>
                </a:lnTo>
                <a:lnTo>
                  <a:pt x="128" y="297"/>
                </a:lnTo>
                <a:lnTo>
                  <a:pt x="125" y="294"/>
                </a:lnTo>
                <a:lnTo>
                  <a:pt x="122" y="284"/>
                </a:lnTo>
                <a:lnTo>
                  <a:pt x="119" y="281"/>
                </a:lnTo>
                <a:lnTo>
                  <a:pt x="119" y="274"/>
                </a:lnTo>
                <a:lnTo>
                  <a:pt x="116" y="265"/>
                </a:lnTo>
                <a:lnTo>
                  <a:pt x="112" y="262"/>
                </a:lnTo>
                <a:lnTo>
                  <a:pt x="109" y="255"/>
                </a:lnTo>
                <a:lnTo>
                  <a:pt x="106" y="249"/>
                </a:lnTo>
                <a:lnTo>
                  <a:pt x="106" y="249"/>
                </a:lnTo>
                <a:lnTo>
                  <a:pt x="103" y="242"/>
                </a:lnTo>
                <a:lnTo>
                  <a:pt x="100" y="236"/>
                </a:lnTo>
                <a:lnTo>
                  <a:pt x="100" y="229"/>
                </a:lnTo>
                <a:lnTo>
                  <a:pt x="96" y="223"/>
                </a:lnTo>
                <a:lnTo>
                  <a:pt x="93" y="216"/>
                </a:lnTo>
                <a:lnTo>
                  <a:pt x="90" y="210"/>
                </a:lnTo>
                <a:lnTo>
                  <a:pt x="80" y="191"/>
                </a:lnTo>
                <a:lnTo>
                  <a:pt x="80" y="184"/>
                </a:lnTo>
                <a:lnTo>
                  <a:pt x="77" y="178"/>
                </a:lnTo>
                <a:lnTo>
                  <a:pt x="74" y="171"/>
                </a:lnTo>
                <a:lnTo>
                  <a:pt x="71" y="165"/>
                </a:lnTo>
                <a:lnTo>
                  <a:pt x="67" y="158"/>
                </a:lnTo>
                <a:lnTo>
                  <a:pt x="64" y="152"/>
                </a:lnTo>
                <a:lnTo>
                  <a:pt x="61" y="145"/>
                </a:lnTo>
                <a:lnTo>
                  <a:pt x="61" y="139"/>
                </a:lnTo>
                <a:lnTo>
                  <a:pt x="58" y="133"/>
                </a:lnTo>
                <a:lnTo>
                  <a:pt x="54" y="126"/>
                </a:lnTo>
                <a:lnTo>
                  <a:pt x="51" y="120"/>
                </a:lnTo>
                <a:lnTo>
                  <a:pt x="48" y="113"/>
                </a:lnTo>
                <a:lnTo>
                  <a:pt x="38" y="87"/>
                </a:lnTo>
                <a:lnTo>
                  <a:pt x="35" y="81"/>
                </a:lnTo>
                <a:lnTo>
                  <a:pt x="22" y="49"/>
                </a:lnTo>
                <a:lnTo>
                  <a:pt x="19" y="42"/>
                </a:lnTo>
                <a:lnTo>
                  <a:pt x="16" y="36"/>
                </a:lnTo>
                <a:lnTo>
                  <a:pt x="13" y="29"/>
                </a:lnTo>
                <a:lnTo>
                  <a:pt x="9" y="23"/>
                </a:lnTo>
                <a:lnTo>
                  <a:pt x="3" y="4"/>
                </a:lnTo>
                <a:lnTo>
                  <a:pt x="0" y="0"/>
                </a:lnTo>
                <a:lnTo>
                  <a:pt x="2703" y="0"/>
                </a:lnTo>
                <a:lnTo>
                  <a:pt x="2703" y="0"/>
                </a:lnTo>
                <a:lnTo>
                  <a:pt x="2905" y="204"/>
                </a:lnTo>
                <a:close/>
              </a:path>
            </a:pathLst>
          </a:custGeom>
          <a:solidFill>
            <a:srgbClr val="239BD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7"/>
          <p:cNvSpPr>
            <a:spLocks/>
          </p:cNvSpPr>
          <p:nvPr/>
        </p:nvSpPr>
        <p:spPr bwMode="auto">
          <a:xfrm>
            <a:off x="935665" y="3571532"/>
            <a:ext cx="1310845" cy="921939"/>
          </a:xfrm>
          <a:custGeom>
            <a:avLst/>
            <a:gdLst>
              <a:gd name="T0" fmla="*/ 87 w 573"/>
              <a:gd name="T1" fmla="*/ 387 h 403"/>
              <a:gd name="T2" fmla="*/ 573 w 573"/>
              <a:gd name="T3" fmla="*/ 403 h 403"/>
              <a:gd name="T4" fmla="*/ 399 w 573"/>
              <a:gd name="T5" fmla="*/ 0 h 403"/>
              <a:gd name="T6" fmla="*/ 0 w 573"/>
              <a:gd name="T7" fmla="*/ 90 h 403"/>
              <a:gd name="T8" fmla="*/ 87 w 573"/>
              <a:gd name="T9" fmla="*/ 387 h 403"/>
            </a:gdLst>
            <a:ahLst/>
            <a:cxnLst>
              <a:cxn ang="0">
                <a:pos x="T0" y="T1"/>
              </a:cxn>
              <a:cxn ang="0">
                <a:pos x="T2" y="T3"/>
              </a:cxn>
              <a:cxn ang="0">
                <a:pos x="T4" y="T5"/>
              </a:cxn>
              <a:cxn ang="0">
                <a:pos x="T6" y="T7"/>
              </a:cxn>
              <a:cxn ang="0">
                <a:pos x="T8" y="T9"/>
              </a:cxn>
            </a:cxnLst>
            <a:rect l="0" t="0" r="r" b="b"/>
            <a:pathLst>
              <a:path w="573" h="403">
                <a:moveTo>
                  <a:pt x="87" y="387"/>
                </a:moveTo>
                <a:lnTo>
                  <a:pt x="573" y="403"/>
                </a:lnTo>
                <a:lnTo>
                  <a:pt x="399" y="0"/>
                </a:lnTo>
                <a:lnTo>
                  <a:pt x="0" y="90"/>
                </a:lnTo>
                <a:lnTo>
                  <a:pt x="87" y="387"/>
                </a:lnTo>
                <a:close/>
              </a:path>
            </a:pathLst>
          </a:custGeom>
          <a:solidFill>
            <a:srgbClr val="057DB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1" y="3777424"/>
            <a:ext cx="1143000" cy="679444"/>
          </a:xfrm>
          <a:custGeom>
            <a:avLst/>
            <a:gdLst>
              <a:gd name="T0" fmla="*/ 409 w 496"/>
              <a:gd name="T1" fmla="*/ 0 h 297"/>
              <a:gd name="T2" fmla="*/ 0 w 496"/>
              <a:gd name="T3" fmla="*/ 0 h 297"/>
              <a:gd name="T4" fmla="*/ 0 w 496"/>
              <a:gd name="T5" fmla="*/ 297 h 297"/>
              <a:gd name="T6" fmla="*/ 496 w 496"/>
              <a:gd name="T7" fmla="*/ 297 h 297"/>
              <a:gd name="T8" fmla="*/ 409 w 496"/>
              <a:gd name="T9" fmla="*/ 0 h 297"/>
            </a:gdLst>
            <a:ahLst/>
            <a:cxnLst>
              <a:cxn ang="0">
                <a:pos x="T0" y="T1"/>
              </a:cxn>
              <a:cxn ang="0">
                <a:pos x="T2" y="T3"/>
              </a:cxn>
              <a:cxn ang="0">
                <a:pos x="T4" y="T5"/>
              </a:cxn>
              <a:cxn ang="0">
                <a:pos x="T6" y="T7"/>
              </a:cxn>
              <a:cxn ang="0">
                <a:pos x="T8" y="T9"/>
              </a:cxn>
            </a:cxnLst>
            <a:rect l="0" t="0" r="r" b="b"/>
            <a:pathLst>
              <a:path w="496" h="297">
                <a:moveTo>
                  <a:pt x="409" y="0"/>
                </a:moveTo>
                <a:lnTo>
                  <a:pt x="0" y="0"/>
                </a:lnTo>
                <a:lnTo>
                  <a:pt x="0" y="297"/>
                </a:lnTo>
                <a:lnTo>
                  <a:pt x="496" y="297"/>
                </a:lnTo>
                <a:lnTo>
                  <a:pt x="409" y="0"/>
                </a:lnTo>
                <a:close/>
              </a:path>
            </a:pathLst>
          </a:custGeom>
          <a:solidFill>
            <a:srgbClr val="239BD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6"/>
          <p:cNvSpPr>
            <a:spLocks/>
          </p:cNvSpPr>
          <p:nvPr/>
        </p:nvSpPr>
        <p:spPr bwMode="auto">
          <a:xfrm>
            <a:off x="1432239" y="2638443"/>
            <a:ext cx="7059168" cy="935664"/>
          </a:xfrm>
          <a:custGeom>
            <a:avLst/>
            <a:gdLst>
              <a:gd name="T0" fmla="*/ 958 w 958"/>
              <a:gd name="T1" fmla="*/ 63 h 127"/>
              <a:gd name="T2" fmla="*/ 895 w 958"/>
              <a:gd name="T3" fmla="*/ 127 h 127"/>
              <a:gd name="T4" fmla="*/ 895 w 958"/>
              <a:gd name="T5" fmla="*/ 127 h 127"/>
              <a:gd name="T6" fmla="*/ 55 w 958"/>
              <a:gd name="T7" fmla="*/ 127 h 127"/>
              <a:gd name="T8" fmla="*/ 0 w 958"/>
              <a:gd name="T9" fmla="*/ 0 h 127"/>
              <a:gd name="T10" fmla="*/ 895 w 958"/>
              <a:gd name="T11" fmla="*/ 0 h 127"/>
              <a:gd name="T12" fmla="*/ 895 w 958"/>
              <a:gd name="T13" fmla="*/ 0 h 127"/>
              <a:gd name="T14" fmla="*/ 958 w 958"/>
              <a:gd name="T15" fmla="*/ 63 h 12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958" h="127">
                <a:moveTo>
                  <a:pt x="958" y="63"/>
                </a:moveTo>
                <a:cubicBezTo>
                  <a:pt x="895" y="127"/>
                  <a:pt x="895" y="127"/>
                  <a:pt x="895" y="127"/>
                </a:cubicBezTo>
                <a:cubicBezTo>
                  <a:pt x="895" y="127"/>
                  <a:pt x="895" y="127"/>
                  <a:pt x="895" y="127"/>
                </a:cubicBezTo>
                <a:cubicBezTo>
                  <a:pt x="55" y="127"/>
                  <a:pt x="55" y="127"/>
                  <a:pt x="55" y="127"/>
                </a:cubicBezTo>
                <a:cubicBezTo>
                  <a:pt x="35" y="81"/>
                  <a:pt x="17" y="38"/>
                  <a:pt x="0" y="0"/>
                </a:cubicBezTo>
                <a:cubicBezTo>
                  <a:pt x="895" y="0"/>
                  <a:pt x="895" y="0"/>
                  <a:pt x="895" y="0"/>
                </a:cubicBezTo>
                <a:cubicBezTo>
                  <a:pt x="895" y="0"/>
                  <a:pt x="895" y="0"/>
                  <a:pt x="895" y="0"/>
                </a:cubicBezTo>
                <a:lnTo>
                  <a:pt x="958" y="63"/>
                </a:lnTo>
                <a:close/>
              </a:path>
            </a:pathLst>
          </a:custGeom>
          <a:solidFill>
            <a:srgbClr val="36B8E3"/>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6"/>
          <p:cNvSpPr>
            <a:spLocks/>
          </p:cNvSpPr>
          <p:nvPr/>
        </p:nvSpPr>
        <p:spPr bwMode="auto">
          <a:xfrm>
            <a:off x="743497" y="2638443"/>
            <a:ext cx="1104953" cy="1150706"/>
          </a:xfrm>
          <a:custGeom>
            <a:avLst/>
            <a:gdLst>
              <a:gd name="T0" fmla="*/ 0 w 483"/>
              <a:gd name="T1" fmla="*/ 206 h 503"/>
              <a:gd name="T2" fmla="*/ 84 w 483"/>
              <a:gd name="T3" fmla="*/ 503 h 503"/>
              <a:gd name="T4" fmla="*/ 483 w 483"/>
              <a:gd name="T5" fmla="*/ 409 h 503"/>
              <a:gd name="T6" fmla="*/ 306 w 483"/>
              <a:gd name="T7" fmla="*/ 0 h 503"/>
              <a:gd name="T8" fmla="*/ 0 w 483"/>
              <a:gd name="T9" fmla="*/ 206 h 503"/>
            </a:gdLst>
            <a:ahLst/>
            <a:cxnLst>
              <a:cxn ang="0">
                <a:pos x="T0" y="T1"/>
              </a:cxn>
              <a:cxn ang="0">
                <a:pos x="T2" y="T3"/>
              </a:cxn>
              <a:cxn ang="0">
                <a:pos x="T4" y="T5"/>
              </a:cxn>
              <a:cxn ang="0">
                <a:pos x="T6" y="T7"/>
              </a:cxn>
              <a:cxn ang="0">
                <a:pos x="T8" y="T9"/>
              </a:cxn>
            </a:cxnLst>
            <a:rect l="0" t="0" r="r" b="b"/>
            <a:pathLst>
              <a:path w="483" h="503">
                <a:moveTo>
                  <a:pt x="0" y="206"/>
                </a:moveTo>
                <a:lnTo>
                  <a:pt x="84" y="503"/>
                </a:lnTo>
                <a:lnTo>
                  <a:pt x="483" y="409"/>
                </a:lnTo>
                <a:lnTo>
                  <a:pt x="306" y="0"/>
                </a:lnTo>
                <a:lnTo>
                  <a:pt x="0" y="206"/>
                </a:lnTo>
                <a:close/>
              </a:path>
            </a:pathLst>
          </a:custGeom>
          <a:solidFill>
            <a:srgbClr val="189AC5"/>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p:cNvSpPr>
          <p:nvPr/>
        </p:nvSpPr>
        <p:spPr bwMode="auto">
          <a:xfrm>
            <a:off x="-1" y="3109706"/>
            <a:ext cx="941832" cy="679443"/>
          </a:xfrm>
          <a:custGeom>
            <a:avLst/>
            <a:gdLst>
              <a:gd name="T0" fmla="*/ 325 w 409"/>
              <a:gd name="T1" fmla="*/ 0 h 297"/>
              <a:gd name="T2" fmla="*/ 0 w 409"/>
              <a:gd name="T3" fmla="*/ 0 h 297"/>
              <a:gd name="T4" fmla="*/ 0 w 409"/>
              <a:gd name="T5" fmla="*/ 297 h 297"/>
              <a:gd name="T6" fmla="*/ 409 w 409"/>
              <a:gd name="T7" fmla="*/ 297 h 297"/>
              <a:gd name="T8" fmla="*/ 325 w 409"/>
              <a:gd name="T9" fmla="*/ 0 h 297"/>
            </a:gdLst>
            <a:ahLst/>
            <a:cxnLst>
              <a:cxn ang="0">
                <a:pos x="T0" y="T1"/>
              </a:cxn>
              <a:cxn ang="0">
                <a:pos x="T2" y="T3"/>
              </a:cxn>
              <a:cxn ang="0">
                <a:pos x="T4" y="T5"/>
              </a:cxn>
              <a:cxn ang="0">
                <a:pos x="T6" y="T7"/>
              </a:cxn>
              <a:cxn ang="0">
                <a:pos x="T8" y="T9"/>
              </a:cxn>
            </a:cxnLst>
            <a:rect l="0" t="0" r="r" b="b"/>
            <a:pathLst>
              <a:path w="409" h="297">
                <a:moveTo>
                  <a:pt x="325" y="0"/>
                </a:moveTo>
                <a:lnTo>
                  <a:pt x="0" y="0"/>
                </a:lnTo>
                <a:lnTo>
                  <a:pt x="0" y="297"/>
                </a:lnTo>
                <a:lnTo>
                  <a:pt x="409" y="297"/>
                </a:lnTo>
                <a:lnTo>
                  <a:pt x="325" y="0"/>
                </a:lnTo>
                <a:close/>
              </a:path>
            </a:pathLst>
          </a:custGeom>
          <a:solidFill>
            <a:srgbClr val="36B8E3"/>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5"/>
          <p:cNvSpPr>
            <a:spLocks/>
          </p:cNvSpPr>
          <p:nvPr/>
        </p:nvSpPr>
        <p:spPr bwMode="auto">
          <a:xfrm>
            <a:off x="972564" y="1718644"/>
            <a:ext cx="7525512" cy="931089"/>
          </a:xfrm>
          <a:custGeom>
            <a:avLst/>
            <a:gdLst>
              <a:gd name="T0" fmla="*/ 3278 w 3278"/>
              <a:gd name="T1" fmla="*/ 204 h 407"/>
              <a:gd name="T2" fmla="*/ 3076 w 3278"/>
              <a:gd name="T3" fmla="*/ 407 h 407"/>
              <a:gd name="T4" fmla="*/ 3076 w 3278"/>
              <a:gd name="T5" fmla="*/ 407 h 407"/>
              <a:gd name="T6" fmla="*/ 196 w 3278"/>
              <a:gd name="T7" fmla="*/ 407 h 407"/>
              <a:gd name="T8" fmla="*/ 0 w 3278"/>
              <a:gd name="T9" fmla="*/ 0 h 407"/>
              <a:gd name="T10" fmla="*/ 3076 w 3278"/>
              <a:gd name="T11" fmla="*/ 0 h 407"/>
              <a:gd name="T12" fmla="*/ 3278 w 3278"/>
              <a:gd name="T13" fmla="*/ 204 h 407"/>
            </a:gdLst>
            <a:ahLst/>
            <a:cxnLst>
              <a:cxn ang="0">
                <a:pos x="T0" y="T1"/>
              </a:cxn>
              <a:cxn ang="0">
                <a:pos x="T2" y="T3"/>
              </a:cxn>
              <a:cxn ang="0">
                <a:pos x="T4" y="T5"/>
              </a:cxn>
              <a:cxn ang="0">
                <a:pos x="T6" y="T7"/>
              </a:cxn>
              <a:cxn ang="0">
                <a:pos x="T8" y="T9"/>
              </a:cxn>
              <a:cxn ang="0">
                <a:pos x="T10" y="T11"/>
              </a:cxn>
              <a:cxn ang="0">
                <a:pos x="T12" y="T13"/>
              </a:cxn>
            </a:cxnLst>
            <a:rect l="0" t="0" r="r" b="b"/>
            <a:pathLst>
              <a:path w="3278" h="407">
                <a:moveTo>
                  <a:pt x="3278" y="204"/>
                </a:moveTo>
                <a:lnTo>
                  <a:pt x="3076" y="407"/>
                </a:lnTo>
                <a:lnTo>
                  <a:pt x="3076" y="407"/>
                </a:lnTo>
                <a:lnTo>
                  <a:pt x="196" y="407"/>
                </a:lnTo>
                <a:lnTo>
                  <a:pt x="0" y="0"/>
                </a:lnTo>
                <a:lnTo>
                  <a:pt x="3076" y="0"/>
                </a:lnTo>
                <a:lnTo>
                  <a:pt x="3278" y="204"/>
                </a:lnTo>
                <a:close/>
              </a:path>
            </a:pathLst>
          </a:custGeom>
          <a:solidFill>
            <a:srgbClr val="44D7FB"/>
          </a:solidFill>
          <a:ln w="6"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540043" y="1718644"/>
            <a:ext cx="896112" cy="1402353"/>
          </a:xfrm>
          <a:custGeom>
            <a:avLst/>
            <a:gdLst>
              <a:gd name="T0" fmla="*/ 0 w 390"/>
              <a:gd name="T1" fmla="*/ 320 h 613"/>
              <a:gd name="T2" fmla="*/ 194 w 390"/>
              <a:gd name="T3" fmla="*/ 0 h 613"/>
              <a:gd name="T4" fmla="*/ 390 w 390"/>
              <a:gd name="T5" fmla="*/ 407 h 613"/>
              <a:gd name="T6" fmla="*/ 84 w 390"/>
              <a:gd name="T7" fmla="*/ 613 h 613"/>
              <a:gd name="T8" fmla="*/ 0 w 390"/>
              <a:gd name="T9" fmla="*/ 320 h 613"/>
            </a:gdLst>
            <a:ahLst/>
            <a:cxnLst>
              <a:cxn ang="0">
                <a:pos x="T0" y="T1"/>
              </a:cxn>
              <a:cxn ang="0">
                <a:pos x="T2" y="T3"/>
              </a:cxn>
              <a:cxn ang="0">
                <a:pos x="T4" y="T5"/>
              </a:cxn>
              <a:cxn ang="0">
                <a:pos x="T6" y="T7"/>
              </a:cxn>
              <a:cxn ang="0">
                <a:pos x="T8" y="T9"/>
              </a:cxn>
            </a:cxnLst>
            <a:rect l="0" t="0" r="r" b="b"/>
            <a:pathLst>
              <a:path w="390" h="613">
                <a:moveTo>
                  <a:pt x="0" y="320"/>
                </a:moveTo>
                <a:lnTo>
                  <a:pt x="194" y="0"/>
                </a:lnTo>
                <a:lnTo>
                  <a:pt x="390" y="407"/>
                </a:lnTo>
                <a:lnTo>
                  <a:pt x="84" y="613"/>
                </a:lnTo>
                <a:lnTo>
                  <a:pt x="0" y="320"/>
                </a:lnTo>
                <a:close/>
              </a:path>
            </a:pathLst>
          </a:custGeom>
          <a:solidFill>
            <a:srgbClr val="26B9DD"/>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0" y="2450704"/>
            <a:ext cx="743499" cy="670293"/>
          </a:xfrm>
          <a:custGeom>
            <a:avLst/>
            <a:gdLst>
              <a:gd name="T0" fmla="*/ 241 w 325"/>
              <a:gd name="T1" fmla="*/ 0 h 293"/>
              <a:gd name="T2" fmla="*/ 0 w 325"/>
              <a:gd name="T3" fmla="*/ 0 h 293"/>
              <a:gd name="T4" fmla="*/ 0 w 325"/>
              <a:gd name="T5" fmla="*/ 293 h 293"/>
              <a:gd name="T6" fmla="*/ 325 w 325"/>
              <a:gd name="T7" fmla="*/ 293 h 293"/>
              <a:gd name="T8" fmla="*/ 241 w 325"/>
              <a:gd name="T9" fmla="*/ 0 h 293"/>
            </a:gdLst>
            <a:ahLst/>
            <a:cxnLst>
              <a:cxn ang="0">
                <a:pos x="T0" y="T1"/>
              </a:cxn>
              <a:cxn ang="0">
                <a:pos x="T2" y="T3"/>
              </a:cxn>
              <a:cxn ang="0">
                <a:pos x="T4" y="T5"/>
              </a:cxn>
              <a:cxn ang="0">
                <a:pos x="T6" y="T7"/>
              </a:cxn>
              <a:cxn ang="0">
                <a:pos x="T8" y="T9"/>
              </a:cxn>
            </a:cxnLst>
            <a:rect l="0" t="0" r="r" b="b"/>
            <a:pathLst>
              <a:path w="325" h="293">
                <a:moveTo>
                  <a:pt x="241" y="0"/>
                </a:moveTo>
                <a:lnTo>
                  <a:pt x="0" y="0"/>
                </a:lnTo>
                <a:lnTo>
                  <a:pt x="0" y="293"/>
                </a:lnTo>
                <a:lnTo>
                  <a:pt x="325" y="293"/>
                </a:lnTo>
                <a:lnTo>
                  <a:pt x="241" y="0"/>
                </a:lnTo>
                <a:close/>
              </a:path>
            </a:pathLst>
          </a:custGeom>
          <a:solidFill>
            <a:srgbClr val="44D7FB"/>
          </a:solidFill>
          <a:ln w="6" cap="flat">
            <a:noFill/>
            <a:prstDash val="solid"/>
            <a:miter lim="800000"/>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Text Placeholder 3"/>
          <p:cNvSpPr txBox="1">
            <a:spLocks/>
          </p:cNvSpPr>
          <p:nvPr/>
        </p:nvSpPr>
        <p:spPr>
          <a:xfrm>
            <a:off x="3440530" y="5531186"/>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39" name="Text Placeholder 3"/>
          <p:cNvSpPr txBox="1">
            <a:spLocks/>
          </p:cNvSpPr>
          <p:nvPr/>
        </p:nvSpPr>
        <p:spPr>
          <a:xfrm>
            <a:off x="3440530" y="4589730"/>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5" name="Text Placeholder 3"/>
          <p:cNvSpPr txBox="1">
            <a:spLocks/>
          </p:cNvSpPr>
          <p:nvPr/>
        </p:nvSpPr>
        <p:spPr>
          <a:xfrm>
            <a:off x="3440530" y="3684874"/>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6" name="Text Placeholder 3"/>
          <p:cNvSpPr txBox="1">
            <a:spLocks/>
          </p:cNvSpPr>
          <p:nvPr/>
        </p:nvSpPr>
        <p:spPr>
          <a:xfrm>
            <a:off x="3440530" y="2752417"/>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 </a:t>
            </a:r>
          </a:p>
        </p:txBody>
      </p:sp>
      <p:sp>
        <p:nvSpPr>
          <p:cNvPr id="47" name="Text Placeholder 3"/>
          <p:cNvSpPr txBox="1">
            <a:spLocks/>
          </p:cNvSpPr>
          <p:nvPr/>
        </p:nvSpPr>
        <p:spPr>
          <a:xfrm>
            <a:off x="3440530" y="1816755"/>
            <a:ext cx="4909988" cy="67710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chemeClr val="bg1"/>
                </a:solidFill>
                <a:latin typeface="Candara" panose="020E0502030303020204" pitchFamily="34" charset="0"/>
              </a:rPr>
              <a:t>LOREM IPSUM</a:t>
            </a:r>
          </a:p>
          <a:p>
            <a:pPr algn="l"/>
            <a:r>
              <a:rPr lang="en-US" sz="1400" dirty="0">
                <a:solidFill>
                  <a:schemeClr val="bg1"/>
                </a:solidFill>
              </a:rPr>
              <a:t>Lorem ipsum dolor sit amet, consectetur adipiscing elit, sed do eiusmod tempor incididunt ut labore et dolore magna aliqua</a:t>
            </a:r>
            <a:r>
              <a:rPr lang="en-US" sz="1400" dirty="0">
                <a:solidFill>
                  <a:schemeClr val="bg1">
                    <a:lumMod val="85000"/>
                  </a:schemeClr>
                </a:solidFill>
              </a:rPr>
              <a:t>. </a:t>
            </a:r>
          </a:p>
        </p:txBody>
      </p:sp>
      <p:sp>
        <p:nvSpPr>
          <p:cNvPr id="48" name="TextBox 47"/>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52" name="TextBox 51"/>
          <p:cNvSpPr txBox="1"/>
          <p:nvPr/>
        </p:nvSpPr>
        <p:spPr>
          <a:xfrm>
            <a:off x="38356" y="2461628"/>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01</a:t>
            </a:r>
          </a:p>
        </p:txBody>
      </p:sp>
      <p:sp>
        <p:nvSpPr>
          <p:cNvPr id="53" name="TextBox 52"/>
          <p:cNvSpPr txBox="1"/>
          <p:nvPr/>
        </p:nvSpPr>
        <p:spPr>
          <a:xfrm>
            <a:off x="24025" y="3085893"/>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02</a:t>
            </a:r>
          </a:p>
        </p:txBody>
      </p:sp>
      <p:sp>
        <p:nvSpPr>
          <p:cNvPr id="54" name="TextBox 53"/>
          <p:cNvSpPr txBox="1"/>
          <p:nvPr/>
        </p:nvSpPr>
        <p:spPr>
          <a:xfrm>
            <a:off x="44834" y="3788337"/>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03</a:t>
            </a:r>
          </a:p>
        </p:txBody>
      </p:sp>
      <p:sp>
        <p:nvSpPr>
          <p:cNvPr id="55" name="TextBox 54"/>
          <p:cNvSpPr txBox="1"/>
          <p:nvPr/>
        </p:nvSpPr>
        <p:spPr>
          <a:xfrm>
            <a:off x="22757" y="4465115"/>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04</a:t>
            </a:r>
          </a:p>
        </p:txBody>
      </p:sp>
      <p:sp>
        <p:nvSpPr>
          <p:cNvPr id="56" name="TextBox 55"/>
          <p:cNvSpPr txBox="1"/>
          <p:nvPr/>
        </p:nvSpPr>
        <p:spPr>
          <a:xfrm>
            <a:off x="20740" y="5130984"/>
            <a:ext cx="785661" cy="646331"/>
          </a:xfrm>
          <a:prstGeom prst="rect">
            <a:avLst/>
          </a:prstGeom>
          <a:noFill/>
          <a:effectLst>
            <a:outerShdw blurRad="50800" dist="38100" dir="2700000" algn="tl" rotWithShape="0">
              <a:prstClr val="black">
                <a:alpha val="40000"/>
              </a:prstClr>
            </a:outerShdw>
          </a:effectLst>
        </p:spPr>
        <p:txBody>
          <a:bodyPr wrap="square" rtlCol="0">
            <a:spAutoFit/>
          </a:bodyPr>
          <a:lstStyle/>
          <a:p>
            <a:r>
              <a:rPr lang="en-US" sz="3600" b="1" dirty="0">
                <a:solidFill>
                  <a:schemeClr val="bg1"/>
                </a:solidFill>
              </a:rPr>
              <a:t>05</a:t>
            </a:r>
          </a:p>
        </p:txBody>
      </p:sp>
      <p:pic>
        <p:nvPicPr>
          <p:cNvPr id="31" name="Picture 3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04200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500"/>
                                        <p:tgtEl>
                                          <p:spTgt spid="12"/>
                                        </p:tgtEl>
                                      </p:cBhvr>
                                    </p:animEffect>
                                  </p:childTnLst>
                                </p:cTn>
                              </p:par>
                              <p:par>
                                <p:cTn id="12" presetID="22" presetClass="entr" presetSubtype="8" fill="hold" grpId="0" nodeType="withEffect">
                                  <p:stCondLst>
                                    <p:cond delay="400"/>
                                  </p:stCondLst>
                                  <p:childTnLst>
                                    <p:set>
                                      <p:cBhvr>
                                        <p:cTn id="13" dur="1" fill="hold">
                                          <p:stCondLst>
                                            <p:cond delay="0"/>
                                          </p:stCondLst>
                                        </p:cTn>
                                        <p:tgtEl>
                                          <p:spTgt spid="17"/>
                                        </p:tgtEl>
                                        <p:attrNameLst>
                                          <p:attrName>style.visibility</p:attrName>
                                        </p:attrNameLst>
                                      </p:cBhvr>
                                      <p:to>
                                        <p:strVal val="visible"/>
                                      </p:to>
                                    </p:set>
                                    <p:animEffect transition="in" filter="wipe(left)">
                                      <p:cBhvr>
                                        <p:cTn id="14" dur="500"/>
                                        <p:tgtEl>
                                          <p:spTgt spid="17"/>
                                        </p:tgtEl>
                                      </p:cBhvr>
                                    </p:animEffect>
                                  </p:childTnLst>
                                </p:cTn>
                              </p:par>
                              <p:par>
                                <p:cTn id="15" presetID="22" presetClass="entr" presetSubtype="8" fill="hold" grpId="0" nodeType="withEffect">
                                  <p:stCondLst>
                                    <p:cond delay="75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1000"/>
                                        <p:tgtEl>
                                          <p:spTgt spid="7"/>
                                        </p:tgtEl>
                                      </p:cBhvr>
                                    </p:animEffect>
                                  </p:childTnLst>
                                </p:cTn>
                              </p:par>
                            </p:childTnLst>
                          </p:cTn>
                        </p:par>
                        <p:par>
                          <p:cTn id="18" fill="hold">
                            <p:stCondLst>
                              <p:cond delay="2500"/>
                            </p:stCondLst>
                            <p:childTnLst>
                              <p:par>
                                <p:cTn id="19" presetID="53" presetClass="entr" presetSubtype="528" fill="hold" grpId="0" nodeType="afterEffect">
                                  <p:stCondLst>
                                    <p:cond delay="0"/>
                                  </p:stCondLst>
                                  <p:childTnLst>
                                    <p:set>
                                      <p:cBhvr>
                                        <p:cTn id="20" dur="1" fill="hold">
                                          <p:stCondLst>
                                            <p:cond delay="0"/>
                                          </p:stCondLst>
                                        </p:cTn>
                                        <p:tgtEl>
                                          <p:spTgt spid="52"/>
                                        </p:tgtEl>
                                        <p:attrNameLst>
                                          <p:attrName>style.visibility</p:attrName>
                                        </p:attrNameLst>
                                      </p:cBhvr>
                                      <p:to>
                                        <p:strVal val="visible"/>
                                      </p:to>
                                    </p:set>
                                    <p:anim calcmode="lin" valueType="num">
                                      <p:cBhvr>
                                        <p:cTn id="21" dur="500" fill="hold"/>
                                        <p:tgtEl>
                                          <p:spTgt spid="52"/>
                                        </p:tgtEl>
                                        <p:attrNameLst>
                                          <p:attrName>ppt_w</p:attrName>
                                        </p:attrNameLst>
                                      </p:cBhvr>
                                      <p:tavLst>
                                        <p:tav tm="0">
                                          <p:val>
                                            <p:fltVal val="0"/>
                                          </p:val>
                                        </p:tav>
                                        <p:tav tm="100000">
                                          <p:val>
                                            <p:strVal val="#ppt_w"/>
                                          </p:val>
                                        </p:tav>
                                      </p:tavLst>
                                    </p:anim>
                                    <p:anim calcmode="lin" valueType="num">
                                      <p:cBhvr>
                                        <p:cTn id="22" dur="500" fill="hold"/>
                                        <p:tgtEl>
                                          <p:spTgt spid="52"/>
                                        </p:tgtEl>
                                        <p:attrNameLst>
                                          <p:attrName>ppt_h</p:attrName>
                                        </p:attrNameLst>
                                      </p:cBhvr>
                                      <p:tavLst>
                                        <p:tav tm="0">
                                          <p:val>
                                            <p:fltVal val="0"/>
                                          </p:val>
                                        </p:tav>
                                        <p:tav tm="100000">
                                          <p:val>
                                            <p:strVal val="#ppt_h"/>
                                          </p:val>
                                        </p:tav>
                                      </p:tavLst>
                                    </p:anim>
                                    <p:animEffect transition="in" filter="fade">
                                      <p:cBhvr>
                                        <p:cTn id="23" dur="500"/>
                                        <p:tgtEl>
                                          <p:spTgt spid="52"/>
                                        </p:tgtEl>
                                      </p:cBhvr>
                                    </p:animEffect>
                                    <p:anim calcmode="lin" valueType="num">
                                      <p:cBhvr>
                                        <p:cTn id="24" dur="500" fill="hold"/>
                                        <p:tgtEl>
                                          <p:spTgt spid="52"/>
                                        </p:tgtEl>
                                        <p:attrNameLst>
                                          <p:attrName>ppt_x</p:attrName>
                                        </p:attrNameLst>
                                      </p:cBhvr>
                                      <p:tavLst>
                                        <p:tav tm="0">
                                          <p:val>
                                            <p:fltVal val="0.5"/>
                                          </p:val>
                                        </p:tav>
                                        <p:tav tm="100000">
                                          <p:val>
                                            <p:strVal val="#ppt_x"/>
                                          </p:val>
                                        </p:tav>
                                      </p:tavLst>
                                    </p:anim>
                                    <p:anim calcmode="lin" valueType="num">
                                      <p:cBhvr>
                                        <p:cTn id="25" dur="500" fill="hold"/>
                                        <p:tgtEl>
                                          <p:spTgt spid="52"/>
                                        </p:tgtEl>
                                        <p:attrNameLst>
                                          <p:attrName>ppt_y</p:attrName>
                                        </p:attrNameLst>
                                      </p:cBhvr>
                                      <p:tavLst>
                                        <p:tav tm="0">
                                          <p:val>
                                            <p:fltVal val="0.5"/>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fade">
                                      <p:cBhvr>
                                        <p:cTn id="29" dur="1000"/>
                                        <p:tgtEl>
                                          <p:spTgt spid="47"/>
                                        </p:tgtEl>
                                      </p:cBhvr>
                                    </p:animEffect>
                                    <p:anim calcmode="lin" valueType="num">
                                      <p:cBhvr>
                                        <p:cTn id="30" dur="1000" fill="hold"/>
                                        <p:tgtEl>
                                          <p:spTgt spid="47"/>
                                        </p:tgtEl>
                                        <p:attrNameLst>
                                          <p:attrName>ppt_x</p:attrName>
                                        </p:attrNameLst>
                                      </p:cBhvr>
                                      <p:tavLst>
                                        <p:tav tm="0">
                                          <p:val>
                                            <p:strVal val="#ppt_x"/>
                                          </p:val>
                                        </p:tav>
                                        <p:tav tm="100000">
                                          <p:val>
                                            <p:strVal val="#ppt_x"/>
                                          </p:val>
                                        </p:tav>
                                      </p:tavLst>
                                    </p:anim>
                                    <p:anim calcmode="lin" valueType="num">
                                      <p:cBhvr>
                                        <p:cTn id="31" dur="1000" fill="hold"/>
                                        <p:tgtEl>
                                          <p:spTgt spid="47"/>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8"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par>
                                <p:cTn id="36" presetID="22" presetClass="entr" presetSubtype="8" fill="hold" grpId="0" nodeType="withEffect">
                                  <p:stCondLst>
                                    <p:cond delay="400"/>
                                  </p:stCondLst>
                                  <p:childTnLst>
                                    <p:set>
                                      <p:cBhvr>
                                        <p:cTn id="37" dur="1" fill="hold">
                                          <p:stCondLst>
                                            <p:cond delay="0"/>
                                          </p:stCondLst>
                                        </p:cTn>
                                        <p:tgtEl>
                                          <p:spTgt spid="18"/>
                                        </p:tgtEl>
                                        <p:attrNameLst>
                                          <p:attrName>style.visibility</p:attrName>
                                        </p:attrNameLst>
                                      </p:cBhvr>
                                      <p:to>
                                        <p:strVal val="visible"/>
                                      </p:to>
                                    </p:set>
                                    <p:animEffect transition="in" filter="wipe(left)">
                                      <p:cBhvr>
                                        <p:cTn id="38" dur="500"/>
                                        <p:tgtEl>
                                          <p:spTgt spid="18"/>
                                        </p:tgtEl>
                                      </p:cBhvr>
                                    </p:animEffect>
                                  </p:childTnLst>
                                </p:cTn>
                              </p:par>
                              <p:par>
                                <p:cTn id="39" presetID="22" presetClass="entr" presetSubtype="8" fill="hold" grpId="0" nodeType="withEffect">
                                  <p:stCondLst>
                                    <p:cond delay="75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1000"/>
                                        <p:tgtEl>
                                          <p:spTgt spid="8"/>
                                        </p:tgtEl>
                                      </p:cBhvr>
                                    </p:animEffect>
                                  </p:childTnLst>
                                </p:cTn>
                              </p:par>
                            </p:childTnLst>
                          </p:cTn>
                        </p:par>
                        <p:par>
                          <p:cTn id="42" fill="hold">
                            <p:stCondLst>
                              <p:cond delay="5750"/>
                            </p:stCondLst>
                            <p:childTnLst>
                              <p:par>
                                <p:cTn id="43" presetID="53" presetClass="entr" presetSubtype="528" fill="hold" grpId="0" nodeType="afterEffect">
                                  <p:stCondLst>
                                    <p:cond delay="0"/>
                                  </p:stCondLst>
                                  <p:childTnLst>
                                    <p:set>
                                      <p:cBhvr>
                                        <p:cTn id="44" dur="1" fill="hold">
                                          <p:stCondLst>
                                            <p:cond delay="0"/>
                                          </p:stCondLst>
                                        </p:cTn>
                                        <p:tgtEl>
                                          <p:spTgt spid="53"/>
                                        </p:tgtEl>
                                        <p:attrNameLst>
                                          <p:attrName>style.visibility</p:attrName>
                                        </p:attrNameLst>
                                      </p:cBhvr>
                                      <p:to>
                                        <p:strVal val="visible"/>
                                      </p:to>
                                    </p:set>
                                    <p:anim calcmode="lin" valueType="num">
                                      <p:cBhvr>
                                        <p:cTn id="45" dur="500" fill="hold"/>
                                        <p:tgtEl>
                                          <p:spTgt spid="53"/>
                                        </p:tgtEl>
                                        <p:attrNameLst>
                                          <p:attrName>ppt_w</p:attrName>
                                        </p:attrNameLst>
                                      </p:cBhvr>
                                      <p:tavLst>
                                        <p:tav tm="0">
                                          <p:val>
                                            <p:fltVal val="0"/>
                                          </p:val>
                                        </p:tav>
                                        <p:tav tm="100000">
                                          <p:val>
                                            <p:strVal val="#ppt_w"/>
                                          </p:val>
                                        </p:tav>
                                      </p:tavLst>
                                    </p:anim>
                                    <p:anim calcmode="lin" valueType="num">
                                      <p:cBhvr>
                                        <p:cTn id="46" dur="500" fill="hold"/>
                                        <p:tgtEl>
                                          <p:spTgt spid="53"/>
                                        </p:tgtEl>
                                        <p:attrNameLst>
                                          <p:attrName>ppt_h</p:attrName>
                                        </p:attrNameLst>
                                      </p:cBhvr>
                                      <p:tavLst>
                                        <p:tav tm="0">
                                          <p:val>
                                            <p:fltVal val="0"/>
                                          </p:val>
                                        </p:tav>
                                        <p:tav tm="100000">
                                          <p:val>
                                            <p:strVal val="#ppt_h"/>
                                          </p:val>
                                        </p:tav>
                                      </p:tavLst>
                                    </p:anim>
                                    <p:animEffect transition="in" filter="fade">
                                      <p:cBhvr>
                                        <p:cTn id="47" dur="500"/>
                                        <p:tgtEl>
                                          <p:spTgt spid="53"/>
                                        </p:tgtEl>
                                      </p:cBhvr>
                                    </p:animEffect>
                                    <p:anim calcmode="lin" valueType="num">
                                      <p:cBhvr>
                                        <p:cTn id="48" dur="500" fill="hold"/>
                                        <p:tgtEl>
                                          <p:spTgt spid="53"/>
                                        </p:tgtEl>
                                        <p:attrNameLst>
                                          <p:attrName>ppt_x</p:attrName>
                                        </p:attrNameLst>
                                      </p:cBhvr>
                                      <p:tavLst>
                                        <p:tav tm="0">
                                          <p:val>
                                            <p:fltVal val="0.5"/>
                                          </p:val>
                                        </p:tav>
                                        <p:tav tm="100000">
                                          <p:val>
                                            <p:strVal val="#ppt_x"/>
                                          </p:val>
                                        </p:tav>
                                      </p:tavLst>
                                    </p:anim>
                                    <p:anim calcmode="lin" valueType="num">
                                      <p:cBhvr>
                                        <p:cTn id="49" dur="500" fill="hold"/>
                                        <p:tgtEl>
                                          <p:spTgt spid="53"/>
                                        </p:tgtEl>
                                        <p:attrNameLst>
                                          <p:attrName>ppt_y</p:attrName>
                                        </p:attrNameLst>
                                      </p:cBhvr>
                                      <p:tavLst>
                                        <p:tav tm="0">
                                          <p:val>
                                            <p:fltVal val="0.5"/>
                                          </p:val>
                                        </p:tav>
                                        <p:tav tm="100000">
                                          <p:val>
                                            <p:strVal val="#ppt_y"/>
                                          </p:val>
                                        </p:tav>
                                      </p:tavLst>
                                    </p:anim>
                                  </p:childTnLst>
                                </p:cTn>
                              </p:par>
                            </p:childTnLst>
                          </p:cTn>
                        </p:par>
                        <p:par>
                          <p:cTn id="50" fill="hold">
                            <p:stCondLst>
                              <p:cond delay="6250"/>
                            </p:stCondLst>
                            <p:childTnLst>
                              <p:par>
                                <p:cTn id="51" presetID="42" presetClass="entr" presetSubtype="0" fill="hold" grpId="0" nodeType="afterEffect">
                                  <p:stCondLst>
                                    <p:cond delay="0"/>
                                  </p:stCondLst>
                                  <p:childTnLst>
                                    <p:set>
                                      <p:cBhvr>
                                        <p:cTn id="52" dur="1" fill="hold">
                                          <p:stCondLst>
                                            <p:cond delay="0"/>
                                          </p:stCondLst>
                                        </p:cTn>
                                        <p:tgtEl>
                                          <p:spTgt spid="46"/>
                                        </p:tgtEl>
                                        <p:attrNameLst>
                                          <p:attrName>style.visibility</p:attrName>
                                        </p:attrNameLst>
                                      </p:cBhvr>
                                      <p:to>
                                        <p:strVal val="visible"/>
                                      </p:to>
                                    </p:set>
                                    <p:animEffect transition="in" filter="fade">
                                      <p:cBhvr>
                                        <p:cTn id="53" dur="1000"/>
                                        <p:tgtEl>
                                          <p:spTgt spid="46"/>
                                        </p:tgtEl>
                                      </p:cBhvr>
                                    </p:animEffect>
                                    <p:anim calcmode="lin" valueType="num">
                                      <p:cBhvr>
                                        <p:cTn id="54" dur="1000" fill="hold"/>
                                        <p:tgtEl>
                                          <p:spTgt spid="46"/>
                                        </p:tgtEl>
                                        <p:attrNameLst>
                                          <p:attrName>ppt_x</p:attrName>
                                        </p:attrNameLst>
                                      </p:cBhvr>
                                      <p:tavLst>
                                        <p:tav tm="0">
                                          <p:val>
                                            <p:strVal val="#ppt_x"/>
                                          </p:val>
                                        </p:tav>
                                        <p:tav tm="100000">
                                          <p:val>
                                            <p:strVal val="#ppt_x"/>
                                          </p:val>
                                        </p:tav>
                                      </p:tavLst>
                                    </p:anim>
                                    <p:anim calcmode="lin" valueType="num">
                                      <p:cBhvr>
                                        <p:cTn id="55" dur="1000" fill="hold"/>
                                        <p:tgtEl>
                                          <p:spTgt spid="46"/>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22" presetClass="entr" presetSubtype="8"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wipe(left)">
                                      <p:cBhvr>
                                        <p:cTn id="59" dur="500"/>
                                        <p:tgtEl>
                                          <p:spTgt spid="14"/>
                                        </p:tgtEl>
                                      </p:cBhvr>
                                    </p:animEffect>
                                  </p:childTnLst>
                                </p:cTn>
                              </p:par>
                              <p:par>
                                <p:cTn id="60" presetID="22" presetClass="entr" presetSubtype="8" fill="hold" grpId="0" nodeType="withEffect">
                                  <p:stCondLst>
                                    <p:cond delay="400"/>
                                  </p:stCondLst>
                                  <p:childTnLst>
                                    <p:set>
                                      <p:cBhvr>
                                        <p:cTn id="61" dur="1" fill="hold">
                                          <p:stCondLst>
                                            <p:cond delay="0"/>
                                          </p:stCondLst>
                                        </p:cTn>
                                        <p:tgtEl>
                                          <p:spTgt spid="19"/>
                                        </p:tgtEl>
                                        <p:attrNameLst>
                                          <p:attrName>style.visibility</p:attrName>
                                        </p:attrNameLst>
                                      </p:cBhvr>
                                      <p:to>
                                        <p:strVal val="visible"/>
                                      </p:to>
                                    </p:set>
                                    <p:animEffect transition="in" filter="wipe(left)">
                                      <p:cBhvr>
                                        <p:cTn id="62" dur="500"/>
                                        <p:tgtEl>
                                          <p:spTgt spid="19"/>
                                        </p:tgtEl>
                                      </p:cBhvr>
                                    </p:animEffect>
                                  </p:childTnLst>
                                </p:cTn>
                              </p:par>
                              <p:par>
                                <p:cTn id="63" presetID="22" presetClass="entr" presetSubtype="8" fill="hold" grpId="0" nodeType="withEffect">
                                  <p:stCondLst>
                                    <p:cond delay="750"/>
                                  </p:stCondLst>
                                  <p:childTnLst>
                                    <p:set>
                                      <p:cBhvr>
                                        <p:cTn id="64" dur="1" fill="hold">
                                          <p:stCondLst>
                                            <p:cond delay="0"/>
                                          </p:stCondLst>
                                        </p:cTn>
                                        <p:tgtEl>
                                          <p:spTgt spid="9"/>
                                        </p:tgtEl>
                                        <p:attrNameLst>
                                          <p:attrName>style.visibility</p:attrName>
                                        </p:attrNameLst>
                                      </p:cBhvr>
                                      <p:to>
                                        <p:strVal val="visible"/>
                                      </p:to>
                                    </p:set>
                                    <p:animEffect transition="in" filter="wipe(left)">
                                      <p:cBhvr>
                                        <p:cTn id="65" dur="1000"/>
                                        <p:tgtEl>
                                          <p:spTgt spid="9"/>
                                        </p:tgtEl>
                                      </p:cBhvr>
                                    </p:animEffect>
                                  </p:childTnLst>
                                </p:cTn>
                              </p:par>
                            </p:childTnLst>
                          </p:cTn>
                        </p:par>
                        <p:par>
                          <p:cTn id="66" fill="hold">
                            <p:stCondLst>
                              <p:cond delay="9000"/>
                            </p:stCondLst>
                            <p:childTnLst>
                              <p:par>
                                <p:cTn id="67" presetID="53" presetClass="entr" presetSubtype="528"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anim calcmode="lin" valueType="num">
                                      <p:cBhvr>
                                        <p:cTn id="72" dur="500" fill="hold"/>
                                        <p:tgtEl>
                                          <p:spTgt spid="54"/>
                                        </p:tgtEl>
                                        <p:attrNameLst>
                                          <p:attrName>ppt_x</p:attrName>
                                        </p:attrNameLst>
                                      </p:cBhvr>
                                      <p:tavLst>
                                        <p:tav tm="0">
                                          <p:val>
                                            <p:fltVal val="0.5"/>
                                          </p:val>
                                        </p:tav>
                                        <p:tav tm="100000">
                                          <p:val>
                                            <p:strVal val="#ppt_x"/>
                                          </p:val>
                                        </p:tav>
                                      </p:tavLst>
                                    </p:anim>
                                    <p:anim calcmode="lin" valueType="num">
                                      <p:cBhvr>
                                        <p:cTn id="73" dur="500" fill="hold"/>
                                        <p:tgtEl>
                                          <p:spTgt spid="54"/>
                                        </p:tgtEl>
                                        <p:attrNameLst>
                                          <p:attrName>ppt_y</p:attrName>
                                        </p:attrNameLst>
                                      </p:cBhvr>
                                      <p:tavLst>
                                        <p:tav tm="0">
                                          <p:val>
                                            <p:fltVal val="0.5"/>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45"/>
                                        </p:tgtEl>
                                        <p:attrNameLst>
                                          <p:attrName>style.visibility</p:attrName>
                                        </p:attrNameLst>
                                      </p:cBhvr>
                                      <p:to>
                                        <p:strVal val="visible"/>
                                      </p:to>
                                    </p:set>
                                    <p:animEffect transition="in" filter="fade">
                                      <p:cBhvr>
                                        <p:cTn id="77" dur="1000"/>
                                        <p:tgtEl>
                                          <p:spTgt spid="45"/>
                                        </p:tgtEl>
                                      </p:cBhvr>
                                    </p:animEffect>
                                    <p:anim calcmode="lin" valueType="num">
                                      <p:cBhvr>
                                        <p:cTn id="78" dur="1000" fill="hold"/>
                                        <p:tgtEl>
                                          <p:spTgt spid="45"/>
                                        </p:tgtEl>
                                        <p:attrNameLst>
                                          <p:attrName>ppt_x</p:attrName>
                                        </p:attrNameLst>
                                      </p:cBhvr>
                                      <p:tavLst>
                                        <p:tav tm="0">
                                          <p:val>
                                            <p:strVal val="#ppt_x"/>
                                          </p:val>
                                        </p:tav>
                                        <p:tav tm="100000">
                                          <p:val>
                                            <p:strVal val="#ppt_x"/>
                                          </p:val>
                                        </p:tav>
                                      </p:tavLst>
                                    </p:anim>
                                    <p:anim calcmode="lin" valueType="num">
                                      <p:cBhvr>
                                        <p:cTn id="79" dur="1000" fill="hold"/>
                                        <p:tgtEl>
                                          <p:spTgt spid="4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22" presetClass="entr" presetSubtype="8"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wipe(left)">
                                      <p:cBhvr>
                                        <p:cTn id="83" dur="500"/>
                                        <p:tgtEl>
                                          <p:spTgt spid="15"/>
                                        </p:tgtEl>
                                      </p:cBhvr>
                                    </p:animEffect>
                                  </p:childTnLst>
                                </p:cTn>
                              </p:par>
                              <p:par>
                                <p:cTn id="84" presetID="22" presetClass="entr" presetSubtype="8" fill="hold" grpId="0" nodeType="withEffect">
                                  <p:stCondLst>
                                    <p:cond delay="400"/>
                                  </p:stCondLst>
                                  <p:childTnLst>
                                    <p:set>
                                      <p:cBhvr>
                                        <p:cTn id="85" dur="1" fill="hold">
                                          <p:stCondLst>
                                            <p:cond delay="0"/>
                                          </p:stCondLst>
                                        </p:cTn>
                                        <p:tgtEl>
                                          <p:spTgt spid="20"/>
                                        </p:tgtEl>
                                        <p:attrNameLst>
                                          <p:attrName>style.visibility</p:attrName>
                                        </p:attrNameLst>
                                      </p:cBhvr>
                                      <p:to>
                                        <p:strVal val="visible"/>
                                      </p:to>
                                    </p:set>
                                    <p:animEffect transition="in" filter="wipe(left)">
                                      <p:cBhvr>
                                        <p:cTn id="86" dur="500"/>
                                        <p:tgtEl>
                                          <p:spTgt spid="20"/>
                                        </p:tgtEl>
                                      </p:cBhvr>
                                    </p:animEffect>
                                  </p:childTnLst>
                                </p:cTn>
                              </p:par>
                              <p:par>
                                <p:cTn id="87" presetID="22" presetClass="entr" presetSubtype="8" fill="hold" grpId="0" nodeType="withEffect">
                                  <p:stCondLst>
                                    <p:cond delay="750"/>
                                  </p:stCondLst>
                                  <p:childTnLst>
                                    <p:set>
                                      <p:cBhvr>
                                        <p:cTn id="88" dur="1" fill="hold">
                                          <p:stCondLst>
                                            <p:cond delay="0"/>
                                          </p:stCondLst>
                                        </p:cTn>
                                        <p:tgtEl>
                                          <p:spTgt spid="10"/>
                                        </p:tgtEl>
                                        <p:attrNameLst>
                                          <p:attrName>style.visibility</p:attrName>
                                        </p:attrNameLst>
                                      </p:cBhvr>
                                      <p:to>
                                        <p:strVal val="visible"/>
                                      </p:to>
                                    </p:set>
                                    <p:animEffect transition="in" filter="wipe(left)">
                                      <p:cBhvr>
                                        <p:cTn id="89" dur="1000"/>
                                        <p:tgtEl>
                                          <p:spTgt spid="10"/>
                                        </p:tgtEl>
                                      </p:cBhvr>
                                    </p:animEffect>
                                  </p:childTnLst>
                                </p:cTn>
                              </p:par>
                            </p:childTnLst>
                          </p:cTn>
                        </p:par>
                        <p:par>
                          <p:cTn id="90" fill="hold">
                            <p:stCondLst>
                              <p:cond delay="12250"/>
                            </p:stCondLst>
                            <p:childTnLst>
                              <p:par>
                                <p:cTn id="91" presetID="53" presetClass="entr" presetSubtype="528" fill="hold" grpId="0" nodeType="afterEffect">
                                  <p:stCondLst>
                                    <p:cond delay="0"/>
                                  </p:stCondLst>
                                  <p:childTnLst>
                                    <p:set>
                                      <p:cBhvr>
                                        <p:cTn id="92" dur="1" fill="hold">
                                          <p:stCondLst>
                                            <p:cond delay="0"/>
                                          </p:stCondLst>
                                        </p:cTn>
                                        <p:tgtEl>
                                          <p:spTgt spid="55"/>
                                        </p:tgtEl>
                                        <p:attrNameLst>
                                          <p:attrName>style.visibility</p:attrName>
                                        </p:attrNameLst>
                                      </p:cBhvr>
                                      <p:to>
                                        <p:strVal val="visible"/>
                                      </p:to>
                                    </p:set>
                                    <p:anim calcmode="lin" valueType="num">
                                      <p:cBhvr>
                                        <p:cTn id="93" dur="500" fill="hold"/>
                                        <p:tgtEl>
                                          <p:spTgt spid="55"/>
                                        </p:tgtEl>
                                        <p:attrNameLst>
                                          <p:attrName>ppt_w</p:attrName>
                                        </p:attrNameLst>
                                      </p:cBhvr>
                                      <p:tavLst>
                                        <p:tav tm="0">
                                          <p:val>
                                            <p:fltVal val="0"/>
                                          </p:val>
                                        </p:tav>
                                        <p:tav tm="100000">
                                          <p:val>
                                            <p:strVal val="#ppt_w"/>
                                          </p:val>
                                        </p:tav>
                                      </p:tavLst>
                                    </p:anim>
                                    <p:anim calcmode="lin" valueType="num">
                                      <p:cBhvr>
                                        <p:cTn id="94" dur="500" fill="hold"/>
                                        <p:tgtEl>
                                          <p:spTgt spid="55"/>
                                        </p:tgtEl>
                                        <p:attrNameLst>
                                          <p:attrName>ppt_h</p:attrName>
                                        </p:attrNameLst>
                                      </p:cBhvr>
                                      <p:tavLst>
                                        <p:tav tm="0">
                                          <p:val>
                                            <p:fltVal val="0"/>
                                          </p:val>
                                        </p:tav>
                                        <p:tav tm="100000">
                                          <p:val>
                                            <p:strVal val="#ppt_h"/>
                                          </p:val>
                                        </p:tav>
                                      </p:tavLst>
                                    </p:anim>
                                    <p:animEffect transition="in" filter="fade">
                                      <p:cBhvr>
                                        <p:cTn id="95" dur="500"/>
                                        <p:tgtEl>
                                          <p:spTgt spid="55"/>
                                        </p:tgtEl>
                                      </p:cBhvr>
                                    </p:animEffect>
                                    <p:anim calcmode="lin" valueType="num">
                                      <p:cBhvr>
                                        <p:cTn id="96" dur="500" fill="hold"/>
                                        <p:tgtEl>
                                          <p:spTgt spid="55"/>
                                        </p:tgtEl>
                                        <p:attrNameLst>
                                          <p:attrName>ppt_x</p:attrName>
                                        </p:attrNameLst>
                                      </p:cBhvr>
                                      <p:tavLst>
                                        <p:tav tm="0">
                                          <p:val>
                                            <p:fltVal val="0.5"/>
                                          </p:val>
                                        </p:tav>
                                        <p:tav tm="100000">
                                          <p:val>
                                            <p:strVal val="#ppt_x"/>
                                          </p:val>
                                        </p:tav>
                                      </p:tavLst>
                                    </p:anim>
                                    <p:anim calcmode="lin" valueType="num">
                                      <p:cBhvr>
                                        <p:cTn id="97" dur="500" fill="hold"/>
                                        <p:tgtEl>
                                          <p:spTgt spid="55"/>
                                        </p:tgtEl>
                                        <p:attrNameLst>
                                          <p:attrName>ppt_y</p:attrName>
                                        </p:attrNameLst>
                                      </p:cBhvr>
                                      <p:tavLst>
                                        <p:tav tm="0">
                                          <p:val>
                                            <p:fltVal val="0.5"/>
                                          </p:val>
                                        </p:tav>
                                        <p:tav tm="100000">
                                          <p:val>
                                            <p:strVal val="#ppt_y"/>
                                          </p:val>
                                        </p:tav>
                                      </p:tavLst>
                                    </p:anim>
                                  </p:childTnLst>
                                </p:cTn>
                              </p:par>
                            </p:childTnLst>
                          </p:cTn>
                        </p:par>
                        <p:par>
                          <p:cTn id="98" fill="hold">
                            <p:stCondLst>
                              <p:cond delay="12750"/>
                            </p:stCondLst>
                            <p:childTnLst>
                              <p:par>
                                <p:cTn id="99" presetID="42" presetClass="entr" presetSubtype="0" fill="hold" grpId="0" nodeType="afterEffect">
                                  <p:stCondLst>
                                    <p:cond delay="0"/>
                                  </p:stCondLst>
                                  <p:childTnLst>
                                    <p:set>
                                      <p:cBhvr>
                                        <p:cTn id="100" dur="1" fill="hold">
                                          <p:stCondLst>
                                            <p:cond delay="0"/>
                                          </p:stCondLst>
                                        </p:cTn>
                                        <p:tgtEl>
                                          <p:spTgt spid="39"/>
                                        </p:tgtEl>
                                        <p:attrNameLst>
                                          <p:attrName>style.visibility</p:attrName>
                                        </p:attrNameLst>
                                      </p:cBhvr>
                                      <p:to>
                                        <p:strVal val="visible"/>
                                      </p:to>
                                    </p:set>
                                    <p:animEffect transition="in" filter="fade">
                                      <p:cBhvr>
                                        <p:cTn id="101" dur="1000"/>
                                        <p:tgtEl>
                                          <p:spTgt spid="39"/>
                                        </p:tgtEl>
                                      </p:cBhvr>
                                    </p:animEffect>
                                    <p:anim calcmode="lin" valueType="num">
                                      <p:cBhvr>
                                        <p:cTn id="102" dur="1000" fill="hold"/>
                                        <p:tgtEl>
                                          <p:spTgt spid="39"/>
                                        </p:tgtEl>
                                        <p:attrNameLst>
                                          <p:attrName>ppt_x</p:attrName>
                                        </p:attrNameLst>
                                      </p:cBhvr>
                                      <p:tavLst>
                                        <p:tav tm="0">
                                          <p:val>
                                            <p:strVal val="#ppt_x"/>
                                          </p:val>
                                        </p:tav>
                                        <p:tav tm="100000">
                                          <p:val>
                                            <p:strVal val="#ppt_x"/>
                                          </p:val>
                                        </p:tav>
                                      </p:tavLst>
                                    </p:anim>
                                    <p:anim calcmode="lin" valueType="num">
                                      <p:cBhvr>
                                        <p:cTn id="103" dur="1000" fill="hold"/>
                                        <p:tgtEl>
                                          <p:spTgt spid="39"/>
                                        </p:tgtEl>
                                        <p:attrNameLst>
                                          <p:attrName>ppt_y</p:attrName>
                                        </p:attrNameLst>
                                      </p:cBhvr>
                                      <p:tavLst>
                                        <p:tav tm="0">
                                          <p:val>
                                            <p:strVal val="#ppt_y+.1"/>
                                          </p:val>
                                        </p:tav>
                                        <p:tav tm="100000">
                                          <p:val>
                                            <p:strVal val="#ppt_y"/>
                                          </p:val>
                                        </p:tav>
                                      </p:tavLst>
                                    </p:anim>
                                  </p:childTnLst>
                                </p:cTn>
                              </p:par>
                            </p:childTnLst>
                          </p:cTn>
                        </p:par>
                        <p:par>
                          <p:cTn id="104" fill="hold">
                            <p:stCondLst>
                              <p:cond delay="13750"/>
                            </p:stCondLst>
                            <p:childTnLst>
                              <p:par>
                                <p:cTn id="105" presetID="22" presetClass="entr" presetSubtype="8" fill="hold" grpId="0" nodeType="afterEffect">
                                  <p:stCondLst>
                                    <p:cond delay="0"/>
                                  </p:stCondLst>
                                  <p:childTnLst>
                                    <p:set>
                                      <p:cBhvr>
                                        <p:cTn id="106" dur="1" fill="hold">
                                          <p:stCondLst>
                                            <p:cond delay="0"/>
                                          </p:stCondLst>
                                        </p:cTn>
                                        <p:tgtEl>
                                          <p:spTgt spid="16"/>
                                        </p:tgtEl>
                                        <p:attrNameLst>
                                          <p:attrName>style.visibility</p:attrName>
                                        </p:attrNameLst>
                                      </p:cBhvr>
                                      <p:to>
                                        <p:strVal val="visible"/>
                                      </p:to>
                                    </p:set>
                                    <p:animEffect transition="in" filter="wipe(left)">
                                      <p:cBhvr>
                                        <p:cTn id="107" dur="500"/>
                                        <p:tgtEl>
                                          <p:spTgt spid="16"/>
                                        </p:tgtEl>
                                      </p:cBhvr>
                                    </p:animEffect>
                                  </p:childTnLst>
                                </p:cTn>
                              </p:par>
                              <p:par>
                                <p:cTn id="108" presetID="22" presetClass="entr" presetSubtype="8" fill="hold" grpId="0" nodeType="withEffect">
                                  <p:stCondLst>
                                    <p:cond delay="400"/>
                                  </p:stCondLst>
                                  <p:childTnLst>
                                    <p:set>
                                      <p:cBhvr>
                                        <p:cTn id="109" dur="1" fill="hold">
                                          <p:stCondLst>
                                            <p:cond delay="0"/>
                                          </p:stCondLst>
                                        </p:cTn>
                                        <p:tgtEl>
                                          <p:spTgt spid="21"/>
                                        </p:tgtEl>
                                        <p:attrNameLst>
                                          <p:attrName>style.visibility</p:attrName>
                                        </p:attrNameLst>
                                      </p:cBhvr>
                                      <p:to>
                                        <p:strVal val="visible"/>
                                      </p:to>
                                    </p:set>
                                    <p:animEffect transition="in" filter="wipe(left)">
                                      <p:cBhvr>
                                        <p:cTn id="110" dur="500"/>
                                        <p:tgtEl>
                                          <p:spTgt spid="21"/>
                                        </p:tgtEl>
                                      </p:cBhvr>
                                    </p:animEffect>
                                  </p:childTnLst>
                                </p:cTn>
                              </p:par>
                              <p:par>
                                <p:cTn id="111" presetID="22" presetClass="entr" presetSubtype="8" fill="hold" grpId="0" nodeType="withEffect">
                                  <p:stCondLst>
                                    <p:cond delay="750"/>
                                  </p:stCondLst>
                                  <p:childTnLst>
                                    <p:set>
                                      <p:cBhvr>
                                        <p:cTn id="112" dur="1" fill="hold">
                                          <p:stCondLst>
                                            <p:cond delay="0"/>
                                          </p:stCondLst>
                                        </p:cTn>
                                        <p:tgtEl>
                                          <p:spTgt spid="11"/>
                                        </p:tgtEl>
                                        <p:attrNameLst>
                                          <p:attrName>style.visibility</p:attrName>
                                        </p:attrNameLst>
                                      </p:cBhvr>
                                      <p:to>
                                        <p:strVal val="visible"/>
                                      </p:to>
                                    </p:set>
                                    <p:animEffect transition="in" filter="wipe(left)">
                                      <p:cBhvr>
                                        <p:cTn id="113" dur="1000"/>
                                        <p:tgtEl>
                                          <p:spTgt spid="11"/>
                                        </p:tgtEl>
                                      </p:cBhvr>
                                    </p:animEffect>
                                  </p:childTnLst>
                                </p:cTn>
                              </p:par>
                            </p:childTnLst>
                          </p:cTn>
                        </p:par>
                        <p:par>
                          <p:cTn id="114" fill="hold">
                            <p:stCondLst>
                              <p:cond delay="15500"/>
                            </p:stCondLst>
                            <p:childTnLst>
                              <p:par>
                                <p:cTn id="115" presetID="53" presetClass="entr" presetSubtype="52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 calcmode="lin" valueType="num">
                                      <p:cBhvr>
                                        <p:cTn id="117" dur="500" fill="hold"/>
                                        <p:tgtEl>
                                          <p:spTgt spid="56"/>
                                        </p:tgtEl>
                                        <p:attrNameLst>
                                          <p:attrName>ppt_w</p:attrName>
                                        </p:attrNameLst>
                                      </p:cBhvr>
                                      <p:tavLst>
                                        <p:tav tm="0">
                                          <p:val>
                                            <p:fltVal val="0"/>
                                          </p:val>
                                        </p:tav>
                                        <p:tav tm="100000">
                                          <p:val>
                                            <p:strVal val="#ppt_w"/>
                                          </p:val>
                                        </p:tav>
                                      </p:tavLst>
                                    </p:anim>
                                    <p:anim calcmode="lin" valueType="num">
                                      <p:cBhvr>
                                        <p:cTn id="118" dur="500" fill="hold"/>
                                        <p:tgtEl>
                                          <p:spTgt spid="56"/>
                                        </p:tgtEl>
                                        <p:attrNameLst>
                                          <p:attrName>ppt_h</p:attrName>
                                        </p:attrNameLst>
                                      </p:cBhvr>
                                      <p:tavLst>
                                        <p:tav tm="0">
                                          <p:val>
                                            <p:fltVal val="0"/>
                                          </p:val>
                                        </p:tav>
                                        <p:tav tm="100000">
                                          <p:val>
                                            <p:strVal val="#ppt_h"/>
                                          </p:val>
                                        </p:tav>
                                      </p:tavLst>
                                    </p:anim>
                                    <p:animEffect transition="in" filter="fade">
                                      <p:cBhvr>
                                        <p:cTn id="119" dur="500"/>
                                        <p:tgtEl>
                                          <p:spTgt spid="56"/>
                                        </p:tgtEl>
                                      </p:cBhvr>
                                    </p:animEffect>
                                    <p:anim calcmode="lin" valueType="num">
                                      <p:cBhvr>
                                        <p:cTn id="120" dur="500" fill="hold"/>
                                        <p:tgtEl>
                                          <p:spTgt spid="56"/>
                                        </p:tgtEl>
                                        <p:attrNameLst>
                                          <p:attrName>ppt_x</p:attrName>
                                        </p:attrNameLst>
                                      </p:cBhvr>
                                      <p:tavLst>
                                        <p:tav tm="0">
                                          <p:val>
                                            <p:fltVal val="0.5"/>
                                          </p:val>
                                        </p:tav>
                                        <p:tav tm="100000">
                                          <p:val>
                                            <p:strVal val="#ppt_x"/>
                                          </p:val>
                                        </p:tav>
                                      </p:tavLst>
                                    </p:anim>
                                    <p:anim calcmode="lin" valueType="num">
                                      <p:cBhvr>
                                        <p:cTn id="121" dur="500" fill="hold"/>
                                        <p:tgtEl>
                                          <p:spTgt spid="56"/>
                                        </p:tgtEl>
                                        <p:attrNameLst>
                                          <p:attrName>ppt_y</p:attrName>
                                        </p:attrNameLst>
                                      </p:cBhvr>
                                      <p:tavLst>
                                        <p:tav tm="0">
                                          <p:val>
                                            <p:fltVal val="0.5"/>
                                          </p:val>
                                        </p:tav>
                                        <p:tav tm="100000">
                                          <p:val>
                                            <p:strVal val="#ppt_y"/>
                                          </p:val>
                                        </p:tav>
                                      </p:tavLst>
                                    </p:anim>
                                  </p:childTnLst>
                                </p:cTn>
                              </p:par>
                            </p:childTnLst>
                          </p:cTn>
                        </p:par>
                        <p:par>
                          <p:cTn id="122" fill="hold">
                            <p:stCondLst>
                              <p:cond delay="16000"/>
                            </p:stCondLst>
                            <p:childTnLst>
                              <p:par>
                                <p:cTn id="123" presetID="42" presetClass="entr" presetSubtype="0" fill="hold" grpId="0" nodeType="after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fade">
                                      <p:cBhvr>
                                        <p:cTn id="125" dur="1000"/>
                                        <p:tgtEl>
                                          <p:spTgt spid="38"/>
                                        </p:tgtEl>
                                      </p:cBhvr>
                                    </p:animEffect>
                                    <p:anim calcmode="lin" valueType="num">
                                      <p:cBhvr>
                                        <p:cTn id="126" dur="1000" fill="hold"/>
                                        <p:tgtEl>
                                          <p:spTgt spid="38"/>
                                        </p:tgtEl>
                                        <p:attrNameLst>
                                          <p:attrName>ppt_x</p:attrName>
                                        </p:attrNameLst>
                                      </p:cBhvr>
                                      <p:tavLst>
                                        <p:tav tm="0">
                                          <p:val>
                                            <p:strVal val="#ppt_x"/>
                                          </p:val>
                                        </p:tav>
                                        <p:tav tm="100000">
                                          <p:val>
                                            <p:strVal val="#ppt_x"/>
                                          </p:val>
                                        </p:tav>
                                      </p:tavLst>
                                    </p:anim>
                                    <p:anim calcmode="lin" valueType="num">
                                      <p:cBhvr>
                                        <p:cTn id="127" dur="1000" fill="hold"/>
                                        <p:tgtEl>
                                          <p:spTgt spid="38"/>
                                        </p:tgtEl>
                                        <p:attrNameLst>
                                          <p:attrName>ppt_y</p:attrName>
                                        </p:attrNameLst>
                                      </p:cBhvr>
                                      <p:tavLst>
                                        <p:tav tm="0">
                                          <p:val>
                                            <p:strVal val="#ppt_y+.1"/>
                                          </p:val>
                                        </p:tav>
                                        <p:tav tm="100000">
                                          <p:val>
                                            <p:strVal val="#ppt_y"/>
                                          </p:val>
                                        </p:tav>
                                      </p:tavLst>
                                    </p:anim>
                                  </p:childTnLst>
                                </p:cTn>
                              </p:par>
                            </p:childTnLst>
                          </p:cTn>
                        </p:par>
                        <p:par>
                          <p:cTn id="128" fill="hold">
                            <p:stCondLst>
                              <p:cond delay="17000"/>
                            </p:stCondLst>
                            <p:childTnLst>
                              <p:par>
                                <p:cTn id="129" presetID="22" presetClass="entr" presetSubtype="1" fill="hold" grpId="0" nodeType="afterEffect">
                                  <p:stCondLst>
                                    <p:cond delay="0"/>
                                  </p:stCondLst>
                                  <p:childTnLst>
                                    <p:set>
                                      <p:cBhvr>
                                        <p:cTn id="130" dur="1" fill="hold">
                                          <p:stCondLst>
                                            <p:cond delay="0"/>
                                          </p:stCondLst>
                                        </p:cTn>
                                        <p:tgtEl>
                                          <p:spTgt spid="48"/>
                                        </p:tgtEl>
                                        <p:attrNameLst>
                                          <p:attrName>style.visibility</p:attrName>
                                        </p:attrNameLst>
                                      </p:cBhvr>
                                      <p:to>
                                        <p:strVal val="visible"/>
                                      </p:to>
                                    </p:set>
                                    <p:animEffect transition="in" filter="wipe(up)">
                                      <p:cBhvr>
                                        <p:cTn id="131" dur="1000"/>
                                        <p:tgtEl>
                                          <p:spTgt spid="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1" grpId="0" animBg="1"/>
      <p:bldP spid="16" grpId="0" animBg="1"/>
      <p:bldP spid="10" grpId="0" animBg="1"/>
      <p:bldP spid="20" grpId="0" animBg="1"/>
      <p:bldP spid="15" grpId="0" animBg="1"/>
      <p:bldP spid="9" grpId="0" animBg="1"/>
      <p:bldP spid="19" grpId="0" animBg="1"/>
      <p:bldP spid="14" grpId="0" animBg="1"/>
      <p:bldP spid="8" grpId="0" animBg="1"/>
      <p:bldP spid="18" grpId="0" animBg="1"/>
      <p:bldP spid="13" grpId="0" animBg="1"/>
      <p:bldP spid="7" grpId="0" animBg="1"/>
      <p:bldP spid="17" grpId="0" animBg="1"/>
      <p:bldP spid="12" grpId="0" animBg="1"/>
      <p:bldP spid="38" grpId="0"/>
      <p:bldP spid="39" grpId="0"/>
      <p:bldP spid="45" grpId="0"/>
      <p:bldP spid="46" grpId="0"/>
      <p:bldP spid="47" grpId="0"/>
      <p:bldP spid="48" grpId="0"/>
      <p:bldP spid="52" grpId="0"/>
      <p:bldP spid="53" grpId="0"/>
      <p:bldP spid="54" grpId="0"/>
      <p:bldP spid="55" grpId="0"/>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153" name="Freeform 9"/>
          <p:cNvSpPr>
            <a:spLocks/>
          </p:cNvSpPr>
          <p:nvPr/>
        </p:nvSpPr>
        <p:spPr bwMode="auto">
          <a:xfrm>
            <a:off x="6275752" y="5206835"/>
            <a:ext cx="2186517" cy="1097280"/>
          </a:xfrm>
          <a:custGeom>
            <a:avLst/>
            <a:gdLst/>
            <a:ahLst/>
            <a:cxnLst>
              <a:cxn ang="0">
                <a:pos x="818" y="603"/>
              </a:cxn>
              <a:cxn ang="0">
                <a:pos x="0" y="603"/>
              </a:cxn>
              <a:cxn ang="0">
                <a:pos x="0" y="0"/>
              </a:cxn>
              <a:cxn ang="0">
                <a:pos x="818" y="0"/>
              </a:cxn>
              <a:cxn ang="0">
                <a:pos x="1033" y="302"/>
              </a:cxn>
              <a:cxn ang="0">
                <a:pos x="818" y="603"/>
              </a:cxn>
            </a:cxnLst>
            <a:rect l="0" t="0" r="r" b="b"/>
            <a:pathLst>
              <a:path w="1033" h="603">
                <a:moveTo>
                  <a:pt x="818" y="603"/>
                </a:moveTo>
                <a:lnTo>
                  <a:pt x="0" y="603"/>
                </a:lnTo>
                <a:lnTo>
                  <a:pt x="0" y="0"/>
                </a:lnTo>
                <a:lnTo>
                  <a:pt x="818" y="0"/>
                </a:lnTo>
                <a:lnTo>
                  <a:pt x="1033" y="302"/>
                </a:lnTo>
                <a:lnTo>
                  <a:pt x="818" y="603"/>
                </a:lnTo>
                <a:close/>
              </a:path>
            </a:pathLst>
          </a:custGeom>
          <a:solidFill>
            <a:srgbClr val="157EBF"/>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7" name="Group 26"/>
          <p:cNvGrpSpPr/>
          <p:nvPr/>
        </p:nvGrpSpPr>
        <p:grpSpPr>
          <a:xfrm>
            <a:off x="5215302" y="4810483"/>
            <a:ext cx="1308100" cy="1833033"/>
            <a:chOff x="3886200" y="3349625"/>
            <a:chExt cx="981075" cy="1374775"/>
          </a:xfrm>
          <a:solidFill>
            <a:srgbClr val="157EBF"/>
          </a:solidFill>
        </p:grpSpPr>
        <p:sp>
          <p:nvSpPr>
            <p:cNvPr id="6154" name="Freeform 10"/>
            <p:cNvSpPr>
              <a:spLocks/>
            </p:cNvSpPr>
            <p:nvPr/>
          </p:nvSpPr>
          <p:spPr bwMode="auto">
            <a:xfrm>
              <a:off x="3886200" y="3565525"/>
              <a:ext cx="981075" cy="1158875"/>
            </a:xfrm>
            <a:custGeom>
              <a:avLst/>
              <a:gdLst/>
              <a:ahLst/>
              <a:cxnLst>
                <a:cxn ang="0">
                  <a:pos x="0" y="0"/>
                </a:cxn>
                <a:cxn ang="0">
                  <a:pos x="0" y="468"/>
                </a:cxn>
                <a:cxn ang="0">
                  <a:pos x="244" y="575"/>
                </a:cxn>
                <a:cxn ang="0">
                  <a:pos x="487" y="468"/>
                </a:cxn>
                <a:cxn ang="0">
                  <a:pos x="487" y="0"/>
                </a:cxn>
                <a:cxn ang="0">
                  <a:pos x="0" y="0"/>
                </a:cxn>
              </a:cxnLst>
              <a:rect l="0" t="0" r="r" b="b"/>
              <a:pathLst>
                <a:path w="487" h="575">
                  <a:moveTo>
                    <a:pt x="0" y="0"/>
                  </a:moveTo>
                  <a:cubicBezTo>
                    <a:pt x="0" y="468"/>
                    <a:pt x="0" y="468"/>
                    <a:pt x="0" y="468"/>
                  </a:cubicBezTo>
                  <a:cubicBezTo>
                    <a:pt x="0" y="527"/>
                    <a:pt x="109" y="575"/>
                    <a:pt x="244" y="575"/>
                  </a:cubicBezTo>
                  <a:cubicBezTo>
                    <a:pt x="378" y="575"/>
                    <a:pt x="487" y="527"/>
                    <a:pt x="487" y="468"/>
                  </a:cubicBezTo>
                  <a:cubicBezTo>
                    <a:pt x="487" y="0"/>
                    <a:pt x="487" y="0"/>
                    <a:pt x="487" y="0"/>
                  </a:cubicBezTo>
                  <a:lnTo>
                    <a:pt x="0" y="0"/>
                  </a:lnTo>
                  <a:close/>
                </a:path>
              </a:pathLst>
            </a:custGeom>
            <a:grp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5" name="Oval 11"/>
            <p:cNvSpPr>
              <a:spLocks noChangeArrowheads="1"/>
            </p:cNvSpPr>
            <p:nvPr/>
          </p:nvSpPr>
          <p:spPr bwMode="auto">
            <a:xfrm>
              <a:off x="3886200" y="3349625"/>
              <a:ext cx="981075" cy="433388"/>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6" name="Freeform 12"/>
          <p:cNvSpPr>
            <a:spLocks/>
          </p:cNvSpPr>
          <p:nvPr/>
        </p:nvSpPr>
        <p:spPr bwMode="auto">
          <a:xfrm flipH="1">
            <a:off x="3704002" y="3810637"/>
            <a:ext cx="1756833" cy="914400"/>
          </a:xfrm>
          <a:custGeom>
            <a:avLst/>
            <a:gdLst/>
            <a:ahLst/>
            <a:cxnLst>
              <a:cxn ang="0">
                <a:pos x="657" y="490"/>
              </a:cxn>
              <a:cxn ang="0">
                <a:pos x="0" y="490"/>
              </a:cxn>
              <a:cxn ang="0">
                <a:pos x="0" y="0"/>
              </a:cxn>
              <a:cxn ang="0">
                <a:pos x="657" y="0"/>
              </a:cxn>
              <a:cxn ang="0">
                <a:pos x="830" y="245"/>
              </a:cxn>
              <a:cxn ang="0">
                <a:pos x="657" y="490"/>
              </a:cxn>
            </a:cxnLst>
            <a:rect l="0" t="0" r="r" b="b"/>
            <a:pathLst>
              <a:path w="830" h="490">
                <a:moveTo>
                  <a:pt x="657" y="490"/>
                </a:moveTo>
                <a:lnTo>
                  <a:pt x="0" y="490"/>
                </a:lnTo>
                <a:lnTo>
                  <a:pt x="0" y="0"/>
                </a:lnTo>
                <a:lnTo>
                  <a:pt x="657" y="0"/>
                </a:lnTo>
                <a:lnTo>
                  <a:pt x="830" y="245"/>
                </a:lnTo>
                <a:lnTo>
                  <a:pt x="657" y="490"/>
                </a:lnTo>
                <a:close/>
              </a:path>
            </a:pathLst>
          </a:custGeom>
          <a:solidFill>
            <a:srgbClr val="239BD3"/>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6" name="Group 25"/>
          <p:cNvGrpSpPr/>
          <p:nvPr/>
        </p:nvGrpSpPr>
        <p:grpSpPr>
          <a:xfrm flipH="1">
            <a:off x="5347592" y="3546125"/>
            <a:ext cx="1043517" cy="1460501"/>
            <a:chOff x="3986213" y="2613025"/>
            <a:chExt cx="782638" cy="1095376"/>
          </a:xfrm>
          <a:solidFill>
            <a:srgbClr val="239BD3"/>
          </a:solidFill>
        </p:grpSpPr>
        <p:sp>
          <p:nvSpPr>
            <p:cNvPr id="6157" name="Freeform 13"/>
            <p:cNvSpPr>
              <a:spLocks/>
            </p:cNvSpPr>
            <p:nvPr/>
          </p:nvSpPr>
          <p:spPr bwMode="auto">
            <a:xfrm>
              <a:off x="3986213" y="2786063"/>
              <a:ext cx="782638" cy="922338"/>
            </a:xfrm>
            <a:custGeom>
              <a:avLst/>
              <a:gdLst/>
              <a:ahLst/>
              <a:cxnLst>
                <a:cxn ang="0">
                  <a:pos x="0" y="0"/>
                </a:cxn>
                <a:cxn ang="0">
                  <a:pos x="0" y="372"/>
                </a:cxn>
                <a:cxn ang="0">
                  <a:pos x="194" y="458"/>
                </a:cxn>
                <a:cxn ang="0">
                  <a:pos x="388" y="372"/>
                </a:cxn>
                <a:cxn ang="0">
                  <a:pos x="388" y="0"/>
                </a:cxn>
                <a:cxn ang="0">
                  <a:pos x="0" y="0"/>
                </a:cxn>
              </a:cxnLst>
              <a:rect l="0" t="0" r="r" b="b"/>
              <a:pathLst>
                <a:path w="388" h="458">
                  <a:moveTo>
                    <a:pt x="0" y="0"/>
                  </a:moveTo>
                  <a:cubicBezTo>
                    <a:pt x="0" y="372"/>
                    <a:pt x="0" y="372"/>
                    <a:pt x="0" y="372"/>
                  </a:cubicBezTo>
                  <a:cubicBezTo>
                    <a:pt x="0" y="419"/>
                    <a:pt x="87" y="458"/>
                    <a:pt x="194" y="458"/>
                  </a:cubicBezTo>
                  <a:cubicBezTo>
                    <a:pt x="301" y="458"/>
                    <a:pt x="388" y="419"/>
                    <a:pt x="388" y="372"/>
                  </a:cubicBezTo>
                  <a:cubicBezTo>
                    <a:pt x="388" y="0"/>
                    <a:pt x="388" y="0"/>
                    <a:pt x="388" y="0"/>
                  </a:cubicBezTo>
                  <a:lnTo>
                    <a:pt x="0" y="0"/>
                  </a:lnTo>
                  <a:close/>
                </a:path>
              </a:pathLst>
            </a:custGeom>
            <a:grp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8" name="Oval 14"/>
            <p:cNvSpPr>
              <a:spLocks noChangeArrowheads="1"/>
            </p:cNvSpPr>
            <p:nvPr/>
          </p:nvSpPr>
          <p:spPr bwMode="auto">
            <a:xfrm>
              <a:off x="3986213" y="2613025"/>
              <a:ext cx="782638" cy="344488"/>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9" name="Freeform 15"/>
          <p:cNvSpPr>
            <a:spLocks/>
          </p:cNvSpPr>
          <p:nvPr/>
        </p:nvSpPr>
        <p:spPr bwMode="auto">
          <a:xfrm>
            <a:off x="6263052" y="2729041"/>
            <a:ext cx="1388533" cy="73152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5" name="Group 24"/>
          <p:cNvGrpSpPr/>
          <p:nvPr/>
        </p:nvGrpSpPr>
        <p:grpSpPr>
          <a:xfrm>
            <a:off x="5464010" y="2518127"/>
            <a:ext cx="810684" cy="1138768"/>
            <a:chOff x="4073525" y="2036762"/>
            <a:chExt cx="608013" cy="854076"/>
          </a:xfrm>
        </p:grpSpPr>
        <p:sp>
          <p:nvSpPr>
            <p:cNvPr id="616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1" name="Oval 17"/>
            <p:cNvSpPr>
              <a:spLocks noChangeArrowheads="1"/>
            </p:cNvSpPr>
            <p:nvPr/>
          </p:nvSpPr>
          <p:spPr bwMode="auto">
            <a:xfrm>
              <a:off x="4073525" y="2036762"/>
              <a:ext cx="608013" cy="269875"/>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8" name="Freeform 15"/>
          <p:cNvSpPr>
            <a:spLocks/>
          </p:cNvSpPr>
          <p:nvPr/>
        </p:nvSpPr>
        <p:spPr bwMode="auto">
          <a:xfrm flipH="1">
            <a:off x="4191303" y="1928918"/>
            <a:ext cx="1388533" cy="548640"/>
          </a:xfrm>
          <a:custGeom>
            <a:avLst/>
            <a:gdLst/>
            <a:ahLst/>
            <a:cxnLst>
              <a:cxn ang="0">
                <a:pos x="518" y="374"/>
              </a:cxn>
              <a:cxn ang="0">
                <a:pos x="0" y="374"/>
              </a:cxn>
              <a:cxn ang="0">
                <a:pos x="0" y="0"/>
              </a:cxn>
              <a:cxn ang="0">
                <a:pos x="518" y="0"/>
              </a:cxn>
              <a:cxn ang="0">
                <a:pos x="656" y="186"/>
              </a:cxn>
              <a:cxn ang="0">
                <a:pos x="518" y="374"/>
              </a:cxn>
            </a:cxnLst>
            <a:rect l="0" t="0" r="r" b="b"/>
            <a:pathLst>
              <a:path w="656" h="374">
                <a:moveTo>
                  <a:pt x="518" y="374"/>
                </a:moveTo>
                <a:lnTo>
                  <a:pt x="0" y="374"/>
                </a:lnTo>
                <a:lnTo>
                  <a:pt x="0" y="0"/>
                </a:lnTo>
                <a:lnTo>
                  <a:pt x="518" y="0"/>
                </a:lnTo>
                <a:lnTo>
                  <a:pt x="656" y="186"/>
                </a:lnTo>
                <a:lnTo>
                  <a:pt x="518" y="374"/>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flipH="1">
            <a:off x="5563960" y="1763023"/>
            <a:ext cx="610781" cy="857965"/>
            <a:chOff x="4073525" y="2036762"/>
            <a:chExt cx="608013" cy="854076"/>
          </a:xfrm>
        </p:grpSpPr>
        <p:sp>
          <p:nvSpPr>
            <p:cNvPr id="30" name="Freeform 16"/>
            <p:cNvSpPr>
              <a:spLocks/>
            </p:cNvSpPr>
            <p:nvPr/>
          </p:nvSpPr>
          <p:spPr bwMode="auto">
            <a:xfrm>
              <a:off x="4073525" y="2171700"/>
              <a:ext cx="608013" cy="719138"/>
            </a:xfrm>
            <a:custGeom>
              <a:avLst/>
              <a:gdLst/>
              <a:ahLst/>
              <a:cxnLst>
                <a:cxn ang="0">
                  <a:pos x="0" y="0"/>
                </a:cxn>
                <a:cxn ang="0">
                  <a:pos x="0" y="290"/>
                </a:cxn>
                <a:cxn ang="0">
                  <a:pos x="151" y="357"/>
                </a:cxn>
                <a:cxn ang="0">
                  <a:pos x="302" y="290"/>
                </a:cxn>
                <a:cxn ang="0">
                  <a:pos x="302" y="0"/>
                </a:cxn>
                <a:cxn ang="0">
                  <a:pos x="0" y="0"/>
                </a:cxn>
              </a:cxnLst>
              <a:rect l="0" t="0" r="r" b="b"/>
              <a:pathLst>
                <a:path w="302" h="357">
                  <a:moveTo>
                    <a:pt x="0" y="0"/>
                  </a:moveTo>
                  <a:cubicBezTo>
                    <a:pt x="0" y="290"/>
                    <a:pt x="0" y="290"/>
                    <a:pt x="0" y="290"/>
                  </a:cubicBezTo>
                  <a:cubicBezTo>
                    <a:pt x="0" y="327"/>
                    <a:pt x="67" y="357"/>
                    <a:pt x="151" y="357"/>
                  </a:cubicBezTo>
                  <a:cubicBezTo>
                    <a:pt x="234" y="357"/>
                    <a:pt x="302" y="327"/>
                    <a:pt x="302" y="290"/>
                  </a:cubicBezTo>
                  <a:cubicBezTo>
                    <a:pt x="302" y="0"/>
                    <a:pt x="302" y="0"/>
                    <a:pt x="302" y="0"/>
                  </a:cubicBezTo>
                  <a:lnTo>
                    <a:pt x="0" y="0"/>
                  </a:lnTo>
                  <a:close/>
                </a:path>
              </a:pathLst>
            </a:custGeom>
            <a:solidFill>
              <a:srgbClr val="44D7FB"/>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Oval 17"/>
            <p:cNvSpPr>
              <a:spLocks noChangeArrowheads="1"/>
            </p:cNvSpPr>
            <p:nvPr/>
          </p:nvSpPr>
          <p:spPr bwMode="auto">
            <a:xfrm>
              <a:off x="4073525" y="2036762"/>
              <a:ext cx="608013" cy="269875"/>
            </a:xfrm>
            <a:prstGeom prst="ellipse">
              <a:avLst/>
            </a:pr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4" name="TextBox 33"/>
          <p:cNvSpPr txBox="1"/>
          <p:nvPr/>
        </p:nvSpPr>
        <p:spPr>
          <a:xfrm>
            <a:off x="5568627" y="5665616"/>
            <a:ext cx="601447" cy="584775"/>
          </a:xfrm>
          <a:prstGeom prst="rect">
            <a:avLst/>
          </a:prstGeom>
          <a:noFill/>
        </p:spPr>
        <p:txBody>
          <a:bodyPr wrap="none" rtlCol="0">
            <a:spAutoFit/>
          </a:bodyPr>
          <a:lstStyle/>
          <a:p>
            <a:pPr algn="ctr"/>
            <a:r>
              <a:rPr lang="en-US" sz="3200" dirty="0">
                <a:solidFill>
                  <a:schemeClr val="bg1"/>
                </a:solidFill>
              </a:rPr>
              <a:t>01</a:t>
            </a:r>
          </a:p>
        </p:txBody>
      </p:sp>
      <p:sp>
        <p:nvSpPr>
          <p:cNvPr id="36" name="TextBox 35"/>
          <p:cNvSpPr txBox="1"/>
          <p:nvPr/>
        </p:nvSpPr>
        <p:spPr>
          <a:xfrm>
            <a:off x="5603894" y="4227691"/>
            <a:ext cx="530915" cy="502766"/>
          </a:xfrm>
          <a:prstGeom prst="rect">
            <a:avLst/>
          </a:prstGeom>
          <a:noFill/>
        </p:spPr>
        <p:txBody>
          <a:bodyPr wrap="none" rtlCol="0">
            <a:spAutoFit/>
          </a:bodyPr>
          <a:lstStyle/>
          <a:p>
            <a:pPr algn="ctr"/>
            <a:r>
              <a:rPr lang="en-US" sz="2667" dirty="0">
                <a:solidFill>
                  <a:schemeClr val="bg1"/>
                </a:solidFill>
              </a:rPr>
              <a:t>02</a:t>
            </a:r>
          </a:p>
        </p:txBody>
      </p:sp>
      <p:sp>
        <p:nvSpPr>
          <p:cNvPr id="37" name="TextBox 36"/>
          <p:cNvSpPr txBox="1"/>
          <p:nvPr/>
        </p:nvSpPr>
        <p:spPr>
          <a:xfrm>
            <a:off x="5621529" y="2990145"/>
            <a:ext cx="495649" cy="461665"/>
          </a:xfrm>
          <a:prstGeom prst="rect">
            <a:avLst/>
          </a:prstGeom>
          <a:noFill/>
        </p:spPr>
        <p:txBody>
          <a:bodyPr wrap="none" rtlCol="0">
            <a:spAutoFit/>
          </a:bodyPr>
          <a:lstStyle/>
          <a:p>
            <a:pPr algn="ctr"/>
            <a:r>
              <a:rPr lang="en-US" sz="2400" dirty="0">
                <a:solidFill>
                  <a:schemeClr val="bg1"/>
                </a:solidFill>
              </a:rPr>
              <a:t>03</a:t>
            </a:r>
          </a:p>
        </p:txBody>
      </p:sp>
      <p:sp>
        <p:nvSpPr>
          <p:cNvPr id="38" name="TextBox 37"/>
          <p:cNvSpPr txBox="1"/>
          <p:nvPr/>
        </p:nvSpPr>
        <p:spPr>
          <a:xfrm>
            <a:off x="5639162" y="2085620"/>
            <a:ext cx="460382" cy="420564"/>
          </a:xfrm>
          <a:prstGeom prst="rect">
            <a:avLst/>
          </a:prstGeom>
          <a:noFill/>
        </p:spPr>
        <p:txBody>
          <a:bodyPr wrap="none" rtlCol="0">
            <a:spAutoFit/>
          </a:bodyPr>
          <a:lstStyle/>
          <a:p>
            <a:pPr algn="ctr"/>
            <a:r>
              <a:rPr lang="en-US" sz="2133" dirty="0">
                <a:solidFill>
                  <a:schemeClr val="bg1"/>
                </a:solidFill>
              </a:rPr>
              <a:t>04</a:t>
            </a:r>
          </a:p>
        </p:txBody>
      </p:sp>
      <p:grpSp>
        <p:nvGrpSpPr>
          <p:cNvPr id="64" name="Group 63"/>
          <p:cNvGrpSpPr/>
          <p:nvPr/>
        </p:nvGrpSpPr>
        <p:grpSpPr>
          <a:xfrm>
            <a:off x="8817099" y="5019326"/>
            <a:ext cx="2743200" cy="1765347"/>
            <a:chOff x="1864853" y="3074566"/>
            <a:chExt cx="6579788" cy="1325235"/>
          </a:xfrm>
        </p:grpSpPr>
        <p:sp>
          <p:nvSpPr>
            <p:cNvPr id="65"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2873488" y="3074566"/>
              <a:ext cx="4386525" cy="274574"/>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125010" y="2614596"/>
            <a:ext cx="2743200" cy="1765347"/>
            <a:chOff x="1864853" y="3074566"/>
            <a:chExt cx="6579788" cy="1325235"/>
          </a:xfrm>
        </p:grpSpPr>
        <p:sp>
          <p:nvSpPr>
            <p:cNvPr id="68"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Rectangle 68"/>
            <p:cNvSpPr/>
            <p:nvPr/>
          </p:nvSpPr>
          <p:spPr>
            <a:xfrm>
              <a:off x="2873488" y="3074566"/>
              <a:ext cx="4386525" cy="274574"/>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0" name="Group 69"/>
          <p:cNvGrpSpPr/>
          <p:nvPr/>
        </p:nvGrpSpPr>
        <p:grpSpPr>
          <a:xfrm>
            <a:off x="1107208" y="1803401"/>
            <a:ext cx="2743200" cy="1765347"/>
            <a:chOff x="1864853" y="3074566"/>
            <a:chExt cx="6579788" cy="1325235"/>
          </a:xfrm>
        </p:grpSpPr>
        <p:sp>
          <p:nvSpPr>
            <p:cNvPr id="71"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2" name="Rectangle 71"/>
            <p:cNvSpPr/>
            <p:nvPr/>
          </p:nvSpPr>
          <p:spPr>
            <a:xfrm>
              <a:off x="2873488" y="3074566"/>
              <a:ext cx="4386525" cy="274574"/>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533010" y="3702054"/>
            <a:ext cx="2743200" cy="1765347"/>
            <a:chOff x="1864853" y="3074566"/>
            <a:chExt cx="6579788" cy="1325235"/>
          </a:xfrm>
        </p:grpSpPr>
        <p:sp>
          <p:nvSpPr>
            <p:cNvPr id="74" name="Text Box 10"/>
            <p:cNvSpPr txBox="1">
              <a:spLocks noChangeArrowheads="1"/>
            </p:cNvSpPr>
            <p:nvPr/>
          </p:nvSpPr>
          <p:spPr bwMode="auto">
            <a:xfrm>
              <a:off x="1864853" y="3370149"/>
              <a:ext cx="6579788" cy="1029652"/>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2873488" y="3074566"/>
              <a:ext cx="4386525" cy="274574"/>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6310489" y="258228"/>
            <a:ext cx="5508978" cy="954108"/>
            <a:chOff x="3341511" y="258228"/>
            <a:chExt cx="5508978" cy="954108"/>
          </a:xfrm>
        </p:grpSpPr>
        <p:sp>
          <p:nvSpPr>
            <p:cNvPr id="77" name="TextBox 7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79" name="Freeform 144"/>
          <p:cNvSpPr>
            <a:spLocks noEditPoints="1"/>
          </p:cNvSpPr>
          <p:nvPr/>
        </p:nvSpPr>
        <p:spPr bwMode="auto">
          <a:xfrm>
            <a:off x="4771889" y="2010275"/>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0" name="Freeform 296"/>
          <p:cNvSpPr>
            <a:spLocks noEditPoints="1"/>
          </p:cNvSpPr>
          <p:nvPr/>
        </p:nvSpPr>
        <p:spPr bwMode="auto">
          <a:xfrm>
            <a:off x="6828590" y="2906283"/>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1" name="Group 80"/>
          <p:cNvGrpSpPr/>
          <p:nvPr/>
        </p:nvGrpSpPr>
        <p:grpSpPr>
          <a:xfrm>
            <a:off x="7213277" y="5480406"/>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8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4326936" y="4100743"/>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87"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99131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37"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900" decel="100000" fill="hold"/>
                                        <p:tgtEl>
                                          <p:spTgt spid="2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900" decel="100000" fill="hold"/>
                                        <p:tgtEl>
                                          <p:spTgt spid="34"/>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22" presetClass="entr" presetSubtype="8" fill="hold" grpId="0" nodeType="afterEffect">
                                  <p:stCondLst>
                                    <p:cond delay="0"/>
                                  </p:stCondLst>
                                  <p:childTnLst>
                                    <p:set>
                                      <p:cBhvr>
                                        <p:cTn id="23" dur="1" fill="hold">
                                          <p:stCondLst>
                                            <p:cond delay="0"/>
                                          </p:stCondLst>
                                        </p:cTn>
                                        <p:tgtEl>
                                          <p:spTgt spid="6153"/>
                                        </p:tgtEl>
                                        <p:attrNameLst>
                                          <p:attrName>style.visibility</p:attrName>
                                        </p:attrNameLst>
                                      </p:cBhvr>
                                      <p:to>
                                        <p:strVal val="visible"/>
                                      </p:to>
                                    </p:set>
                                    <p:animEffect transition="in" filter="wipe(left)">
                                      <p:cBhvr>
                                        <p:cTn id="24" dur="500"/>
                                        <p:tgtEl>
                                          <p:spTgt spid="6153"/>
                                        </p:tgtEl>
                                      </p:cBhvr>
                                    </p:animEffect>
                                  </p:childTnLst>
                                </p:cTn>
                              </p:par>
                              <p:par>
                                <p:cTn id="25" presetID="22" presetClass="entr" presetSubtype="8" fill="hold" nodeType="withEffect">
                                  <p:stCondLst>
                                    <p:cond delay="0"/>
                                  </p:stCondLst>
                                  <p:childTnLst>
                                    <p:set>
                                      <p:cBhvr>
                                        <p:cTn id="26" dur="1" fill="hold">
                                          <p:stCondLst>
                                            <p:cond delay="0"/>
                                          </p:stCondLst>
                                        </p:cTn>
                                        <p:tgtEl>
                                          <p:spTgt spid="81"/>
                                        </p:tgtEl>
                                        <p:attrNameLst>
                                          <p:attrName>style.visibility</p:attrName>
                                        </p:attrNameLst>
                                      </p:cBhvr>
                                      <p:to>
                                        <p:strVal val="visible"/>
                                      </p:to>
                                    </p:set>
                                    <p:animEffect transition="in" filter="wipe(left)">
                                      <p:cBhvr>
                                        <p:cTn id="27" dur="500"/>
                                        <p:tgtEl>
                                          <p:spTgt spid="81"/>
                                        </p:tgtEl>
                                      </p:cBhvr>
                                    </p:animEffect>
                                  </p:childTnLst>
                                </p:cTn>
                              </p:par>
                            </p:childTnLst>
                          </p:cTn>
                        </p:par>
                        <p:par>
                          <p:cTn id="28" fill="hold">
                            <p:stCondLst>
                              <p:cond delay="2250"/>
                            </p:stCondLst>
                            <p:childTnLst>
                              <p:par>
                                <p:cTn id="29" presetID="37" presetClass="entr" presetSubtype="0" fill="hold" nodeType="afterEffect">
                                  <p:stCondLst>
                                    <p:cond delay="0"/>
                                  </p:stCondLst>
                                  <p:childTnLst>
                                    <p:set>
                                      <p:cBhvr>
                                        <p:cTn id="30" dur="1" fill="hold">
                                          <p:stCondLst>
                                            <p:cond delay="0"/>
                                          </p:stCondLst>
                                        </p:cTn>
                                        <p:tgtEl>
                                          <p:spTgt spid="64"/>
                                        </p:tgtEl>
                                        <p:attrNameLst>
                                          <p:attrName>style.visibility</p:attrName>
                                        </p:attrNameLst>
                                      </p:cBhvr>
                                      <p:to>
                                        <p:strVal val="visible"/>
                                      </p:to>
                                    </p:set>
                                    <p:animEffect transition="in" filter="fade">
                                      <p:cBhvr>
                                        <p:cTn id="31" dur="1000"/>
                                        <p:tgtEl>
                                          <p:spTgt spid="64"/>
                                        </p:tgtEl>
                                      </p:cBhvr>
                                    </p:animEffect>
                                    <p:anim calcmode="lin" valueType="num">
                                      <p:cBhvr>
                                        <p:cTn id="32" dur="1000" fill="hold"/>
                                        <p:tgtEl>
                                          <p:spTgt spid="64"/>
                                        </p:tgtEl>
                                        <p:attrNameLst>
                                          <p:attrName>ppt_x</p:attrName>
                                        </p:attrNameLst>
                                      </p:cBhvr>
                                      <p:tavLst>
                                        <p:tav tm="0">
                                          <p:val>
                                            <p:strVal val="#ppt_x"/>
                                          </p:val>
                                        </p:tav>
                                        <p:tav tm="100000">
                                          <p:val>
                                            <p:strVal val="#ppt_x"/>
                                          </p:val>
                                        </p:tav>
                                      </p:tavLst>
                                    </p:anim>
                                    <p:anim calcmode="lin" valueType="num">
                                      <p:cBhvr>
                                        <p:cTn id="33" dur="900" decel="100000" fill="hold"/>
                                        <p:tgtEl>
                                          <p:spTgt spid="64"/>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37" presetClass="entr" presetSubtype="0" fill="hold" nodeType="after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fade">
                                      <p:cBhvr>
                                        <p:cTn id="38" dur="1000"/>
                                        <p:tgtEl>
                                          <p:spTgt spid="26"/>
                                        </p:tgtEl>
                                      </p:cBhvr>
                                    </p:animEffect>
                                    <p:anim calcmode="lin" valueType="num">
                                      <p:cBhvr>
                                        <p:cTn id="39" dur="1000" fill="hold"/>
                                        <p:tgtEl>
                                          <p:spTgt spid="26"/>
                                        </p:tgtEl>
                                        <p:attrNameLst>
                                          <p:attrName>ppt_x</p:attrName>
                                        </p:attrNameLst>
                                      </p:cBhvr>
                                      <p:tavLst>
                                        <p:tav tm="0">
                                          <p:val>
                                            <p:strVal val="#ppt_x"/>
                                          </p:val>
                                        </p:tav>
                                        <p:tav tm="100000">
                                          <p:val>
                                            <p:strVal val="#ppt_x"/>
                                          </p:val>
                                        </p:tav>
                                      </p:tavLst>
                                    </p:anim>
                                    <p:anim calcmode="lin" valueType="num">
                                      <p:cBhvr>
                                        <p:cTn id="40" dur="900" decel="100000" fill="hold"/>
                                        <p:tgtEl>
                                          <p:spTgt spid="26"/>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42" presetID="37" presetClass="entr" presetSubtype="0" fill="hold" grpId="0" nodeType="withEffect">
                                  <p:stCondLst>
                                    <p:cond delay="0"/>
                                  </p:stCondLst>
                                  <p:childTnLst>
                                    <p:set>
                                      <p:cBhvr>
                                        <p:cTn id="43" dur="1" fill="hold">
                                          <p:stCondLst>
                                            <p:cond delay="0"/>
                                          </p:stCondLst>
                                        </p:cTn>
                                        <p:tgtEl>
                                          <p:spTgt spid="36"/>
                                        </p:tgtEl>
                                        <p:attrNameLst>
                                          <p:attrName>style.visibility</p:attrName>
                                        </p:attrNameLst>
                                      </p:cBhvr>
                                      <p:to>
                                        <p:strVal val="visible"/>
                                      </p:to>
                                    </p:set>
                                    <p:animEffect transition="in" filter="fade">
                                      <p:cBhvr>
                                        <p:cTn id="44" dur="1000"/>
                                        <p:tgtEl>
                                          <p:spTgt spid="36"/>
                                        </p:tgtEl>
                                      </p:cBhvr>
                                    </p:animEffect>
                                    <p:anim calcmode="lin" valueType="num">
                                      <p:cBhvr>
                                        <p:cTn id="45" dur="1000" fill="hold"/>
                                        <p:tgtEl>
                                          <p:spTgt spid="36"/>
                                        </p:tgtEl>
                                        <p:attrNameLst>
                                          <p:attrName>ppt_x</p:attrName>
                                        </p:attrNameLst>
                                      </p:cBhvr>
                                      <p:tavLst>
                                        <p:tav tm="0">
                                          <p:val>
                                            <p:strVal val="#ppt_x"/>
                                          </p:val>
                                        </p:tav>
                                        <p:tav tm="100000">
                                          <p:val>
                                            <p:strVal val="#ppt_x"/>
                                          </p:val>
                                        </p:tav>
                                      </p:tavLst>
                                    </p:anim>
                                    <p:anim calcmode="lin" valueType="num">
                                      <p:cBhvr>
                                        <p:cTn id="46" dur="900" decel="100000" fill="hold"/>
                                        <p:tgtEl>
                                          <p:spTgt spid="36"/>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48" fill="hold">
                            <p:stCondLst>
                              <p:cond delay="4250"/>
                            </p:stCondLst>
                            <p:childTnLst>
                              <p:par>
                                <p:cTn id="49" presetID="22" presetClass="entr" presetSubtype="2" fill="hold" grpId="0" nodeType="afterEffect">
                                  <p:stCondLst>
                                    <p:cond delay="0"/>
                                  </p:stCondLst>
                                  <p:childTnLst>
                                    <p:set>
                                      <p:cBhvr>
                                        <p:cTn id="50" dur="1" fill="hold">
                                          <p:stCondLst>
                                            <p:cond delay="0"/>
                                          </p:stCondLst>
                                        </p:cTn>
                                        <p:tgtEl>
                                          <p:spTgt spid="6156"/>
                                        </p:tgtEl>
                                        <p:attrNameLst>
                                          <p:attrName>style.visibility</p:attrName>
                                        </p:attrNameLst>
                                      </p:cBhvr>
                                      <p:to>
                                        <p:strVal val="visible"/>
                                      </p:to>
                                    </p:set>
                                    <p:animEffect transition="in" filter="wipe(right)">
                                      <p:cBhvr>
                                        <p:cTn id="51" dur="500"/>
                                        <p:tgtEl>
                                          <p:spTgt spid="6156"/>
                                        </p:tgtEl>
                                      </p:cBhvr>
                                    </p:animEffect>
                                  </p:childTnLst>
                                </p:cTn>
                              </p:par>
                              <p:par>
                                <p:cTn id="52" presetID="22" presetClass="entr" presetSubtype="2" fill="hold" nodeType="withEffect">
                                  <p:stCondLst>
                                    <p:cond delay="0"/>
                                  </p:stCondLst>
                                  <p:childTnLst>
                                    <p:set>
                                      <p:cBhvr>
                                        <p:cTn id="53" dur="1" fill="hold">
                                          <p:stCondLst>
                                            <p:cond delay="0"/>
                                          </p:stCondLst>
                                        </p:cTn>
                                        <p:tgtEl>
                                          <p:spTgt spid="86"/>
                                        </p:tgtEl>
                                        <p:attrNameLst>
                                          <p:attrName>style.visibility</p:attrName>
                                        </p:attrNameLst>
                                      </p:cBhvr>
                                      <p:to>
                                        <p:strVal val="visible"/>
                                      </p:to>
                                    </p:set>
                                    <p:animEffect transition="in" filter="wipe(right)">
                                      <p:cBhvr>
                                        <p:cTn id="54" dur="500"/>
                                        <p:tgtEl>
                                          <p:spTgt spid="86"/>
                                        </p:tgtEl>
                                      </p:cBhvr>
                                    </p:animEffect>
                                  </p:childTnLst>
                                </p:cTn>
                              </p:par>
                            </p:childTnLst>
                          </p:cTn>
                        </p:par>
                        <p:par>
                          <p:cTn id="55" fill="hold">
                            <p:stCondLst>
                              <p:cond delay="4750"/>
                            </p:stCondLst>
                            <p:childTnLst>
                              <p:par>
                                <p:cTn id="56" presetID="37" presetClass="entr" presetSubtype="0" fill="hold" nodeType="afterEffect">
                                  <p:stCondLst>
                                    <p:cond delay="0"/>
                                  </p:stCondLst>
                                  <p:childTnLst>
                                    <p:set>
                                      <p:cBhvr>
                                        <p:cTn id="57" dur="1" fill="hold">
                                          <p:stCondLst>
                                            <p:cond delay="0"/>
                                          </p:stCondLst>
                                        </p:cTn>
                                        <p:tgtEl>
                                          <p:spTgt spid="73"/>
                                        </p:tgtEl>
                                        <p:attrNameLst>
                                          <p:attrName>style.visibility</p:attrName>
                                        </p:attrNameLst>
                                      </p:cBhvr>
                                      <p:to>
                                        <p:strVal val="visible"/>
                                      </p:to>
                                    </p:set>
                                    <p:animEffect transition="in" filter="fade">
                                      <p:cBhvr>
                                        <p:cTn id="58" dur="1000"/>
                                        <p:tgtEl>
                                          <p:spTgt spid="73"/>
                                        </p:tgtEl>
                                      </p:cBhvr>
                                    </p:animEffect>
                                    <p:anim calcmode="lin" valueType="num">
                                      <p:cBhvr>
                                        <p:cTn id="59" dur="1000" fill="hold"/>
                                        <p:tgtEl>
                                          <p:spTgt spid="73"/>
                                        </p:tgtEl>
                                        <p:attrNameLst>
                                          <p:attrName>ppt_x</p:attrName>
                                        </p:attrNameLst>
                                      </p:cBhvr>
                                      <p:tavLst>
                                        <p:tav tm="0">
                                          <p:val>
                                            <p:strVal val="#ppt_x"/>
                                          </p:val>
                                        </p:tav>
                                        <p:tav tm="100000">
                                          <p:val>
                                            <p:strVal val="#ppt_x"/>
                                          </p:val>
                                        </p:tav>
                                      </p:tavLst>
                                    </p:anim>
                                    <p:anim calcmode="lin" valueType="num">
                                      <p:cBhvr>
                                        <p:cTn id="60" dur="900" decel="100000" fill="hold"/>
                                        <p:tgtEl>
                                          <p:spTgt spid="7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7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37" presetClass="entr" presetSubtype="0" fill="hold" nodeType="afterEffect">
                                  <p:stCondLst>
                                    <p:cond delay="0"/>
                                  </p:stCondLst>
                                  <p:childTnLst>
                                    <p:set>
                                      <p:cBhvr>
                                        <p:cTn id="64" dur="1" fill="hold">
                                          <p:stCondLst>
                                            <p:cond delay="0"/>
                                          </p:stCondLst>
                                        </p:cTn>
                                        <p:tgtEl>
                                          <p:spTgt spid="25"/>
                                        </p:tgtEl>
                                        <p:attrNameLst>
                                          <p:attrName>style.visibility</p:attrName>
                                        </p:attrNameLst>
                                      </p:cBhvr>
                                      <p:to>
                                        <p:strVal val="visible"/>
                                      </p:to>
                                    </p:set>
                                    <p:animEffect transition="in" filter="fade">
                                      <p:cBhvr>
                                        <p:cTn id="65" dur="1000"/>
                                        <p:tgtEl>
                                          <p:spTgt spid="25"/>
                                        </p:tgtEl>
                                      </p:cBhvr>
                                    </p:animEffect>
                                    <p:anim calcmode="lin" valueType="num">
                                      <p:cBhvr>
                                        <p:cTn id="66" dur="1000" fill="hold"/>
                                        <p:tgtEl>
                                          <p:spTgt spid="25"/>
                                        </p:tgtEl>
                                        <p:attrNameLst>
                                          <p:attrName>ppt_x</p:attrName>
                                        </p:attrNameLst>
                                      </p:cBhvr>
                                      <p:tavLst>
                                        <p:tav tm="0">
                                          <p:val>
                                            <p:strVal val="#ppt_x"/>
                                          </p:val>
                                        </p:tav>
                                        <p:tav tm="100000">
                                          <p:val>
                                            <p:strVal val="#ppt_x"/>
                                          </p:val>
                                        </p:tav>
                                      </p:tavLst>
                                    </p:anim>
                                    <p:anim calcmode="lin" valueType="num">
                                      <p:cBhvr>
                                        <p:cTn id="67" dur="900" decel="100000" fill="hold"/>
                                        <p:tgtEl>
                                          <p:spTgt spid="25"/>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69" presetID="37" presetClass="entr" presetSubtype="0" fill="hold" grpId="0" nodeType="withEffect">
                                  <p:stCondLst>
                                    <p:cond delay="0"/>
                                  </p:stCondLst>
                                  <p:childTnLst>
                                    <p:set>
                                      <p:cBhvr>
                                        <p:cTn id="70" dur="1" fill="hold">
                                          <p:stCondLst>
                                            <p:cond delay="0"/>
                                          </p:stCondLst>
                                        </p:cTn>
                                        <p:tgtEl>
                                          <p:spTgt spid="37"/>
                                        </p:tgtEl>
                                        <p:attrNameLst>
                                          <p:attrName>style.visibility</p:attrName>
                                        </p:attrNameLst>
                                      </p:cBhvr>
                                      <p:to>
                                        <p:strVal val="visible"/>
                                      </p:to>
                                    </p:set>
                                    <p:animEffect transition="in" filter="fade">
                                      <p:cBhvr>
                                        <p:cTn id="71" dur="1000"/>
                                        <p:tgtEl>
                                          <p:spTgt spid="37"/>
                                        </p:tgtEl>
                                      </p:cBhvr>
                                    </p:animEffect>
                                    <p:anim calcmode="lin" valueType="num">
                                      <p:cBhvr>
                                        <p:cTn id="72" dur="1000" fill="hold"/>
                                        <p:tgtEl>
                                          <p:spTgt spid="37"/>
                                        </p:tgtEl>
                                        <p:attrNameLst>
                                          <p:attrName>ppt_x</p:attrName>
                                        </p:attrNameLst>
                                      </p:cBhvr>
                                      <p:tavLst>
                                        <p:tav tm="0">
                                          <p:val>
                                            <p:strVal val="#ppt_x"/>
                                          </p:val>
                                        </p:tav>
                                        <p:tav tm="100000">
                                          <p:val>
                                            <p:strVal val="#ppt_x"/>
                                          </p:val>
                                        </p:tav>
                                      </p:tavLst>
                                    </p:anim>
                                    <p:anim calcmode="lin" valueType="num">
                                      <p:cBhvr>
                                        <p:cTn id="73" dur="900" decel="100000" fill="hold"/>
                                        <p:tgtEl>
                                          <p:spTgt spid="37"/>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75" fill="hold">
                            <p:stCondLst>
                              <p:cond delay="6750"/>
                            </p:stCondLst>
                            <p:childTnLst>
                              <p:par>
                                <p:cTn id="76" presetID="22" presetClass="entr" presetSubtype="8" fill="hold" grpId="0" nodeType="afterEffect">
                                  <p:stCondLst>
                                    <p:cond delay="0"/>
                                  </p:stCondLst>
                                  <p:childTnLst>
                                    <p:set>
                                      <p:cBhvr>
                                        <p:cTn id="77" dur="1" fill="hold">
                                          <p:stCondLst>
                                            <p:cond delay="0"/>
                                          </p:stCondLst>
                                        </p:cTn>
                                        <p:tgtEl>
                                          <p:spTgt spid="6159"/>
                                        </p:tgtEl>
                                        <p:attrNameLst>
                                          <p:attrName>style.visibility</p:attrName>
                                        </p:attrNameLst>
                                      </p:cBhvr>
                                      <p:to>
                                        <p:strVal val="visible"/>
                                      </p:to>
                                    </p:set>
                                    <p:animEffect transition="in" filter="wipe(left)">
                                      <p:cBhvr>
                                        <p:cTn id="78" dur="500"/>
                                        <p:tgtEl>
                                          <p:spTgt spid="6159"/>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80"/>
                                        </p:tgtEl>
                                        <p:attrNameLst>
                                          <p:attrName>style.visibility</p:attrName>
                                        </p:attrNameLst>
                                      </p:cBhvr>
                                      <p:to>
                                        <p:strVal val="visible"/>
                                      </p:to>
                                    </p:set>
                                    <p:animEffect transition="in" filter="wipe(left)">
                                      <p:cBhvr>
                                        <p:cTn id="81" dur="500"/>
                                        <p:tgtEl>
                                          <p:spTgt spid="80"/>
                                        </p:tgtEl>
                                      </p:cBhvr>
                                    </p:animEffect>
                                  </p:childTnLst>
                                </p:cTn>
                              </p:par>
                            </p:childTnLst>
                          </p:cTn>
                        </p:par>
                        <p:par>
                          <p:cTn id="82" fill="hold">
                            <p:stCondLst>
                              <p:cond delay="7250"/>
                            </p:stCondLst>
                            <p:childTnLst>
                              <p:par>
                                <p:cTn id="83" presetID="37" presetClass="entr" presetSubtype="0" fill="hold"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fade">
                                      <p:cBhvr>
                                        <p:cTn id="85" dur="1000"/>
                                        <p:tgtEl>
                                          <p:spTgt spid="67"/>
                                        </p:tgtEl>
                                      </p:cBhvr>
                                    </p:animEffect>
                                    <p:anim calcmode="lin" valueType="num">
                                      <p:cBhvr>
                                        <p:cTn id="86" dur="1000" fill="hold"/>
                                        <p:tgtEl>
                                          <p:spTgt spid="67"/>
                                        </p:tgtEl>
                                        <p:attrNameLst>
                                          <p:attrName>ppt_x</p:attrName>
                                        </p:attrNameLst>
                                      </p:cBhvr>
                                      <p:tavLst>
                                        <p:tav tm="0">
                                          <p:val>
                                            <p:strVal val="#ppt_x"/>
                                          </p:val>
                                        </p:tav>
                                        <p:tav tm="100000">
                                          <p:val>
                                            <p:strVal val="#ppt_x"/>
                                          </p:val>
                                        </p:tav>
                                      </p:tavLst>
                                    </p:anim>
                                    <p:anim calcmode="lin" valueType="num">
                                      <p:cBhvr>
                                        <p:cTn id="87" dur="900" decel="100000" fill="hold"/>
                                        <p:tgtEl>
                                          <p:spTgt spid="6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37" presetClass="entr" presetSubtype="0" fill="hold" nodeType="afterEffect">
                                  <p:stCondLst>
                                    <p:cond delay="0"/>
                                  </p:stCondLst>
                                  <p:childTnLst>
                                    <p:set>
                                      <p:cBhvr>
                                        <p:cTn id="91" dur="1" fill="hold">
                                          <p:stCondLst>
                                            <p:cond delay="0"/>
                                          </p:stCondLst>
                                        </p:cTn>
                                        <p:tgtEl>
                                          <p:spTgt spid="29"/>
                                        </p:tgtEl>
                                        <p:attrNameLst>
                                          <p:attrName>style.visibility</p:attrName>
                                        </p:attrNameLst>
                                      </p:cBhvr>
                                      <p:to>
                                        <p:strVal val="visible"/>
                                      </p:to>
                                    </p:set>
                                    <p:animEffect transition="in" filter="fade">
                                      <p:cBhvr>
                                        <p:cTn id="92" dur="1000"/>
                                        <p:tgtEl>
                                          <p:spTgt spid="29"/>
                                        </p:tgtEl>
                                      </p:cBhvr>
                                    </p:animEffect>
                                    <p:anim calcmode="lin" valueType="num">
                                      <p:cBhvr>
                                        <p:cTn id="93" dur="1000" fill="hold"/>
                                        <p:tgtEl>
                                          <p:spTgt spid="29"/>
                                        </p:tgtEl>
                                        <p:attrNameLst>
                                          <p:attrName>ppt_x</p:attrName>
                                        </p:attrNameLst>
                                      </p:cBhvr>
                                      <p:tavLst>
                                        <p:tav tm="0">
                                          <p:val>
                                            <p:strVal val="#ppt_x"/>
                                          </p:val>
                                        </p:tav>
                                        <p:tav tm="100000">
                                          <p:val>
                                            <p:strVal val="#ppt_x"/>
                                          </p:val>
                                        </p:tav>
                                      </p:tavLst>
                                    </p:anim>
                                    <p:anim calcmode="lin" valueType="num">
                                      <p:cBhvr>
                                        <p:cTn id="94" dur="900" decel="100000" fill="hold"/>
                                        <p:tgtEl>
                                          <p:spTgt spid="29"/>
                                        </p:tgtEl>
                                        <p:attrNameLst>
                                          <p:attrName>ppt_y</p:attrName>
                                        </p:attrNameLst>
                                      </p:cBhvr>
                                      <p:tavLst>
                                        <p:tav tm="0">
                                          <p:val>
                                            <p:strVal val="#ppt_y+1"/>
                                          </p:val>
                                        </p:tav>
                                        <p:tav tm="100000">
                                          <p:val>
                                            <p:strVal val="#ppt_y-.03"/>
                                          </p:val>
                                        </p:tav>
                                      </p:tavLst>
                                    </p:anim>
                                    <p:anim calcmode="lin" valueType="num">
                                      <p:cBhvr>
                                        <p:cTn id="95"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96" presetID="37"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900" decel="100000" fill="hold"/>
                                        <p:tgtEl>
                                          <p:spTgt spid="38"/>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02" fill="hold">
                            <p:stCondLst>
                              <p:cond delay="9250"/>
                            </p:stCondLst>
                            <p:childTnLst>
                              <p:par>
                                <p:cTn id="103" presetID="22" presetClass="entr" presetSubtype="2" fill="hold" grpId="0" nodeType="afterEffect">
                                  <p:stCondLst>
                                    <p:cond delay="0"/>
                                  </p:stCondLst>
                                  <p:childTnLst>
                                    <p:set>
                                      <p:cBhvr>
                                        <p:cTn id="104" dur="1" fill="hold">
                                          <p:stCondLst>
                                            <p:cond delay="0"/>
                                          </p:stCondLst>
                                        </p:cTn>
                                        <p:tgtEl>
                                          <p:spTgt spid="28"/>
                                        </p:tgtEl>
                                        <p:attrNameLst>
                                          <p:attrName>style.visibility</p:attrName>
                                        </p:attrNameLst>
                                      </p:cBhvr>
                                      <p:to>
                                        <p:strVal val="visible"/>
                                      </p:to>
                                    </p:set>
                                    <p:animEffect transition="in" filter="wipe(right)">
                                      <p:cBhvr>
                                        <p:cTn id="105" dur="500"/>
                                        <p:tgtEl>
                                          <p:spTgt spid="28"/>
                                        </p:tgtEl>
                                      </p:cBhvr>
                                    </p:animEffect>
                                  </p:childTnLst>
                                </p:cTn>
                              </p:par>
                              <p:par>
                                <p:cTn id="106" presetID="22" presetClass="entr" presetSubtype="2" fill="hold" grpId="0" nodeType="withEffect">
                                  <p:stCondLst>
                                    <p:cond delay="0"/>
                                  </p:stCondLst>
                                  <p:childTnLst>
                                    <p:set>
                                      <p:cBhvr>
                                        <p:cTn id="107" dur="1" fill="hold">
                                          <p:stCondLst>
                                            <p:cond delay="0"/>
                                          </p:stCondLst>
                                        </p:cTn>
                                        <p:tgtEl>
                                          <p:spTgt spid="79"/>
                                        </p:tgtEl>
                                        <p:attrNameLst>
                                          <p:attrName>style.visibility</p:attrName>
                                        </p:attrNameLst>
                                      </p:cBhvr>
                                      <p:to>
                                        <p:strVal val="visible"/>
                                      </p:to>
                                    </p:set>
                                    <p:animEffect transition="in" filter="wipe(right)">
                                      <p:cBhvr>
                                        <p:cTn id="108" dur="500"/>
                                        <p:tgtEl>
                                          <p:spTgt spid="79"/>
                                        </p:tgtEl>
                                      </p:cBhvr>
                                    </p:animEffect>
                                  </p:childTnLst>
                                </p:cTn>
                              </p:par>
                            </p:childTnLst>
                          </p:cTn>
                        </p:par>
                        <p:par>
                          <p:cTn id="109" fill="hold">
                            <p:stCondLst>
                              <p:cond delay="9750"/>
                            </p:stCondLst>
                            <p:childTnLst>
                              <p:par>
                                <p:cTn id="110" presetID="37" presetClass="entr" presetSubtype="0" fill="hold" nodeType="afterEffect">
                                  <p:stCondLst>
                                    <p:cond delay="0"/>
                                  </p:stCondLst>
                                  <p:childTnLst>
                                    <p:set>
                                      <p:cBhvr>
                                        <p:cTn id="111" dur="1" fill="hold">
                                          <p:stCondLst>
                                            <p:cond delay="0"/>
                                          </p:stCondLst>
                                        </p:cTn>
                                        <p:tgtEl>
                                          <p:spTgt spid="70"/>
                                        </p:tgtEl>
                                        <p:attrNameLst>
                                          <p:attrName>style.visibility</p:attrName>
                                        </p:attrNameLst>
                                      </p:cBhvr>
                                      <p:to>
                                        <p:strVal val="visible"/>
                                      </p:to>
                                    </p:set>
                                    <p:animEffect transition="in" filter="fade">
                                      <p:cBhvr>
                                        <p:cTn id="112" dur="1000"/>
                                        <p:tgtEl>
                                          <p:spTgt spid="70"/>
                                        </p:tgtEl>
                                      </p:cBhvr>
                                    </p:animEffect>
                                    <p:anim calcmode="lin" valueType="num">
                                      <p:cBhvr>
                                        <p:cTn id="113" dur="1000" fill="hold"/>
                                        <p:tgtEl>
                                          <p:spTgt spid="70"/>
                                        </p:tgtEl>
                                        <p:attrNameLst>
                                          <p:attrName>ppt_x</p:attrName>
                                        </p:attrNameLst>
                                      </p:cBhvr>
                                      <p:tavLst>
                                        <p:tav tm="0">
                                          <p:val>
                                            <p:strVal val="#ppt_x"/>
                                          </p:val>
                                        </p:tav>
                                        <p:tav tm="100000">
                                          <p:val>
                                            <p:strVal val="#ppt_x"/>
                                          </p:val>
                                        </p:tav>
                                      </p:tavLst>
                                    </p:anim>
                                    <p:anim calcmode="lin" valueType="num">
                                      <p:cBhvr>
                                        <p:cTn id="114" dur="900" decel="100000" fill="hold"/>
                                        <p:tgtEl>
                                          <p:spTgt spid="70"/>
                                        </p:tgtEl>
                                        <p:attrNameLst>
                                          <p:attrName>ppt_y</p:attrName>
                                        </p:attrNameLst>
                                      </p:cBhvr>
                                      <p:tavLst>
                                        <p:tav tm="0">
                                          <p:val>
                                            <p:strVal val="#ppt_y+1"/>
                                          </p:val>
                                        </p:tav>
                                        <p:tav tm="100000">
                                          <p:val>
                                            <p:strVal val="#ppt_y-.03"/>
                                          </p:val>
                                        </p:tav>
                                      </p:tavLst>
                                    </p:anim>
                                    <p:anim calcmode="lin" valueType="num">
                                      <p:cBhvr>
                                        <p:cTn id="115"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3" grpId="0" animBg="1"/>
      <p:bldP spid="6156" grpId="0" animBg="1"/>
      <p:bldP spid="6159" grpId="0" animBg="1"/>
      <p:bldP spid="28" grpId="0" animBg="1"/>
      <p:bldP spid="34" grpId="0"/>
      <p:bldP spid="36" grpId="0"/>
      <p:bldP spid="37" grpId="0"/>
      <p:bldP spid="38" grpId="0"/>
      <p:bldP spid="79" grpId="0" animBg="1"/>
      <p:bldP spid="8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157EBF"/>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14" name="Rectangle 13"/>
          <p:cNvSpPr/>
          <p:nvPr/>
        </p:nvSpPr>
        <p:spPr>
          <a:xfrm>
            <a:off x="1039060" y="5565345"/>
            <a:ext cx="1715544" cy="400110"/>
          </a:xfrm>
          <a:prstGeom prst="rect">
            <a:avLst/>
          </a:prstGeom>
          <a:solidFill>
            <a:srgbClr val="44D7FB"/>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36B8E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36B8E3"/>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44D7FB"/>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5456674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14" grpId="0" animBg="1"/>
      <p:bldP spid="16" grpId="0" animBg="1"/>
      <p:bldP spid="17" grpId="0" animBg="1"/>
      <p:bldP spid="3" grpId="0" animBg="1"/>
      <p:bldP spid="4" grpId="0" animBg="1"/>
      <p:bldP spid="23" grpId="0"/>
      <p:bldP spid="24" grpId="0" animBg="1"/>
      <p:bldP spid="37" grpId="0"/>
      <p:bldP spid="38" grpId="0" animBg="1"/>
      <p:bldP spid="2" grpId="0" animBg="1"/>
      <p:bldP spid="29" grpId="0"/>
      <p:bldP spid="30"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rgbClr val="56595E"/>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0050A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0967B9"/>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52319"/>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157EBF"/>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6B8E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050AA"/>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0967B9"/>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solidFill>
            <a:schemeClr val="tx1">
              <a:alpha val="10000"/>
            </a:schemeClr>
          </a:solid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D7FB"/>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pic>
        <p:nvPicPr>
          <p:cNvPr id="27" name="Picture 26">
            <a:hlinkClick r:id="rId11"/>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82902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animBg="1"/>
      <p:bldP spid="52" grpId="0" animBg="1"/>
      <p:bldP spid="64" grpId="0" animBg="1"/>
      <p:bldP spid="87" grpId="0" animBg="1"/>
      <p:bldP spid="88" grpId="0" animBg="1"/>
      <p:bldP spid="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7597422"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62844" y="4836378"/>
            <a:ext cx="6152445" cy="2021622"/>
          </a:xfrm>
          <a:prstGeom prst="rect">
            <a:avLst/>
          </a:prstGeom>
          <a:solidFill>
            <a:srgbClr val="18171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81373" y="4920270"/>
            <a:ext cx="4572000" cy="914400"/>
            <a:chOff x="3341511" y="316253"/>
            <a:chExt cx="4860864" cy="801071"/>
          </a:xfrm>
        </p:grpSpPr>
        <p:sp>
          <p:nvSpPr>
            <p:cNvPr id="7" name="TextBox 6"/>
            <p:cNvSpPr txBox="1"/>
            <p:nvPr/>
          </p:nvSpPr>
          <p:spPr>
            <a:xfrm>
              <a:off x="3341511" y="316253"/>
              <a:ext cx="4860864" cy="600802"/>
            </a:xfrm>
            <a:prstGeom prst="rect">
              <a:avLst/>
            </a:prstGeom>
            <a:noFill/>
          </p:spPr>
          <p:txBody>
            <a:bodyPr wrap="square" rtlCol="0" anchor="ctr" anchorCtr="1">
              <a:spAutoFit/>
            </a:bodyPr>
            <a:lstStyle/>
            <a:p>
              <a:r>
                <a:rPr lang="en-US" sz="4400" b="1" dirty="0">
                  <a:solidFill>
                    <a:schemeClr val="bg1"/>
                  </a:solidFill>
                  <a:latin typeface="Candara" panose="020E0502030303020204" pitchFamily="34" charset="0"/>
                </a:rPr>
                <a:t>TITLE GOES HERE</a:t>
              </a:r>
            </a:p>
          </p:txBody>
        </p:sp>
        <p:sp>
          <p:nvSpPr>
            <p:cNvPr id="8" name="TextBox 7"/>
            <p:cNvSpPr txBox="1"/>
            <p:nvPr/>
          </p:nvSpPr>
          <p:spPr>
            <a:xfrm>
              <a:off x="4235674" y="843004"/>
              <a:ext cx="2916518" cy="274320"/>
            </a:xfrm>
            <a:prstGeom prst="rect">
              <a:avLst/>
            </a:prstGeom>
            <a:noFill/>
          </p:spPr>
          <p:txBody>
            <a:bodyPr wrap="square" rtlCol="0" anchor="ctr" anchorCtr="1">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TextBox 8"/>
          <p:cNvSpPr txBox="1"/>
          <p:nvPr/>
        </p:nvSpPr>
        <p:spPr>
          <a:xfrm>
            <a:off x="581373" y="5918561"/>
            <a:ext cx="6101649"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0" name="Rectangle 9"/>
          <p:cNvSpPr/>
          <p:nvPr/>
        </p:nvSpPr>
        <p:spPr>
          <a:xfrm>
            <a:off x="7286977" y="812801"/>
            <a:ext cx="620889" cy="620889"/>
          </a:xfrm>
          <a:prstGeom prst="rect">
            <a:avLst/>
          </a:prstGeom>
          <a:solidFill>
            <a:srgbClr val="44D7F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2" name="Text Box 10"/>
          <p:cNvSpPr txBox="1">
            <a:spLocks noChangeArrowheads="1"/>
          </p:cNvSpPr>
          <p:nvPr/>
        </p:nvSpPr>
        <p:spPr bwMode="auto">
          <a:xfrm>
            <a:off x="8191772" y="646191"/>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Rectangle 12"/>
          <p:cNvSpPr/>
          <p:nvPr/>
        </p:nvSpPr>
        <p:spPr>
          <a:xfrm>
            <a:off x="7278016" y="2353735"/>
            <a:ext cx="620889" cy="620889"/>
          </a:xfrm>
          <a:prstGeom prst="rect">
            <a:avLst/>
          </a:prstGeom>
          <a:solidFill>
            <a:srgbClr val="36B8E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4" name="Text Box 10"/>
          <p:cNvSpPr txBox="1">
            <a:spLocks noChangeArrowheads="1"/>
          </p:cNvSpPr>
          <p:nvPr/>
        </p:nvSpPr>
        <p:spPr bwMode="auto">
          <a:xfrm>
            <a:off x="8182811" y="2187125"/>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Rectangle 14"/>
          <p:cNvSpPr/>
          <p:nvPr/>
        </p:nvSpPr>
        <p:spPr>
          <a:xfrm>
            <a:off x="7278016" y="3880558"/>
            <a:ext cx="620889" cy="620889"/>
          </a:xfrm>
          <a:prstGeom prst="rect">
            <a:avLst/>
          </a:prstGeom>
          <a:solidFill>
            <a:srgbClr val="239B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
        <p:nvSpPr>
          <p:cNvPr id="16" name="Text Box 10"/>
          <p:cNvSpPr txBox="1">
            <a:spLocks noChangeArrowheads="1"/>
          </p:cNvSpPr>
          <p:nvPr/>
        </p:nvSpPr>
        <p:spPr bwMode="auto">
          <a:xfrm>
            <a:off x="8182811" y="3713948"/>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7" name="Rectangle 16"/>
          <p:cNvSpPr/>
          <p:nvPr/>
        </p:nvSpPr>
        <p:spPr>
          <a:xfrm>
            <a:off x="7283881" y="5418670"/>
            <a:ext cx="620889" cy="620889"/>
          </a:xfrm>
          <a:prstGeom prst="rect">
            <a:avLst/>
          </a:prstGeom>
          <a:solidFill>
            <a:srgbClr val="157EBF"/>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04</a:t>
            </a:r>
          </a:p>
        </p:txBody>
      </p:sp>
      <p:sp>
        <p:nvSpPr>
          <p:cNvPr id="18" name="Text Box 10"/>
          <p:cNvSpPr txBox="1">
            <a:spLocks noChangeArrowheads="1"/>
          </p:cNvSpPr>
          <p:nvPr/>
        </p:nvSpPr>
        <p:spPr bwMode="auto">
          <a:xfrm>
            <a:off x="8188676" y="5252060"/>
            <a:ext cx="3690771" cy="95410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8941605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1000"/>
                                        <p:tgtEl>
                                          <p:spTgt spid="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22" presetClass="entr" presetSubtype="8"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wipe(left)">
                                      <p:cBhvr>
                                        <p:cTn id="15" dur="500"/>
                                        <p:tgtEl>
                                          <p:spTgt spid="4"/>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left)">
                                      <p:cBhvr>
                                        <p:cTn id="19" dur="500"/>
                                        <p:tgtEl>
                                          <p:spTgt spid="9"/>
                                        </p:tgtEl>
                                      </p:cBhvr>
                                    </p:animEffect>
                                  </p:childTnLst>
                                </p:cTn>
                              </p:par>
                            </p:childTnLst>
                          </p:cTn>
                        </p:par>
                        <p:par>
                          <p:cTn id="20" fill="hold">
                            <p:stCondLst>
                              <p:cond delay="2500"/>
                            </p:stCondLst>
                            <p:childTnLst>
                              <p:par>
                                <p:cTn id="21" presetID="2" presetClass="entr" presetSubtype="4"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childTnLst>
                          </p:cTn>
                        </p:par>
                        <p:par>
                          <p:cTn id="29" fill="hold">
                            <p:stCondLst>
                              <p:cond delay="3500"/>
                            </p:stCondLst>
                            <p:childTnLst>
                              <p:par>
                                <p:cTn id="30" presetID="2" presetClass="entr" presetSubtype="4"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500" fill="hold"/>
                                        <p:tgtEl>
                                          <p:spTgt spid="13"/>
                                        </p:tgtEl>
                                        <p:attrNameLst>
                                          <p:attrName>ppt_x</p:attrName>
                                        </p:attrNameLst>
                                      </p:cBhvr>
                                      <p:tavLst>
                                        <p:tav tm="0">
                                          <p:val>
                                            <p:strVal val="#ppt_x"/>
                                          </p:val>
                                        </p:tav>
                                        <p:tav tm="100000">
                                          <p:val>
                                            <p:strVal val="#ppt_x"/>
                                          </p:val>
                                        </p:tav>
                                      </p:tavLst>
                                    </p:anim>
                                    <p:anim calcmode="lin" valueType="num">
                                      <p:cBhvr additive="base">
                                        <p:cTn id="33" dur="500" fill="hold"/>
                                        <p:tgtEl>
                                          <p:spTgt spid="13"/>
                                        </p:tgtEl>
                                        <p:attrNameLst>
                                          <p:attrName>ppt_y</p:attrName>
                                        </p:attrNameLst>
                                      </p:cBhvr>
                                      <p:tavLst>
                                        <p:tav tm="0">
                                          <p:val>
                                            <p:strVal val="1+#ppt_h/2"/>
                                          </p:val>
                                        </p:tav>
                                        <p:tav tm="100000">
                                          <p:val>
                                            <p:strVal val="#ppt_y"/>
                                          </p:val>
                                        </p:tav>
                                      </p:tavLst>
                                    </p:anim>
                                  </p:childTnLst>
                                </p:cTn>
                              </p:par>
                            </p:childTnLst>
                          </p:cTn>
                        </p:par>
                        <p:par>
                          <p:cTn id="34" fill="hold">
                            <p:stCondLst>
                              <p:cond delay="4000"/>
                            </p:stCondLst>
                            <p:childTnLst>
                              <p:par>
                                <p:cTn id="35" presetID="22" presetClass="entr" presetSubtype="8"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wipe(left)">
                                      <p:cBhvr>
                                        <p:cTn id="37" dur="500"/>
                                        <p:tgtEl>
                                          <p:spTgt spid="14"/>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additive="base">
                                        <p:cTn id="41" dur="500" fill="hold"/>
                                        <p:tgtEl>
                                          <p:spTgt spid="15"/>
                                        </p:tgtEl>
                                        <p:attrNameLst>
                                          <p:attrName>ppt_x</p:attrName>
                                        </p:attrNameLst>
                                      </p:cBhvr>
                                      <p:tavLst>
                                        <p:tav tm="0">
                                          <p:val>
                                            <p:strVal val="#ppt_x"/>
                                          </p:val>
                                        </p:tav>
                                        <p:tav tm="100000">
                                          <p:val>
                                            <p:strVal val="#ppt_x"/>
                                          </p:val>
                                        </p:tav>
                                      </p:tavLst>
                                    </p:anim>
                                    <p:anim calcmode="lin" valueType="num">
                                      <p:cBhvr additive="base">
                                        <p:cTn id="42" dur="500" fill="hold"/>
                                        <p:tgtEl>
                                          <p:spTgt spid="15"/>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2" presetClass="entr" presetSubtype="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left)">
                                      <p:cBhvr>
                                        <p:cTn id="46" dur="500"/>
                                        <p:tgtEl>
                                          <p:spTgt spid="16"/>
                                        </p:tgtEl>
                                      </p:cBhvr>
                                    </p:animEffect>
                                  </p:childTnLst>
                                </p:cTn>
                              </p:par>
                            </p:childTnLst>
                          </p:cTn>
                        </p:par>
                        <p:par>
                          <p:cTn id="47" fill="hold">
                            <p:stCondLst>
                              <p:cond delay="5500"/>
                            </p:stCondLst>
                            <p:childTnLst>
                              <p:par>
                                <p:cTn id="48" presetID="2" presetClass="entr" presetSubtype="4" fill="hold" grpId="0" nodeType="afterEffect">
                                  <p:stCondLst>
                                    <p:cond delay="0"/>
                                  </p:stCondLst>
                                  <p:childTnLst>
                                    <p:set>
                                      <p:cBhvr>
                                        <p:cTn id="49" dur="1" fill="hold">
                                          <p:stCondLst>
                                            <p:cond delay="0"/>
                                          </p:stCondLst>
                                        </p:cTn>
                                        <p:tgtEl>
                                          <p:spTgt spid="17"/>
                                        </p:tgtEl>
                                        <p:attrNameLst>
                                          <p:attrName>style.visibility</p:attrName>
                                        </p:attrNameLst>
                                      </p:cBhvr>
                                      <p:to>
                                        <p:strVal val="visible"/>
                                      </p:to>
                                    </p:set>
                                    <p:anim calcmode="lin" valueType="num">
                                      <p:cBhvr additive="base">
                                        <p:cTn id="50" dur="500" fill="hold"/>
                                        <p:tgtEl>
                                          <p:spTgt spid="17"/>
                                        </p:tgtEl>
                                        <p:attrNameLst>
                                          <p:attrName>ppt_x</p:attrName>
                                        </p:attrNameLst>
                                      </p:cBhvr>
                                      <p:tavLst>
                                        <p:tav tm="0">
                                          <p:val>
                                            <p:strVal val="#ppt_x"/>
                                          </p:val>
                                        </p:tav>
                                        <p:tav tm="100000">
                                          <p:val>
                                            <p:strVal val="#ppt_x"/>
                                          </p:val>
                                        </p:tav>
                                      </p:tavLst>
                                    </p:anim>
                                    <p:anim calcmode="lin" valueType="num">
                                      <p:cBhvr additive="base">
                                        <p:cTn id="51" dur="500" fill="hold"/>
                                        <p:tgtEl>
                                          <p:spTgt spid="17"/>
                                        </p:tgtEl>
                                        <p:attrNameLst>
                                          <p:attrName>ppt_y</p:attrName>
                                        </p:attrNameLst>
                                      </p:cBhvr>
                                      <p:tavLst>
                                        <p:tav tm="0">
                                          <p:val>
                                            <p:strVal val="1+#ppt_h/2"/>
                                          </p:val>
                                        </p:tav>
                                        <p:tav tm="100000">
                                          <p:val>
                                            <p:strVal val="#ppt_y"/>
                                          </p:val>
                                        </p:tav>
                                      </p:tavLst>
                                    </p:anim>
                                  </p:childTnLst>
                                </p:cTn>
                              </p:par>
                            </p:childTnLst>
                          </p:cTn>
                        </p:par>
                        <p:par>
                          <p:cTn id="52" fill="hold">
                            <p:stCondLst>
                              <p:cond delay="6000"/>
                            </p:stCondLst>
                            <p:childTnLst>
                              <p:par>
                                <p:cTn id="53" presetID="22" presetClass="entr" presetSubtype="8"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left)">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2" grpId="0" animBg="1"/>
      <p:bldP spid="9" grpId="0"/>
      <p:bldP spid="10" grpId="0" animBg="1"/>
      <p:bldP spid="12" grpId="0"/>
      <p:bldP spid="13" grpId="0" animBg="1"/>
      <p:bldP spid="14" grpId="0"/>
      <p:bldP spid="15" grpId="0" animBg="1"/>
      <p:bldP spid="16" grpId="0"/>
      <p:bldP spid="17" grpId="0" animBg="1"/>
      <p:bldP spid="1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Isosceles Triangle 1"/>
          <p:cNvSpPr/>
          <p:nvPr/>
        </p:nvSpPr>
        <p:spPr>
          <a:xfrm rot="16200000">
            <a:off x="6670644" y="1344466"/>
            <a:ext cx="4822535" cy="3917245"/>
          </a:xfrm>
          <a:prstGeom prst="triangle">
            <a:avLst/>
          </a:prstGeom>
          <a:blipFill dpi="0" rotWithShape="0">
            <a:blip r:embed="rId3"/>
            <a:srcRect/>
            <a:stretch>
              <a:fillRect/>
            </a:stretch>
          </a:blipFill>
          <a:ln w="6350">
            <a:solidFill>
              <a:srgbClr val="36B8E3"/>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Freeform 14"/>
          <p:cNvSpPr/>
          <p:nvPr/>
        </p:nvSpPr>
        <p:spPr>
          <a:xfrm rot="5400000">
            <a:off x="7429124" y="-329657"/>
            <a:ext cx="3257930" cy="3917245"/>
          </a:xfrm>
          <a:custGeom>
            <a:avLst/>
            <a:gdLst>
              <a:gd name="connsiteX0" fmla="*/ 0 w 3257930"/>
              <a:gd name="connsiteY0" fmla="*/ 3917245 h 3917245"/>
              <a:gd name="connsiteX1" fmla="*/ 0 w 3257930"/>
              <a:gd name="connsiteY1" fmla="*/ 1375453 h 3917245"/>
              <a:gd name="connsiteX2" fmla="*/ 846663 w 3257930"/>
              <a:gd name="connsiteY2" fmla="*/ 0 h 3917245"/>
              <a:gd name="connsiteX3" fmla="*/ 3257930 w 3257930"/>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257930" h="3917245">
                <a:moveTo>
                  <a:pt x="0" y="3917245"/>
                </a:moveTo>
                <a:lnTo>
                  <a:pt x="0" y="1375453"/>
                </a:lnTo>
                <a:lnTo>
                  <a:pt x="846663" y="0"/>
                </a:lnTo>
                <a:lnTo>
                  <a:pt x="3257930" y="3917245"/>
                </a:lnTo>
                <a:close/>
              </a:path>
            </a:pathLst>
          </a:custGeom>
          <a:blipFill dpi="0" rotWithShape="0">
            <a:blip r:embed="rId4"/>
            <a:srcRect/>
            <a:stretch>
              <a:fillRect/>
            </a:stretch>
          </a:blipFill>
          <a:ln w="6350">
            <a:solidFill>
              <a:srgbClr val="44D7FB"/>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5400000">
            <a:off x="7299719" y="3141008"/>
            <a:ext cx="3516739" cy="3917245"/>
          </a:xfrm>
          <a:custGeom>
            <a:avLst/>
            <a:gdLst>
              <a:gd name="connsiteX0" fmla="*/ 0 w 3516739"/>
              <a:gd name="connsiteY0" fmla="*/ 3917245 h 3917245"/>
              <a:gd name="connsiteX1" fmla="*/ 2411268 w 3516739"/>
              <a:gd name="connsiteY1" fmla="*/ 0 h 3917245"/>
              <a:gd name="connsiteX2" fmla="*/ 3516739 w 3516739"/>
              <a:gd name="connsiteY2" fmla="*/ 1795903 h 3917245"/>
              <a:gd name="connsiteX3" fmla="*/ 3516739 w 3516739"/>
              <a:gd name="connsiteY3" fmla="*/ 3917245 h 3917245"/>
            </a:gdLst>
            <a:ahLst/>
            <a:cxnLst>
              <a:cxn ang="0">
                <a:pos x="connsiteX0" y="connsiteY0"/>
              </a:cxn>
              <a:cxn ang="0">
                <a:pos x="connsiteX1" y="connsiteY1"/>
              </a:cxn>
              <a:cxn ang="0">
                <a:pos x="connsiteX2" y="connsiteY2"/>
              </a:cxn>
              <a:cxn ang="0">
                <a:pos x="connsiteX3" y="connsiteY3"/>
              </a:cxn>
            </a:cxnLst>
            <a:rect l="l" t="t" r="r" b="b"/>
            <a:pathLst>
              <a:path w="3516739" h="3917245">
                <a:moveTo>
                  <a:pt x="0" y="3917245"/>
                </a:moveTo>
                <a:lnTo>
                  <a:pt x="2411268" y="0"/>
                </a:lnTo>
                <a:lnTo>
                  <a:pt x="3516739" y="1795903"/>
                </a:lnTo>
                <a:lnTo>
                  <a:pt x="3516739" y="3917245"/>
                </a:lnTo>
                <a:close/>
              </a:path>
            </a:pathLst>
          </a:custGeom>
          <a:blipFill dpi="0" rotWithShape="0">
            <a:blip r:embed="rId5"/>
            <a:srcRect/>
            <a:stretch>
              <a:fillRect/>
            </a:stretch>
          </a:blipFill>
          <a:ln w="6350">
            <a:solidFill>
              <a:srgbClr val="239BD3"/>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1143870" y="1991265"/>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9" name="TextBox 18"/>
          <p:cNvSpPr txBox="1"/>
          <p:nvPr/>
        </p:nvSpPr>
        <p:spPr>
          <a:xfrm>
            <a:off x="1128553" y="4892879"/>
            <a:ext cx="5272247"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0" name="TextBox 19"/>
          <p:cNvSpPr txBox="1"/>
          <p:nvPr/>
        </p:nvSpPr>
        <p:spPr>
          <a:xfrm>
            <a:off x="1107099" y="3525949"/>
            <a:ext cx="5272247" cy="923330"/>
          </a:xfrm>
          <a:prstGeom prst="rect">
            <a:avLst/>
          </a:prstGeom>
          <a:noFill/>
        </p:spPr>
        <p:txBody>
          <a:bodyPr wrap="square" rtlCol="0">
            <a:spAutoFit/>
          </a:bodyPr>
          <a:lstStyle/>
          <a:p>
            <a:r>
              <a:rPr lang="en-US" dirty="0">
                <a:solidFill>
                  <a:srgbClr val="0967B9"/>
                </a:solidFill>
                <a:latin typeface="Candara" panose="020E0502030303020204" pitchFamily="34" charset="0"/>
              </a:rPr>
              <a:t>Lorem ipsum dolor sit amet, consectetur adipiscing elit, sed do eiusmod tempor incididunt ut labore et dolore magna aliqua. </a:t>
            </a:r>
          </a:p>
        </p:txBody>
      </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75114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1+#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0-#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fade">
                                      <p:cBhvr>
                                        <p:cTn id="26" dur="1000"/>
                                        <p:tgtEl>
                                          <p:spTgt spid="18"/>
                                        </p:tgtEl>
                                      </p:cBhvr>
                                    </p:animEffect>
                                    <p:anim calcmode="lin" valueType="num">
                                      <p:cBhvr>
                                        <p:cTn id="27" dur="1000" fill="hold"/>
                                        <p:tgtEl>
                                          <p:spTgt spid="18"/>
                                        </p:tgtEl>
                                        <p:attrNameLst>
                                          <p:attrName>ppt_x</p:attrName>
                                        </p:attrNameLst>
                                      </p:cBhvr>
                                      <p:tavLst>
                                        <p:tav tm="0">
                                          <p:val>
                                            <p:strVal val="#ppt_x"/>
                                          </p:val>
                                        </p:tav>
                                        <p:tav tm="100000">
                                          <p:val>
                                            <p:strVal val="#ppt_x"/>
                                          </p:val>
                                        </p:tav>
                                      </p:tavLst>
                                    </p:anim>
                                    <p:anim calcmode="lin" valueType="num">
                                      <p:cBhvr>
                                        <p:cTn id="28" dur="1000" fill="hold"/>
                                        <p:tgtEl>
                                          <p:spTgt spid="18"/>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Effect transition="in" filter="fade">
                                      <p:cBhvr>
                                        <p:cTn id="32" dur="1000"/>
                                        <p:tgtEl>
                                          <p:spTgt spid="19"/>
                                        </p:tgtEl>
                                      </p:cBhvr>
                                    </p:animEffect>
                                    <p:anim calcmode="lin" valueType="num">
                                      <p:cBhvr>
                                        <p:cTn id="33" dur="1000" fill="hold"/>
                                        <p:tgtEl>
                                          <p:spTgt spid="19"/>
                                        </p:tgtEl>
                                        <p:attrNameLst>
                                          <p:attrName>ppt_x</p:attrName>
                                        </p:attrNameLst>
                                      </p:cBhvr>
                                      <p:tavLst>
                                        <p:tav tm="0">
                                          <p:val>
                                            <p:strVal val="#ppt_x"/>
                                          </p:val>
                                        </p:tav>
                                        <p:tav tm="100000">
                                          <p:val>
                                            <p:strVal val="#ppt_x"/>
                                          </p:val>
                                        </p:tav>
                                      </p:tavLst>
                                    </p:anim>
                                    <p:anim calcmode="lin" valueType="num">
                                      <p:cBhvr>
                                        <p:cTn id="34" dur="1000" fill="hold"/>
                                        <p:tgtEl>
                                          <p:spTgt spid="19"/>
                                        </p:tgtEl>
                                        <p:attrNameLst>
                                          <p:attrName>ppt_y</p:attrName>
                                        </p:attrNameLst>
                                      </p:cBhvr>
                                      <p:tavLst>
                                        <p:tav tm="0">
                                          <p:val>
                                            <p:strVal val="#ppt_y+.1"/>
                                          </p:val>
                                        </p:tav>
                                        <p:tav tm="100000">
                                          <p:val>
                                            <p:strVal val="#ppt_y"/>
                                          </p:val>
                                        </p:tav>
                                      </p:tavLst>
                                    </p:anim>
                                  </p:childTnLst>
                                </p:cTn>
                              </p:par>
                            </p:childTnLst>
                          </p:cTn>
                        </p:par>
                        <p:par>
                          <p:cTn id="35" fill="hold">
                            <p:stCondLst>
                              <p:cond delay="4250"/>
                            </p:stCondLst>
                            <p:childTnLst>
                              <p:par>
                                <p:cTn id="36" presetID="22" presetClass="entr" presetSubtype="8" fill="hold" grpId="0" nodeType="afterEffect">
                                  <p:stCondLst>
                                    <p:cond delay="0"/>
                                  </p:stCondLst>
                                  <p:childTnLst>
                                    <p:set>
                                      <p:cBhvr>
                                        <p:cTn id="37" dur="1" fill="hold">
                                          <p:stCondLst>
                                            <p:cond delay="0"/>
                                          </p:stCondLst>
                                        </p:cTn>
                                        <p:tgtEl>
                                          <p:spTgt spid="20"/>
                                        </p:tgtEl>
                                        <p:attrNameLst>
                                          <p:attrName>style.visibility</p:attrName>
                                        </p:attrNameLst>
                                      </p:cBhvr>
                                      <p:to>
                                        <p:strVal val="visible"/>
                                      </p:to>
                                    </p:set>
                                    <p:animEffect transition="in" filter="wipe(left)">
                                      <p:cBhvr>
                                        <p:cTn id="38"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P spid="17" grpId="0" animBg="1"/>
      <p:bldP spid="18" grpId="0"/>
      <p:bldP spid="19" grpId="0"/>
      <p:bldP spid="2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5" name="Rectangle 54"/>
          <p:cNvSpPr>
            <a:spLocks/>
          </p:cNvSpPr>
          <p:nvPr/>
        </p:nvSpPr>
        <p:spPr>
          <a:xfrm>
            <a:off x="301206" y="1583816"/>
            <a:ext cx="1952054" cy="3200400"/>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44D7FB"/>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IPSUM</a:t>
            </a:r>
          </a:p>
        </p:txBody>
      </p:sp>
      <p:sp>
        <p:nvSpPr>
          <p:cNvPr id="49" name="Rectangle 48"/>
          <p:cNvSpPr>
            <a:spLocks/>
          </p:cNvSpPr>
          <p:nvPr/>
        </p:nvSpPr>
        <p:spPr>
          <a:xfrm>
            <a:off x="9949460" y="1583816"/>
            <a:ext cx="1952054" cy="3200400"/>
          </a:xfrm>
          <a:prstGeom prst="rect">
            <a:avLst/>
          </a:prstGeom>
          <a:blipFill>
            <a:blip r:embed="rId5"/>
            <a:stretch>
              <a:fillRect/>
            </a:stretch>
          </a:blipFill>
          <a:ln w="6350">
            <a:solidFill>
              <a:srgbClr val="157EBF"/>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2" name="Rectangle 51"/>
          <p:cNvSpPr>
            <a:spLocks/>
          </p:cNvSpPr>
          <p:nvPr/>
        </p:nvSpPr>
        <p:spPr>
          <a:xfrm>
            <a:off x="7882940" y="1579150"/>
            <a:ext cx="1952054" cy="3200400"/>
          </a:xfrm>
          <a:prstGeom prst="rect">
            <a:avLst/>
          </a:prstGeom>
          <a:blipFill>
            <a:blip r:embed="rId6"/>
            <a:stretch>
              <a:fillRect/>
            </a:stretch>
          </a:blipFill>
          <a:ln w="6350">
            <a:solidFill>
              <a:srgbClr val="239BD3"/>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rgbClr val="56595E"/>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IPSUM</a:t>
            </a:r>
          </a:p>
        </p:txBody>
      </p:sp>
      <p:pic>
        <p:nvPicPr>
          <p:cNvPr id="42" name="Picture 41">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62467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61" grpId="0" animBg="1"/>
      <p:bldP spid="21" grpId="0"/>
      <p:bldP spid="22" grpId="0"/>
      <p:bldP spid="23" grpId="0" animBg="1"/>
      <p:bldP spid="25" grpId="0" animBg="1"/>
      <p:bldP spid="26" grpId="0" animBg="1"/>
      <p:bldP spid="27" grpId="0" animBg="1"/>
      <p:bldP spid="28" grpId="0"/>
      <p:bldP spid="30" grpId="0"/>
      <p:bldP spid="32" grpId="0"/>
      <p:bldP spid="33" grpId="0" animBg="1"/>
      <p:bldP spid="34" grpId="0" animBg="1"/>
      <p:bldP spid="35" grpId="0" animBg="1"/>
      <p:bldP spid="36" grpId="0" animBg="1"/>
      <p:bldP spid="37" grpId="0" animBg="1"/>
      <p:bldP spid="38" grpId="0"/>
      <p:bldP spid="39" grpId="0"/>
      <p:bldP spid="49" grpId="0" animBg="1"/>
      <p:bldP spid="50" grpId="0"/>
      <p:bldP spid="51" grpId="0" animBg="1"/>
      <p:bldP spid="53" grpId="0" animBg="1"/>
      <p:bldP spid="54" grpId="0" animBg="1"/>
      <p:bldP spid="56" grpId="0"/>
      <p:bldP spid="57" grpId="0"/>
      <p:bldP spid="58" grpId="0" animBg="1"/>
      <p:bldP spid="59" grpId="0" animBg="1"/>
      <p:bldP spid="60" grpId="0" animBg="1"/>
      <p:bldP spid="52" grpId="0" animBg="1"/>
      <p:bldP spid="62" grpId="0"/>
      <p:bldP spid="63" grpId="0" animBg="1"/>
      <p:bldP spid="64" grpId="0" animBg="1"/>
      <p:bldP spid="65" grpId="0" animBg="1"/>
      <p:bldP spid="66" grpId="0" animBg="1"/>
      <p:bldP spid="67" grpId="0" animBg="1"/>
      <p:bldP spid="68" grpId="0"/>
      <p:bldP spid="69"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a:effectLst/>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70046" y="304456"/>
            <a:ext cx="5845156" cy="1077095"/>
            <a:chOff x="587022" y="976809"/>
            <a:chExt cx="5845156" cy="1077095"/>
          </a:xfrm>
        </p:grpSpPr>
        <p:sp>
          <p:nvSpPr>
            <p:cNvPr id="16" name="TextBox 15"/>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0" name="TextBox 19"/>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12" name="Picture 11">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434407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4340879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101" name="Freeform 5"/>
          <p:cNvSpPr>
            <a:spLocks/>
          </p:cNvSpPr>
          <p:nvPr/>
        </p:nvSpPr>
        <p:spPr bwMode="auto">
          <a:xfrm>
            <a:off x="4358218" y="1987018"/>
            <a:ext cx="2046817" cy="1496484"/>
          </a:xfrm>
          <a:custGeom>
            <a:avLst/>
            <a:gdLst/>
            <a:ahLst/>
            <a:cxnLst>
              <a:cxn ang="0">
                <a:pos x="317" y="733"/>
              </a:cxn>
              <a:cxn ang="0">
                <a:pos x="355" y="702"/>
              </a:cxn>
              <a:cxn ang="0">
                <a:pos x="355" y="700"/>
              </a:cxn>
              <a:cxn ang="0">
                <a:pos x="336" y="666"/>
              </a:cxn>
              <a:cxn ang="0">
                <a:pos x="326" y="642"/>
              </a:cxn>
              <a:cxn ang="0">
                <a:pos x="324" y="629"/>
              </a:cxn>
              <a:cxn ang="0">
                <a:pos x="410" y="563"/>
              </a:cxn>
              <a:cxn ang="0">
                <a:pos x="500" y="593"/>
              </a:cxn>
              <a:cxn ang="0">
                <a:pos x="506" y="634"/>
              </a:cxn>
              <a:cxn ang="0">
                <a:pos x="480" y="684"/>
              </a:cxn>
              <a:cxn ang="0">
                <a:pos x="473" y="705"/>
              </a:cxn>
              <a:cxn ang="0">
                <a:pos x="476" y="718"/>
              </a:cxn>
              <a:cxn ang="0">
                <a:pos x="503" y="734"/>
              </a:cxn>
              <a:cxn ang="0">
                <a:pos x="852" y="728"/>
              </a:cxn>
              <a:cxn ang="0">
                <a:pos x="852" y="728"/>
              </a:cxn>
              <a:cxn ang="0">
                <a:pos x="852" y="728"/>
              </a:cxn>
              <a:cxn ang="0">
                <a:pos x="844" y="617"/>
              </a:cxn>
              <a:cxn ang="0">
                <a:pos x="841" y="492"/>
              </a:cxn>
              <a:cxn ang="0">
                <a:pos x="849" y="446"/>
              </a:cxn>
              <a:cxn ang="0">
                <a:pos x="872" y="432"/>
              </a:cxn>
              <a:cxn ang="0">
                <a:pos x="874" y="432"/>
              </a:cxn>
              <a:cxn ang="0">
                <a:pos x="908" y="449"/>
              </a:cxn>
              <a:cxn ang="0">
                <a:pos x="959" y="467"/>
              </a:cxn>
              <a:cxn ang="0">
                <a:pos x="1001" y="441"/>
              </a:cxn>
              <a:cxn ang="0">
                <a:pos x="994" y="307"/>
              </a:cxn>
              <a:cxn ang="0">
                <a:pos x="947" y="283"/>
              </a:cxn>
              <a:cxn ang="0">
                <a:pos x="934" y="286"/>
              </a:cxn>
              <a:cxn ang="0">
                <a:pos x="895" y="308"/>
              </a:cxn>
              <a:cxn ang="0">
                <a:pos x="876" y="314"/>
              </a:cxn>
              <a:cxn ang="0">
                <a:pos x="860" y="311"/>
              </a:cxn>
              <a:cxn ang="0">
                <a:pos x="839" y="277"/>
              </a:cxn>
              <a:cxn ang="0">
                <a:pos x="853" y="0"/>
              </a:cxn>
              <a:cxn ang="0">
                <a:pos x="0" y="730"/>
              </a:cxn>
            </a:cxnLst>
            <a:rect l="0" t="0" r="r" b="b"/>
            <a:pathLst>
              <a:path w="1015" h="742">
                <a:moveTo>
                  <a:pt x="275" y="737"/>
                </a:moveTo>
                <a:cubicBezTo>
                  <a:pt x="290" y="736"/>
                  <a:pt x="305" y="735"/>
                  <a:pt x="317" y="733"/>
                </a:cubicBezTo>
                <a:cubicBezTo>
                  <a:pt x="323" y="731"/>
                  <a:pt x="343" y="728"/>
                  <a:pt x="351" y="718"/>
                </a:cubicBezTo>
                <a:cubicBezTo>
                  <a:pt x="355" y="713"/>
                  <a:pt x="355" y="707"/>
                  <a:pt x="355" y="702"/>
                </a:cubicBezTo>
                <a:cubicBezTo>
                  <a:pt x="355" y="701"/>
                  <a:pt x="355" y="701"/>
                  <a:pt x="355" y="701"/>
                </a:cubicBezTo>
                <a:cubicBezTo>
                  <a:pt x="355" y="701"/>
                  <a:pt x="355" y="701"/>
                  <a:pt x="355" y="700"/>
                </a:cubicBezTo>
                <a:cubicBezTo>
                  <a:pt x="355" y="693"/>
                  <a:pt x="352" y="687"/>
                  <a:pt x="349" y="682"/>
                </a:cubicBezTo>
                <a:cubicBezTo>
                  <a:pt x="345" y="675"/>
                  <a:pt x="340" y="671"/>
                  <a:pt x="336" y="666"/>
                </a:cubicBezTo>
                <a:cubicBezTo>
                  <a:pt x="333" y="660"/>
                  <a:pt x="329" y="654"/>
                  <a:pt x="326" y="644"/>
                </a:cubicBezTo>
                <a:cubicBezTo>
                  <a:pt x="326" y="643"/>
                  <a:pt x="326" y="642"/>
                  <a:pt x="326" y="642"/>
                </a:cubicBezTo>
                <a:cubicBezTo>
                  <a:pt x="325" y="638"/>
                  <a:pt x="324" y="634"/>
                  <a:pt x="324" y="630"/>
                </a:cubicBezTo>
                <a:cubicBezTo>
                  <a:pt x="324" y="630"/>
                  <a:pt x="324" y="630"/>
                  <a:pt x="324" y="629"/>
                </a:cubicBezTo>
                <a:cubicBezTo>
                  <a:pt x="324" y="611"/>
                  <a:pt x="332" y="595"/>
                  <a:pt x="347" y="583"/>
                </a:cubicBezTo>
                <a:cubicBezTo>
                  <a:pt x="362" y="571"/>
                  <a:pt x="384" y="563"/>
                  <a:pt x="410" y="563"/>
                </a:cubicBezTo>
                <a:cubicBezTo>
                  <a:pt x="438" y="563"/>
                  <a:pt x="464" y="567"/>
                  <a:pt x="481" y="576"/>
                </a:cubicBezTo>
                <a:cubicBezTo>
                  <a:pt x="490" y="581"/>
                  <a:pt x="496" y="586"/>
                  <a:pt x="500" y="593"/>
                </a:cubicBezTo>
                <a:cubicBezTo>
                  <a:pt x="504" y="600"/>
                  <a:pt x="507" y="608"/>
                  <a:pt x="507" y="618"/>
                </a:cubicBezTo>
                <a:cubicBezTo>
                  <a:pt x="508" y="623"/>
                  <a:pt x="507" y="628"/>
                  <a:pt x="506" y="634"/>
                </a:cubicBezTo>
                <a:cubicBezTo>
                  <a:pt x="502" y="651"/>
                  <a:pt x="496" y="661"/>
                  <a:pt x="490" y="670"/>
                </a:cubicBezTo>
                <a:cubicBezTo>
                  <a:pt x="486" y="674"/>
                  <a:pt x="483" y="679"/>
                  <a:pt x="480" y="684"/>
                </a:cubicBezTo>
                <a:cubicBezTo>
                  <a:pt x="476" y="689"/>
                  <a:pt x="473" y="696"/>
                  <a:pt x="473" y="704"/>
                </a:cubicBezTo>
                <a:cubicBezTo>
                  <a:pt x="473" y="704"/>
                  <a:pt x="473" y="704"/>
                  <a:pt x="473" y="705"/>
                </a:cubicBezTo>
                <a:cubicBezTo>
                  <a:pt x="473" y="705"/>
                  <a:pt x="473" y="705"/>
                  <a:pt x="473" y="705"/>
                </a:cubicBezTo>
                <a:cubicBezTo>
                  <a:pt x="473" y="709"/>
                  <a:pt x="474" y="714"/>
                  <a:pt x="476" y="718"/>
                </a:cubicBezTo>
                <a:cubicBezTo>
                  <a:pt x="478" y="724"/>
                  <a:pt x="483" y="727"/>
                  <a:pt x="486" y="729"/>
                </a:cubicBezTo>
                <a:cubicBezTo>
                  <a:pt x="493" y="732"/>
                  <a:pt x="498" y="733"/>
                  <a:pt x="503" y="734"/>
                </a:cubicBezTo>
                <a:cubicBezTo>
                  <a:pt x="512" y="736"/>
                  <a:pt x="556" y="742"/>
                  <a:pt x="852" y="728"/>
                </a:cubicBezTo>
                <a:cubicBezTo>
                  <a:pt x="852" y="728"/>
                  <a:pt x="852" y="728"/>
                  <a:pt x="852" y="728"/>
                </a:cubicBezTo>
                <a:cubicBezTo>
                  <a:pt x="851" y="728"/>
                  <a:pt x="851" y="728"/>
                  <a:pt x="850" y="728"/>
                </a:cubicBezTo>
                <a:cubicBezTo>
                  <a:pt x="851" y="728"/>
                  <a:pt x="851" y="728"/>
                  <a:pt x="852" y="728"/>
                </a:cubicBezTo>
                <a:cubicBezTo>
                  <a:pt x="852" y="727"/>
                  <a:pt x="852" y="727"/>
                  <a:pt x="852" y="727"/>
                </a:cubicBezTo>
                <a:cubicBezTo>
                  <a:pt x="852" y="727"/>
                  <a:pt x="852" y="727"/>
                  <a:pt x="852" y="728"/>
                </a:cubicBezTo>
                <a:cubicBezTo>
                  <a:pt x="852" y="728"/>
                  <a:pt x="853" y="728"/>
                  <a:pt x="853" y="728"/>
                </a:cubicBezTo>
                <a:cubicBezTo>
                  <a:pt x="851" y="703"/>
                  <a:pt x="846" y="648"/>
                  <a:pt x="844" y="617"/>
                </a:cubicBezTo>
                <a:cubicBezTo>
                  <a:pt x="842" y="587"/>
                  <a:pt x="841" y="556"/>
                  <a:pt x="840" y="528"/>
                </a:cubicBezTo>
                <a:cubicBezTo>
                  <a:pt x="840" y="515"/>
                  <a:pt x="840" y="503"/>
                  <a:pt x="841" y="492"/>
                </a:cubicBezTo>
                <a:cubicBezTo>
                  <a:pt x="841" y="481"/>
                  <a:pt x="842" y="471"/>
                  <a:pt x="843" y="463"/>
                </a:cubicBezTo>
                <a:cubicBezTo>
                  <a:pt x="845" y="457"/>
                  <a:pt x="846" y="452"/>
                  <a:pt x="849" y="446"/>
                </a:cubicBezTo>
                <a:cubicBezTo>
                  <a:pt x="851" y="442"/>
                  <a:pt x="854" y="438"/>
                  <a:pt x="860" y="435"/>
                </a:cubicBezTo>
                <a:cubicBezTo>
                  <a:pt x="864" y="434"/>
                  <a:pt x="868" y="432"/>
                  <a:pt x="872" y="432"/>
                </a:cubicBezTo>
                <a:cubicBezTo>
                  <a:pt x="873" y="432"/>
                  <a:pt x="873" y="432"/>
                  <a:pt x="873" y="432"/>
                </a:cubicBezTo>
                <a:cubicBezTo>
                  <a:pt x="873" y="432"/>
                  <a:pt x="873" y="432"/>
                  <a:pt x="874" y="432"/>
                </a:cubicBezTo>
                <a:cubicBezTo>
                  <a:pt x="882" y="432"/>
                  <a:pt x="889" y="436"/>
                  <a:pt x="894" y="439"/>
                </a:cubicBezTo>
                <a:cubicBezTo>
                  <a:pt x="899" y="442"/>
                  <a:pt x="903" y="446"/>
                  <a:pt x="908" y="449"/>
                </a:cubicBezTo>
                <a:cubicBezTo>
                  <a:pt x="917" y="456"/>
                  <a:pt x="926" y="462"/>
                  <a:pt x="943" y="465"/>
                </a:cubicBezTo>
                <a:cubicBezTo>
                  <a:pt x="949" y="466"/>
                  <a:pt x="954" y="467"/>
                  <a:pt x="959" y="467"/>
                </a:cubicBezTo>
                <a:cubicBezTo>
                  <a:pt x="970" y="467"/>
                  <a:pt x="978" y="464"/>
                  <a:pt x="985" y="460"/>
                </a:cubicBezTo>
                <a:cubicBezTo>
                  <a:pt x="991" y="455"/>
                  <a:pt x="997" y="449"/>
                  <a:pt x="1001" y="441"/>
                </a:cubicBezTo>
                <a:cubicBezTo>
                  <a:pt x="1010" y="424"/>
                  <a:pt x="1015" y="398"/>
                  <a:pt x="1014" y="369"/>
                </a:cubicBezTo>
                <a:cubicBezTo>
                  <a:pt x="1014" y="344"/>
                  <a:pt x="1006" y="322"/>
                  <a:pt x="994" y="307"/>
                </a:cubicBezTo>
                <a:cubicBezTo>
                  <a:pt x="982" y="292"/>
                  <a:pt x="967" y="283"/>
                  <a:pt x="948" y="283"/>
                </a:cubicBezTo>
                <a:cubicBezTo>
                  <a:pt x="948" y="283"/>
                  <a:pt x="948" y="283"/>
                  <a:pt x="947" y="283"/>
                </a:cubicBezTo>
                <a:cubicBezTo>
                  <a:pt x="944" y="284"/>
                  <a:pt x="940" y="284"/>
                  <a:pt x="936" y="285"/>
                </a:cubicBezTo>
                <a:cubicBezTo>
                  <a:pt x="935" y="285"/>
                  <a:pt x="935" y="286"/>
                  <a:pt x="934" y="286"/>
                </a:cubicBezTo>
                <a:cubicBezTo>
                  <a:pt x="924" y="289"/>
                  <a:pt x="917" y="292"/>
                  <a:pt x="912" y="296"/>
                </a:cubicBezTo>
                <a:cubicBezTo>
                  <a:pt x="906" y="300"/>
                  <a:pt x="902" y="304"/>
                  <a:pt x="895" y="308"/>
                </a:cubicBezTo>
                <a:cubicBezTo>
                  <a:pt x="890" y="311"/>
                  <a:pt x="884" y="314"/>
                  <a:pt x="877" y="314"/>
                </a:cubicBezTo>
                <a:cubicBezTo>
                  <a:pt x="877" y="314"/>
                  <a:pt x="877" y="314"/>
                  <a:pt x="876" y="314"/>
                </a:cubicBezTo>
                <a:cubicBezTo>
                  <a:pt x="876" y="314"/>
                  <a:pt x="876" y="314"/>
                  <a:pt x="876" y="314"/>
                </a:cubicBezTo>
                <a:cubicBezTo>
                  <a:pt x="871" y="314"/>
                  <a:pt x="865" y="313"/>
                  <a:pt x="860" y="311"/>
                </a:cubicBezTo>
                <a:cubicBezTo>
                  <a:pt x="853" y="307"/>
                  <a:pt x="848" y="301"/>
                  <a:pt x="845" y="295"/>
                </a:cubicBezTo>
                <a:cubicBezTo>
                  <a:pt x="842" y="290"/>
                  <a:pt x="841" y="284"/>
                  <a:pt x="839" y="277"/>
                </a:cubicBezTo>
                <a:cubicBezTo>
                  <a:pt x="837" y="265"/>
                  <a:pt x="835" y="251"/>
                  <a:pt x="836" y="235"/>
                </a:cubicBezTo>
                <a:cubicBezTo>
                  <a:pt x="839" y="140"/>
                  <a:pt x="848" y="41"/>
                  <a:pt x="853" y="0"/>
                </a:cubicBezTo>
                <a:cubicBezTo>
                  <a:pt x="381" y="4"/>
                  <a:pt x="0" y="326"/>
                  <a:pt x="0" y="722"/>
                </a:cubicBezTo>
                <a:cubicBezTo>
                  <a:pt x="0" y="725"/>
                  <a:pt x="0" y="727"/>
                  <a:pt x="0" y="730"/>
                </a:cubicBezTo>
                <a:cubicBezTo>
                  <a:pt x="72" y="732"/>
                  <a:pt x="239" y="737"/>
                  <a:pt x="275" y="737"/>
                </a:cubicBezTo>
                <a:close/>
              </a:path>
            </a:pathLst>
          </a:custGeom>
          <a:solidFill>
            <a:srgbClr val="36B8E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a:off x="6043085" y="1987018"/>
            <a:ext cx="1790700" cy="1794933"/>
          </a:xfrm>
          <a:custGeom>
            <a:avLst/>
            <a:gdLst/>
            <a:ahLst/>
            <a:cxnLst>
              <a:cxn ang="0">
                <a:pos x="10" y="295"/>
              </a:cxn>
              <a:cxn ang="0">
                <a:pos x="41" y="314"/>
              </a:cxn>
              <a:cxn ang="0">
                <a:pos x="42" y="314"/>
              </a:cxn>
              <a:cxn ang="0">
                <a:pos x="77" y="296"/>
              </a:cxn>
              <a:cxn ang="0">
                <a:pos x="101" y="285"/>
              </a:cxn>
              <a:cxn ang="0">
                <a:pos x="113" y="283"/>
              </a:cxn>
              <a:cxn ang="0">
                <a:pos x="179" y="369"/>
              </a:cxn>
              <a:cxn ang="0">
                <a:pos x="150" y="460"/>
              </a:cxn>
              <a:cxn ang="0">
                <a:pos x="108" y="465"/>
              </a:cxn>
              <a:cxn ang="0">
                <a:pos x="59" y="439"/>
              </a:cxn>
              <a:cxn ang="0">
                <a:pos x="38" y="432"/>
              </a:cxn>
              <a:cxn ang="0">
                <a:pos x="25" y="435"/>
              </a:cxn>
              <a:cxn ang="0">
                <a:pos x="8" y="463"/>
              </a:cxn>
              <a:cxn ang="0">
                <a:pos x="5" y="528"/>
              </a:cxn>
              <a:cxn ang="0">
                <a:pos x="18" y="728"/>
              </a:cxn>
              <a:cxn ang="0">
                <a:pos x="265" y="715"/>
              </a:cxn>
              <a:cxn ang="0">
                <a:pos x="330" y="718"/>
              </a:cxn>
              <a:cxn ang="0">
                <a:pos x="358" y="734"/>
              </a:cxn>
              <a:cxn ang="0">
                <a:pos x="361" y="748"/>
              </a:cxn>
              <a:cxn ang="0">
                <a:pos x="354" y="769"/>
              </a:cxn>
              <a:cxn ang="0">
                <a:pos x="328" y="818"/>
              </a:cxn>
              <a:cxn ang="0">
                <a:pos x="333" y="859"/>
              </a:cxn>
              <a:cxn ang="0">
                <a:pos x="424" y="889"/>
              </a:cxn>
              <a:cxn ang="0">
                <a:pos x="510" y="823"/>
              </a:cxn>
              <a:cxn ang="0">
                <a:pos x="508" y="811"/>
              </a:cxn>
              <a:cxn ang="0">
                <a:pos x="497" y="787"/>
              </a:cxn>
              <a:cxn ang="0">
                <a:pos x="479" y="752"/>
              </a:cxn>
              <a:cxn ang="0">
                <a:pos x="479" y="751"/>
              </a:cxn>
              <a:cxn ang="0">
                <a:pos x="513" y="717"/>
              </a:cxn>
              <a:cxn ang="0">
                <a:pos x="888" y="722"/>
              </a:cxn>
              <a:cxn ang="0">
                <a:pos x="18" y="0"/>
              </a:cxn>
              <a:cxn ang="0">
                <a:pos x="4" y="277"/>
              </a:cxn>
            </a:cxnLst>
            <a:rect l="0" t="0" r="r" b="b"/>
            <a:pathLst>
              <a:path w="888" h="890">
                <a:moveTo>
                  <a:pt x="4" y="277"/>
                </a:moveTo>
                <a:cubicBezTo>
                  <a:pt x="6" y="284"/>
                  <a:pt x="7" y="290"/>
                  <a:pt x="10" y="295"/>
                </a:cubicBezTo>
                <a:cubicBezTo>
                  <a:pt x="13" y="301"/>
                  <a:pt x="18" y="307"/>
                  <a:pt x="25" y="311"/>
                </a:cubicBezTo>
                <a:cubicBezTo>
                  <a:pt x="30" y="313"/>
                  <a:pt x="36" y="314"/>
                  <a:pt x="41" y="314"/>
                </a:cubicBezTo>
                <a:cubicBezTo>
                  <a:pt x="41" y="314"/>
                  <a:pt x="41" y="314"/>
                  <a:pt x="41" y="314"/>
                </a:cubicBezTo>
                <a:cubicBezTo>
                  <a:pt x="42" y="314"/>
                  <a:pt x="42" y="314"/>
                  <a:pt x="42" y="314"/>
                </a:cubicBezTo>
                <a:cubicBezTo>
                  <a:pt x="49" y="314"/>
                  <a:pt x="55" y="311"/>
                  <a:pt x="60" y="308"/>
                </a:cubicBezTo>
                <a:cubicBezTo>
                  <a:pt x="67" y="304"/>
                  <a:pt x="71" y="300"/>
                  <a:pt x="77" y="296"/>
                </a:cubicBezTo>
                <a:cubicBezTo>
                  <a:pt x="82" y="292"/>
                  <a:pt x="89" y="289"/>
                  <a:pt x="99" y="286"/>
                </a:cubicBezTo>
                <a:cubicBezTo>
                  <a:pt x="100" y="286"/>
                  <a:pt x="100" y="285"/>
                  <a:pt x="101" y="285"/>
                </a:cubicBezTo>
                <a:cubicBezTo>
                  <a:pt x="105" y="284"/>
                  <a:pt x="109" y="284"/>
                  <a:pt x="112" y="283"/>
                </a:cubicBezTo>
                <a:cubicBezTo>
                  <a:pt x="113" y="283"/>
                  <a:pt x="113" y="283"/>
                  <a:pt x="113" y="283"/>
                </a:cubicBezTo>
                <a:cubicBezTo>
                  <a:pt x="132" y="283"/>
                  <a:pt x="147" y="292"/>
                  <a:pt x="159" y="307"/>
                </a:cubicBezTo>
                <a:cubicBezTo>
                  <a:pt x="171" y="322"/>
                  <a:pt x="179" y="344"/>
                  <a:pt x="179" y="369"/>
                </a:cubicBezTo>
                <a:cubicBezTo>
                  <a:pt x="180" y="398"/>
                  <a:pt x="175" y="424"/>
                  <a:pt x="166" y="441"/>
                </a:cubicBezTo>
                <a:cubicBezTo>
                  <a:pt x="162" y="449"/>
                  <a:pt x="156" y="455"/>
                  <a:pt x="150" y="460"/>
                </a:cubicBezTo>
                <a:cubicBezTo>
                  <a:pt x="143" y="464"/>
                  <a:pt x="135" y="467"/>
                  <a:pt x="124" y="467"/>
                </a:cubicBezTo>
                <a:cubicBezTo>
                  <a:pt x="119" y="467"/>
                  <a:pt x="114" y="466"/>
                  <a:pt x="108" y="465"/>
                </a:cubicBezTo>
                <a:cubicBezTo>
                  <a:pt x="91" y="462"/>
                  <a:pt x="82" y="456"/>
                  <a:pt x="73" y="449"/>
                </a:cubicBezTo>
                <a:cubicBezTo>
                  <a:pt x="68" y="446"/>
                  <a:pt x="64" y="442"/>
                  <a:pt x="59" y="439"/>
                </a:cubicBezTo>
                <a:cubicBezTo>
                  <a:pt x="54" y="436"/>
                  <a:pt x="47" y="432"/>
                  <a:pt x="39" y="432"/>
                </a:cubicBezTo>
                <a:cubicBezTo>
                  <a:pt x="38" y="432"/>
                  <a:pt x="38" y="432"/>
                  <a:pt x="38" y="432"/>
                </a:cubicBezTo>
                <a:cubicBezTo>
                  <a:pt x="38" y="432"/>
                  <a:pt x="38" y="432"/>
                  <a:pt x="37" y="432"/>
                </a:cubicBezTo>
                <a:cubicBezTo>
                  <a:pt x="33" y="432"/>
                  <a:pt x="29" y="434"/>
                  <a:pt x="25" y="435"/>
                </a:cubicBezTo>
                <a:cubicBezTo>
                  <a:pt x="19" y="438"/>
                  <a:pt x="16" y="442"/>
                  <a:pt x="14" y="446"/>
                </a:cubicBezTo>
                <a:cubicBezTo>
                  <a:pt x="11" y="452"/>
                  <a:pt x="10" y="457"/>
                  <a:pt x="8" y="463"/>
                </a:cubicBezTo>
                <a:cubicBezTo>
                  <a:pt x="7" y="471"/>
                  <a:pt x="6" y="481"/>
                  <a:pt x="6" y="492"/>
                </a:cubicBezTo>
                <a:cubicBezTo>
                  <a:pt x="5" y="503"/>
                  <a:pt x="5" y="515"/>
                  <a:pt x="5" y="528"/>
                </a:cubicBezTo>
                <a:cubicBezTo>
                  <a:pt x="6" y="556"/>
                  <a:pt x="7" y="587"/>
                  <a:pt x="9" y="617"/>
                </a:cubicBezTo>
                <a:cubicBezTo>
                  <a:pt x="11" y="648"/>
                  <a:pt x="16" y="703"/>
                  <a:pt x="18" y="728"/>
                </a:cubicBezTo>
                <a:cubicBezTo>
                  <a:pt x="47" y="725"/>
                  <a:pt x="146" y="720"/>
                  <a:pt x="176" y="719"/>
                </a:cubicBezTo>
                <a:cubicBezTo>
                  <a:pt x="206" y="717"/>
                  <a:pt x="237" y="715"/>
                  <a:pt x="265" y="715"/>
                </a:cubicBezTo>
                <a:cubicBezTo>
                  <a:pt x="278" y="715"/>
                  <a:pt x="290" y="715"/>
                  <a:pt x="301" y="716"/>
                </a:cubicBezTo>
                <a:cubicBezTo>
                  <a:pt x="312" y="716"/>
                  <a:pt x="322" y="717"/>
                  <a:pt x="330" y="718"/>
                </a:cubicBezTo>
                <a:cubicBezTo>
                  <a:pt x="336" y="719"/>
                  <a:pt x="341" y="720"/>
                  <a:pt x="347" y="724"/>
                </a:cubicBezTo>
                <a:cubicBezTo>
                  <a:pt x="351" y="726"/>
                  <a:pt x="355" y="729"/>
                  <a:pt x="358" y="734"/>
                </a:cubicBezTo>
                <a:cubicBezTo>
                  <a:pt x="359" y="739"/>
                  <a:pt x="361" y="743"/>
                  <a:pt x="361" y="747"/>
                </a:cubicBezTo>
                <a:cubicBezTo>
                  <a:pt x="361" y="747"/>
                  <a:pt x="361" y="748"/>
                  <a:pt x="361" y="748"/>
                </a:cubicBezTo>
                <a:cubicBezTo>
                  <a:pt x="361" y="748"/>
                  <a:pt x="361" y="748"/>
                  <a:pt x="361" y="748"/>
                </a:cubicBezTo>
                <a:cubicBezTo>
                  <a:pt x="361" y="757"/>
                  <a:pt x="357" y="763"/>
                  <a:pt x="354" y="769"/>
                </a:cubicBezTo>
                <a:cubicBezTo>
                  <a:pt x="351" y="774"/>
                  <a:pt x="347" y="778"/>
                  <a:pt x="344" y="782"/>
                </a:cubicBezTo>
                <a:cubicBezTo>
                  <a:pt x="337" y="791"/>
                  <a:pt x="331" y="801"/>
                  <a:pt x="328" y="818"/>
                </a:cubicBezTo>
                <a:cubicBezTo>
                  <a:pt x="327" y="824"/>
                  <a:pt x="326" y="829"/>
                  <a:pt x="326" y="834"/>
                </a:cubicBezTo>
                <a:cubicBezTo>
                  <a:pt x="326" y="845"/>
                  <a:pt x="329" y="853"/>
                  <a:pt x="333" y="859"/>
                </a:cubicBezTo>
                <a:cubicBezTo>
                  <a:pt x="338" y="866"/>
                  <a:pt x="344" y="871"/>
                  <a:pt x="352" y="876"/>
                </a:cubicBezTo>
                <a:cubicBezTo>
                  <a:pt x="369" y="885"/>
                  <a:pt x="395" y="890"/>
                  <a:pt x="424" y="889"/>
                </a:cubicBezTo>
                <a:cubicBezTo>
                  <a:pt x="449" y="889"/>
                  <a:pt x="471" y="881"/>
                  <a:pt x="486" y="869"/>
                </a:cubicBezTo>
                <a:cubicBezTo>
                  <a:pt x="501" y="857"/>
                  <a:pt x="510" y="841"/>
                  <a:pt x="510" y="823"/>
                </a:cubicBezTo>
                <a:cubicBezTo>
                  <a:pt x="510" y="823"/>
                  <a:pt x="510" y="822"/>
                  <a:pt x="510" y="822"/>
                </a:cubicBezTo>
                <a:cubicBezTo>
                  <a:pt x="509" y="818"/>
                  <a:pt x="509" y="815"/>
                  <a:pt x="508" y="811"/>
                </a:cubicBezTo>
                <a:cubicBezTo>
                  <a:pt x="508" y="810"/>
                  <a:pt x="507" y="809"/>
                  <a:pt x="507" y="809"/>
                </a:cubicBezTo>
                <a:cubicBezTo>
                  <a:pt x="504" y="799"/>
                  <a:pt x="501" y="792"/>
                  <a:pt x="497" y="787"/>
                </a:cubicBezTo>
                <a:cubicBezTo>
                  <a:pt x="493" y="781"/>
                  <a:pt x="489" y="777"/>
                  <a:pt x="485" y="770"/>
                </a:cubicBezTo>
                <a:cubicBezTo>
                  <a:pt x="482" y="765"/>
                  <a:pt x="479" y="759"/>
                  <a:pt x="479" y="752"/>
                </a:cubicBezTo>
                <a:cubicBezTo>
                  <a:pt x="479" y="752"/>
                  <a:pt x="479" y="751"/>
                  <a:pt x="479" y="751"/>
                </a:cubicBezTo>
                <a:cubicBezTo>
                  <a:pt x="479" y="751"/>
                  <a:pt x="479" y="751"/>
                  <a:pt x="479" y="751"/>
                </a:cubicBezTo>
                <a:cubicBezTo>
                  <a:pt x="479" y="745"/>
                  <a:pt x="480" y="740"/>
                  <a:pt x="482" y="735"/>
                </a:cubicBezTo>
                <a:cubicBezTo>
                  <a:pt x="486" y="728"/>
                  <a:pt x="504" y="718"/>
                  <a:pt x="513" y="717"/>
                </a:cubicBezTo>
                <a:cubicBezTo>
                  <a:pt x="570" y="708"/>
                  <a:pt x="811" y="719"/>
                  <a:pt x="888" y="724"/>
                </a:cubicBezTo>
                <a:cubicBezTo>
                  <a:pt x="888" y="724"/>
                  <a:pt x="888" y="723"/>
                  <a:pt x="888" y="722"/>
                </a:cubicBezTo>
                <a:cubicBezTo>
                  <a:pt x="888" y="323"/>
                  <a:pt x="502" y="0"/>
                  <a:pt x="27" y="0"/>
                </a:cubicBezTo>
                <a:cubicBezTo>
                  <a:pt x="24" y="0"/>
                  <a:pt x="21" y="0"/>
                  <a:pt x="18" y="0"/>
                </a:cubicBezTo>
                <a:cubicBezTo>
                  <a:pt x="13" y="41"/>
                  <a:pt x="4" y="140"/>
                  <a:pt x="1" y="235"/>
                </a:cubicBezTo>
                <a:cubicBezTo>
                  <a:pt x="0" y="251"/>
                  <a:pt x="2" y="265"/>
                  <a:pt x="4" y="277"/>
                </a:cubicBezTo>
                <a:close/>
              </a:path>
            </a:pathLst>
          </a:custGeom>
          <a:solidFill>
            <a:srgbClr val="239BD3"/>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4358218" y="3123668"/>
            <a:ext cx="1756833" cy="1778000"/>
          </a:xfrm>
          <a:custGeom>
            <a:avLst/>
            <a:gdLst/>
            <a:ahLst/>
            <a:cxnLst>
              <a:cxn ang="0">
                <a:pos x="860" y="599"/>
              </a:cxn>
              <a:cxn ang="0">
                <a:pos x="846" y="583"/>
              </a:cxn>
              <a:cxn ang="0">
                <a:pos x="829" y="580"/>
              </a:cxn>
              <a:cxn ang="0">
                <a:pos x="829" y="580"/>
              </a:cxn>
              <a:cxn ang="0">
                <a:pos x="828" y="580"/>
              </a:cxn>
              <a:cxn ang="0">
                <a:pos x="810" y="586"/>
              </a:cxn>
              <a:cxn ang="0">
                <a:pos x="794" y="598"/>
              </a:cxn>
              <a:cxn ang="0">
                <a:pos x="772" y="608"/>
              </a:cxn>
              <a:cxn ang="0">
                <a:pos x="769" y="609"/>
              </a:cxn>
              <a:cxn ang="0">
                <a:pos x="758" y="611"/>
              </a:cxn>
              <a:cxn ang="0">
                <a:pos x="757" y="611"/>
              </a:cxn>
              <a:cxn ang="0">
                <a:pos x="711" y="587"/>
              </a:cxn>
              <a:cxn ang="0">
                <a:pos x="691" y="525"/>
              </a:cxn>
              <a:cxn ang="0">
                <a:pos x="704" y="453"/>
              </a:cxn>
              <a:cxn ang="0">
                <a:pos x="721" y="434"/>
              </a:cxn>
              <a:cxn ang="0">
                <a:pos x="746" y="427"/>
              </a:cxn>
              <a:cxn ang="0">
                <a:pos x="762" y="429"/>
              </a:cxn>
              <a:cxn ang="0">
                <a:pos x="798" y="445"/>
              </a:cxn>
              <a:cxn ang="0">
                <a:pos x="812" y="455"/>
              </a:cxn>
              <a:cxn ang="0">
                <a:pos x="832" y="462"/>
              </a:cxn>
              <a:cxn ang="0">
                <a:pos x="832" y="462"/>
              </a:cxn>
              <a:cxn ang="0">
                <a:pos x="833" y="462"/>
              </a:cxn>
              <a:cxn ang="0">
                <a:pos x="846" y="459"/>
              </a:cxn>
              <a:cxn ang="0">
                <a:pos x="857" y="448"/>
              </a:cxn>
              <a:cxn ang="0">
                <a:pos x="862" y="431"/>
              </a:cxn>
              <a:cxn ang="0">
                <a:pos x="865" y="402"/>
              </a:cxn>
              <a:cxn ang="0">
                <a:pos x="865" y="366"/>
              </a:cxn>
              <a:cxn ang="0">
                <a:pos x="862" y="277"/>
              </a:cxn>
              <a:cxn ang="0">
                <a:pos x="852" y="165"/>
              </a:cxn>
              <a:cxn ang="0">
                <a:pos x="503" y="171"/>
              </a:cxn>
              <a:cxn ang="0">
                <a:pos x="486" y="166"/>
              </a:cxn>
              <a:cxn ang="0">
                <a:pos x="476" y="155"/>
              </a:cxn>
              <a:cxn ang="0">
                <a:pos x="473" y="142"/>
              </a:cxn>
              <a:cxn ang="0">
                <a:pos x="473" y="142"/>
              </a:cxn>
              <a:cxn ang="0">
                <a:pos x="473" y="141"/>
              </a:cxn>
              <a:cxn ang="0">
                <a:pos x="480" y="121"/>
              </a:cxn>
              <a:cxn ang="0">
                <a:pos x="490" y="107"/>
              </a:cxn>
              <a:cxn ang="0">
                <a:pos x="506" y="71"/>
              </a:cxn>
              <a:cxn ang="0">
                <a:pos x="507" y="55"/>
              </a:cxn>
              <a:cxn ang="0">
                <a:pos x="500" y="30"/>
              </a:cxn>
              <a:cxn ang="0">
                <a:pos x="481" y="13"/>
              </a:cxn>
              <a:cxn ang="0">
                <a:pos x="410" y="0"/>
              </a:cxn>
              <a:cxn ang="0">
                <a:pos x="347" y="20"/>
              </a:cxn>
              <a:cxn ang="0">
                <a:pos x="324" y="66"/>
              </a:cxn>
              <a:cxn ang="0">
                <a:pos x="324" y="67"/>
              </a:cxn>
              <a:cxn ang="0">
                <a:pos x="326" y="79"/>
              </a:cxn>
              <a:cxn ang="0">
                <a:pos x="326" y="81"/>
              </a:cxn>
              <a:cxn ang="0">
                <a:pos x="336" y="103"/>
              </a:cxn>
              <a:cxn ang="0">
                <a:pos x="349" y="119"/>
              </a:cxn>
              <a:cxn ang="0">
                <a:pos x="355" y="137"/>
              </a:cxn>
              <a:cxn ang="0">
                <a:pos x="355" y="138"/>
              </a:cxn>
              <a:cxn ang="0">
                <a:pos x="355" y="139"/>
              </a:cxn>
              <a:cxn ang="0">
                <a:pos x="351" y="155"/>
              </a:cxn>
              <a:cxn ang="0">
                <a:pos x="317" y="170"/>
              </a:cxn>
              <a:cxn ang="0">
                <a:pos x="275" y="174"/>
              </a:cxn>
              <a:cxn ang="0">
                <a:pos x="0" y="167"/>
              </a:cxn>
              <a:cxn ang="0">
                <a:pos x="853" y="882"/>
              </a:cxn>
              <a:cxn ang="0">
                <a:pos x="869" y="665"/>
              </a:cxn>
              <a:cxn ang="0">
                <a:pos x="860" y="599"/>
              </a:cxn>
            </a:cxnLst>
            <a:rect l="0" t="0" r="r" b="b"/>
            <a:pathLst>
              <a:path w="871" h="882">
                <a:moveTo>
                  <a:pt x="860" y="599"/>
                </a:moveTo>
                <a:cubicBezTo>
                  <a:pt x="858" y="593"/>
                  <a:pt x="853" y="587"/>
                  <a:pt x="846" y="583"/>
                </a:cubicBezTo>
                <a:cubicBezTo>
                  <a:pt x="840" y="581"/>
                  <a:pt x="835" y="580"/>
                  <a:pt x="829" y="580"/>
                </a:cubicBezTo>
                <a:cubicBezTo>
                  <a:pt x="829" y="580"/>
                  <a:pt x="829" y="580"/>
                  <a:pt x="829" y="580"/>
                </a:cubicBezTo>
                <a:cubicBezTo>
                  <a:pt x="829" y="580"/>
                  <a:pt x="829" y="580"/>
                  <a:pt x="828" y="580"/>
                </a:cubicBezTo>
                <a:cubicBezTo>
                  <a:pt x="821" y="580"/>
                  <a:pt x="815" y="583"/>
                  <a:pt x="810" y="586"/>
                </a:cubicBezTo>
                <a:cubicBezTo>
                  <a:pt x="803" y="590"/>
                  <a:pt x="799" y="594"/>
                  <a:pt x="794" y="598"/>
                </a:cubicBezTo>
                <a:cubicBezTo>
                  <a:pt x="788" y="602"/>
                  <a:pt x="782" y="605"/>
                  <a:pt x="772" y="608"/>
                </a:cubicBezTo>
                <a:cubicBezTo>
                  <a:pt x="771" y="608"/>
                  <a:pt x="770" y="609"/>
                  <a:pt x="769" y="609"/>
                </a:cubicBezTo>
                <a:cubicBezTo>
                  <a:pt x="766" y="610"/>
                  <a:pt x="762" y="610"/>
                  <a:pt x="758" y="611"/>
                </a:cubicBezTo>
                <a:cubicBezTo>
                  <a:pt x="758" y="611"/>
                  <a:pt x="757" y="611"/>
                  <a:pt x="757" y="611"/>
                </a:cubicBezTo>
                <a:cubicBezTo>
                  <a:pt x="739" y="611"/>
                  <a:pt x="723" y="602"/>
                  <a:pt x="711" y="587"/>
                </a:cubicBezTo>
                <a:cubicBezTo>
                  <a:pt x="699" y="572"/>
                  <a:pt x="691" y="550"/>
                  <a:pt x="691" y="525"/>
                </a:cubicBezTo>
                <a:cubicBezTo>
                  <a:pt x="691" y="496"/>
                  <a:pt x="695" y="470"/>
                  <a:pt x="704" y="453"/>
                </a:cubicBezTo>
                <a:cubicBezTo>
                  <a:pt x="709" y="445"/>
                  <a:pt x="714" y="439"/>
                  <a:pt x="721" y="434"/>
                </a:cubicBezTo>
                <a:cubicBezTo>
                  <a:pt x="727" y="430"/>
                  <a:pt x="735" y="427"/>
                  <a:pt x="746" y="427"/>
                </a:cubicBezTo>
                <a:cubicBezTo>
                  <a:pt x="751" y="427"/>
                  <a:pt x="756" y="428"/>
                  <a:pt x="762" y="429"/>
                </a:cubicBezTo>
                <a:cubicBezTo>
                  <a:pt x="779" y="432"/>
                  <a:pt x="789" y="438"/>
                  <a:pt x="798" y="445"/>
                </a:cubicBezTo>
                <a:cubicBezTo>
                  <a:pt x="802" y="448"/>
                  <a:pt x="807" y="452"/>
                  <a:pt x="812" y="455"/>
                </a:cubicBezTo>
                <a:cubicBezTo>
                  <a:pt x="817" y="458"/>
                  <a:pt x="824" y="462"/>
                  <a:pt x="832" y="462"/>
                </a:cubicBezTo>
                <a:cubicBezTo>
                  <a:pt x="832" y="462"/>
                  <a:pt x="832" y="462"/>
                  <a:pt x="832" y="462"/>
                </a:cubicBezTo>
                <a:cubicBezTo>
                  <a:pt x="833" y="462"/>
                  <a:pt x="833" y="462"/>
                  <a:pt x="833" y="462"/>
                </a:cubicBezTo>
                <a:cubicBezTo>
                  <a:pt x="837" y="462"/>
                  <a:pt x="842" y="460"/>
                  <a:pt x="846" y="459"/>
                </a:cubicBezTo>
                <a:cubicBezTo>
                  <a:pt x="852" y="456"/>
                  <a:pt x="855" y="452"/>
                  <a:pt x="857" y="448"/>
                </a:cubicBezTo>
                <a:cubicBezTo>
                  <a:pt x="860" y="442"/>
                  <a:pt x="861" y="437"/>
                  <a:pt x="862" y="431"/>
                </a:cubicBezTo>
                <a:cubicBezTo>
                  <a:pt x="864" y="423"/>
                  <a:pt x="864" y="413"/>
                  <a:pt x="865" y="402"/>
                </a:cubicBezTo>
                <a:cubicBezTo>
                  <a:pt x="865" y="391"/>
                  <a:pt x="865" y="379"/>
                  <a:pt x="865" y="366"/>
                </a:cubicBezTo>
                <a:cubicBezTo>
                  <a:pt x="865" y="338"/>
                  <a:pt x="863" y="306"/>
                  <a:pt x="862" y="277"/>
                </a:cubicBezTo>
                <a:cubicBezTo>
                  <a:pt x="860" y="247"/>
                  <a:pt x="854" y="190"/>
                  <a:pt x="852" y="165"/>
                </a:cubicBezTo>
                <a:cubicBezTo>
                  <a:pt x="556" y="179"/>
                  <a:pt x="512" y="173"/>
                  <a:pt x="503" y="171"/>
                </a:cubicBezTo>
                <a:cubicBezTo>
                  <a:pt x="498" y="170"/>
                  <a:pt x="493" y="169"/>
                  <a:pt x="486" y="166"/>
                </a:cubicBezTo>
                <a:cubicBezTo>
                  <a:pt x="483" y="164"/>
                  <a:pt x="478" y="161"/>
                  <a:pt x="476" y="155"/>
                </a:cubicBezTo>
                <a:cubicBezTo>
                  <a:pt x="474" y="151"/>
                  <a:pt x="473" y="146"/>
                  <a:pt x="473" y="142"/>
                </a:cubicBezTo>
                <a:cubicBezTo>
                  <a:pt x="473" y="142"/>
                  <a:pt x="473" y="142"/>
                  <a:pt x="473" y="142"/>
                </a:cubicBezTo>
                <a:cubicBezTo>
                  <a:pt x="473" y="141"/>
                  <a:pt x="473" y="141"/>
                  <a:pt x="473" y="141"/>
                </a:cubicBezTo>
                <a:cubicBezTo>
                  <a:pt x="473" y="133"/>
                  <a:pt x="476" y="126"/>
                  <a:pt x="480" y="121"/>
                </a:cubicBezTo>
                <a:cubicBezTo>
                  <a:pt x="483" y="116"/>
                  <a:pt x="486" y="111"/>
                  <a:pt x="490" y="107"/>
                </a:cubicBezTo>
                <a:cubicBezTo>
                  <a:pt x="496" y="98"/>
                  <a:pt x="502" y="88"/>
                  <a:pt x="506" y="71"/>
                </a:cubicBezTo>
                <a:cubicBezTo>
                  <a:pt x="507" y="65"/>
                  <a:pt x="508" y="60"/>
                  <a:pt x="507" y="55"/>
                </a:cubicBezTo>
                <a:cubicBezTo>
                  <a:pt x="507" y="45"/>
                  <a:pt x="504" y="37"/>
                  <a:pt x="500" y="30"/>
                </a:cubicBezTo>
                <a:cubicBezTo>
                  <a:pt x="496" y="23"/>
                  <a:pt x="490" y="18"/>
                  <a:pt x="481" y="13"/>
                </a:cubicBezTo>
                <a:cubicBezTo>
                  <a:pt x="464" y="4"/>
                  <a:pt x="438" y="0"/>
                  <a:pt x="410" y="0"/>
                </a:cubicBezTo>
                <a:cubicBezTo>
                  <a:pt x="384" y="0"/>
                  <a:pt x="362" y="8"/>
                  <a:pt x="347" y="20"/>
                </a:cubicBezTo>
                <a:cubicBezTo>
                  <a:pt x="332" y="32"/>
                  <a:pt x="324" y="48"/>
                  <a:pt x="324" y="66"/>
                </a:cubicBezTo>
                <a:cubicBezTo>
                  <a:pt x="324" y="67"/>
                  <a:pt x="324" y="67"/>
                  <a:pt x="324" y="67"/>
                </a:cubicBezTo>
                <a:cubicBezTo>
                  <a:pt x="324" y="71"/>
                  <a:pt x="325" y="75"/>
                  <a:pt x="326" y="79"/>
                </a:cubicBezTo>
                <a:cubicBezTo>
                  <a:pt x="326" y="79"/>
                  <a:pt x="326" y="80"/>
                  <a:pt x="326" y="81"/>
                </a:cubicBezTo>
                <a:cubicBezTo>
                  <a:pt x="329" y="91"/>
                  <a:pt x="333" y="97"/>
                  <a:pt x="336" y="103"/>
                </a:cubicBezTo>
                <a:cubicBezTo>
                  <a:pt x="340" y="108"/>
                  <a:pt x="345" y="112"/>
                  <a:pt x="349" y="119"/>
                </a:cubicBezTo>
                <a:cubicBezTo>
                  <a:pt x="352" y="124"/>
                  <a:pt x="355" y="130"/>
                  <a:pt x="355" y="137"/>
                </a:cubicBezTo>
                <a:cubicBezTo>
                  <a:pt x="355" y="138"/>
                  <a:pt x="355" y="138"/>
                  <a:pt x="355" y="138"/>
                </a:cubicBezTo>
                <a:cubicBezTo>
                  <a:pt x="355" y="138"/>
                  <a:pt x="355" y="138"/>
                  <a:pt x="355" y="139"/>
                </a:cubicBezTo>
                <a:cubicBezTo>
                  <a:pt x="355" y="144"/>
                  <a:pt x="355" y="150"/>
                  <a:pt x="351" y="155"/>
                </a:cubicBezTo>
                <a:cubicBezTo>
                  <a:pt x="343" y="165"/>
                  <a:pt x="323" y="168"/>
                  <a:pt x="317" y="170"/>
                </a:cubicBezTo>
                <a:cubicBezTo>
                  <a:pt x="305" y="172"/>
                  <a:pt x="290" y="173"/>
                  <a:pt x="275" y="174"/>
                </a:cubicBezTo>
                <a:cubicBezTo>
                  <a:pt x="239" y="174"/>
                  <a:pt x="72" y="169"/>
                  <a:pt x="0" y="167"/>
                </a:cubicBezTo>
                <a:cubicBezTo>
                  <a:pt x="5" y="560"/>
                  <a:pt x="343" y="873"/>
                  <a:pt x="853" y="882"/>
                </a:cubicBezTo>
                <a:cubicBezTo>
                  <a:pt x="856" y="851"/>
                  <a:pt x="867" y="717"/>
                  <a:pt x="869" y="665"/>
                </a:cubicBezTo>
                <a:cubicBezTo>
                  <a:pt x="869" y="649"/>
                  <a:pt x="871" y="625"/>
                  <a:pt x="860" y="599"/>
                </a:cubicBezTo>
                <a:close/>
              </a:path>
            </a:pathLst>
          </a:custGeom>
          <a:solidFill>
            <a:srgbClr val="0967B9"/>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5753101" y="3415768"/>
            <a:ext cx="2080684" cy="1710267"/>
          </a:xfrm>
          <a:custGeom>
            <a:avLst/>
            <a:gdLst/>
            <a:ahLst/>
            <a:cxnLst>
              <a:cxn ang="0">
                <a:pos x="626" y="27"/>
              </a:cxn>
              <a:cxn ang="0">
                <a:pos x="623" y="43"/>
              </a:cxn>
              <a:cxn ang="0">
                <a:pos x="629" y="62"/>
              </a:cxn>
              <a:cxn ang="0">
                <a:pos x="651" y="101"/>
              </a:cxn>
              <a:cxn ang="0">
                <a:pos x="654" y="114"/>
              </a:cxn>
              <a:cxn ang="0">
                <a:pos x="630" y="161"/>
              </a:cxn>
              <a:cxn ang="0">
                <a:pos x="496" y="168"/>
              </a:cxn>
              <a:cxn ang="0">
                <a:pos x="470" y="126"/>
              </a:cxn>
              <a:cxn ang="0">
                <a:pos x="488" y="74"/>
              </a:cxn>
              <a:cxn ang="0">
                <a:pos x="505" y="40"/>
              </a:cxn>
              <a:cxn ang="0">
                <a:pos x="505" y="39"/>
              </a:cxn>
              <a:cxn ang="0">
                <a:pos x="491" y="16"/>
              </a:cxn>
              <a:cxn ang="0">
                <a:pos x="445" y="8"/>
              </a:cxn>
              <a:cxn ang="0">
                <a:pos x="320" y="11"/>
              </a:cxn>
              <a:cxn ang="0">
                <a:pos x="162" y="20"/>
              </a:cxn>
              <a:cxn ang="0">
                <a:pos x="161" y="20"/>
              </a:cxn>
              <a:cxn ang="0">
                <a:pos x="163" y="20"/>
              </a:cxn>
              <a:cxn ang="0">
                <a:pos x="171" y="132"/>
              </a:cxn>
              <a:cxn ang="0">
                <a:pos x="174" y="257"/>
              </a:cxn>
              <a:cxn ang="0">
                <a:pos x="166" y="303"/>
              </a:cxn>
              <a:cxn ang="0">
                <a:pos x="142" y="317"/>
              </a:cxn>
              <a:cxn ang="0">
                <a:pos x="141" y="317"/>
              </a:cxn>
              <a:cxn ang="0">
                <a:pos x="107" y="300"/>
              </a:cxn>
              <a:cxn ang="0">
                <a:pos x="55" y="282"/>
              </a:cxn>
              <a:cxn ang="0">
                <a:pos x="13" y="308"/>
              </a:cxn>
              <a:cxn ang="0">
                <a:pos x="20" y="442"/>
              </a:cxn>
              <a:cxn ang="0">
                <a:pos x="67" y="466"/>
              </a:cxn>
              <a:cxn ang="0">
                <a:pos x="81" y="463"/>
              </a:cxn>
              <a:cxn ang="0">
                <a:pos x="119" y="441"/>
              </a:cxn>
              <a:cxn ang="0">
                <a:pos x="138" y="435"/>
              </a:cxn>
              <a:cxn ang="0">
                <a:pos x="155" y="438"/>
              </a:cxn>
              <a:cxn ang="0">
                <a:pos x="178" y="520"/>
              </a:cxn>
              <a:cxn ang="0">
                <a:pos x="171" y="737"/>
              </a:cxn>
              <a:cxn ang="0">
                <a:pos x="381" y="848"/>
              </a:cxn>
              <a:cxn ang="0">
                <a:pos x="1032" y="16"/>
              </a:cxn>
            </a:cxnLst>
            <a:rect l="0" t="0" r="r" b="b"/>
            <a:pathLst>
              <a:path w="1032" h="848">
                <a:moveTo>
                  <a:pt x="657" y="9"/>
                </a:moveTo>
                <a:cubicBezTo>
                  <a:pt x="648" y="10"/>
                  <a:pt x="630" y="20"/>
                  <a:pt x="626" y="27"/>
                </a:cubicBezTo>
                <a:cubicBezTo>
                  <a:pt x="624" y="32"/>
                  <a:pt x="623" y="37"/>
                  <a:pt x="623" y="43"/>
                </a:cubicBezTo>
                <a:cubicBezTo>
                  <a:pt x="623" y="43"/>
                  <a:pt x="623" y="43"/>
                  <a:pt x="623" y="43"/>
                </a:cubicBezTo>
                <a:cubicBezTo>
                  <a:pt x="623" y="43"/>
                  <a:pt x="623" y="44"/>
                  <a:pt x="623" y="44"/>
                </a:cubicBezTo>
                <a:cubicBezTo>
                  <a:pt x="623" y="51"/>
                  <a:pt x="626" y="57"/>
                  <a:pt x="629" y="62"/>
                </a:cubicBezTo>
                <a:cubicBezTo>
                  <a:pt x="633" y="69"/>
                  <a:pt x="637" y="73"/>
                  <a:pt x="641" y="79"/>
                </a:cubicBezTo>
                <a:cubicBezTo>
                  <a:pt x="645" y="84"/>
                  <a:pt x="648" y="91"/>
                  <a:pt x="651" y="101"/>
                </a:cubicBezTo>
                <a:cubicBezTo>
                  <a:pt x="651" y="101"/>
                  <a:pt x="652" y="102"/>
                  <a:pt x="652" y="103"/>
                </a:cubicBezTo>
                <a:cubicBezTo>
                  <a:pt x="653" y="107"/>
                  <a:pt x="653" y="110"/>
                  <a:pt x="654" y="114"/>
                </a:cubicBezTo>
                <a:cubicBezTo>
                  <a:pt x="654" y="114"/>
                  <a:pt x="654" y="115"/>
                  <a:pt x="654" y="115"/>
                </a:cubicBezTo>
                <a:cubicBezTo>
                  <a:pt x="654" y="133"/>
                  <a:pt x="645" y="149"/>
                  <a:pt x="630" y="161"/>
                </a:cubicBezTo>
                <a:cubicBezTo>
                  <a:pt x="615" y="173"/>
                  <a:pt x="593" y="181"/>
                  <a:pt x="568" y="181"/>
                </a:cubicBezTo>
                <a:cubicBezTo>
                  <a:pt x="539" y="182"/>
                  <a:pt x="513" y="177"/>
                  <a:pt x="496" y="168"/>
                </a:cubicBezTo>
                <a:cubicBezTo>
                  <a:pt x="488" y="163"/>
                  <a:pt x="482" y="158"/>
                  <a:pt x="477" y="151"/>
                </a:cubicBezTo>
                <a:cubicBezTo>
                  <a:pt x="473" y="145"/>
                  <a:pt x="470" y="137"/>
                  <a:pt x="470" y="126"/>
                </a:cubicBezTo>
                <a:cubicBezTo>
                  <a:pt x="470" y="121"/>
                  <a:pt x="471" y="116"/>
                  <a:pt x="472" y="110"/>
                </a:cubicBezTo>
                <a:cubicBezTo>
                  <a:pt x="475" y="93"/>
                  <a:pt x="481" y="83"/>
                  <a:pt x="488" y="74"/>
                </a:cubicBezTo>
                <a:cubicBezTo>
                  <a:pt x="491" y="70"/>
                  <a:pt x="495" y="66"/>
                  <a:pt x="498" y="61"/>
                </a:cubicBezTo>
                <a:cubicBezTo>
                  <a:pt x="501" y="55"/>
                  <a:pt x="505" y="49"/>
                  <a:pt x="505" y="40"/>
                </a:cubicBezTo>
                <a:cubicBezTo>
                  <a:pt x="505" y="40"/>
                  <a:pt x="505" y="40"/>
                  <a:pt x="505" y="40"/>
                </a:cubicBezTo>
                <a:cubicBezTo>
                  <a:pt x="505" y="40"/>
                  <a:pt x="505" y="39"/>
                  <a:pt x="505" y="39"/>
                </a:cubicBezTo>
                <a:cubicBezTo>
                  <a:pt x="505" y="35"/>
                  <a:pt x="503" y="31"/>
                  <a:pt x="502" y="26"/>
                </a:cubicBezTo>
                <a:cubicBezTo>
                  <a:pt x="499" y="21"/>
                  <a:pt x="495" y="18"/>
                  <a:pt x="491" y="16"/>
                </a:cubicBezTo>
                <a:cubicBezTo>
                  <a:pt x="485" y="12"/>
                  <a:pt x="480" y="11"/>
                  <a:pt x="474" y="10"/>
                </a:cubicBezTo>
                <a:cubicBezTo>
                  <a:pt x="466" y="9"/>
                  <a:pt x="456" y="8"/>
                  <a:pt x="445" y="8"/>
                </a:cubicBezTo>
                <a:cubicBezTo>
                  <a:pt x="434" y="7"/>
                  <a:pt x="422" y="7"/>
                  <a:pt x="409" y="7"/>
                </a:cubicBezTo>
                <a:cubicBezTo>
                  <a:pt x="381" y="7"/>
                  <a:pt x="350" y="9"/>
                  <a:pt x="320" y="11"/>
                </a:cubicBezTo>
                <a:cubicBezTo>
                  <a:pt x="290" y="12"/>
                  <a:pt x="191" y="17"/>
                  <a:pt x="162" y="20"/>
                </a:cubicBezTo>
                <a:cubicBezTo>
                  <a:pt x="162" y="20"/>
                  <a:pt x="162" y="20"/>
                  <a:pt x="162" y="20"/>
                </a:cubicBezTo>
                <a:cubicBezTo>
                  <a:pt x="162" y="20"/>
                  <a:pt x="162" y="20"/>
                  <a:pt x="162" y="20"/>
                </a:cubicBezTo>
                <a:cubicBezTo>
                  <a:pt x="162" y="20"/>
                  <a:pt x="161" y="20"/>
                  <a:pt x="161" y="20"/>
                </a:cubicBezTo>
                <a:cubicBezTo>
                  <a:pt x="161" y="20"/>
                  <a:pt x="161" y="20"/>
                  <a:pt x="161" y="20"/>
                </a:cubicBezTo>
                <a:cubicBezTo>
                  <a:pt x="162" y="20"/>
                  <a:pt x="162" y="20"/>
                  <a:pt x="163" y="20"/>
                </a:cubicBezTo>
                <a:cubicBezTo>
                  <a:pt x="162" y="20"/>
                  <a:pt x="162" y="20"/>
                  <a:pt x="161" y="20"/>
                </a:cubicBezTo>
                <a:cubicBezTo>
                  <a:pt x="163" y="45"/>
                  <a:pt x="169" y="102"/>
                  <a:pt x="171" y="132"/>
                </a:cubicBezTo>
                <a:cubicBezTo>
                  <a:pt x="172" y="161"/>
                  <a:pt x="174" y="193"/>
                  <a:pt x="174" y="221"/>
                </a:cubicBezTo>
                <a:cubicBezTo>
                  <a:pt x="174" y="234"/>
                  <a:pt x="174" y="246"/>
                  <a:pt x="174" y="257"/>
                </a:cubicBezTo>
                <a:cubicBezTo>
                  <a:pt x="173" y="268"/>
                  <a:pt x="173" y="278"/>
                  <a:pt x="171" y="286"/>
                </a:cubicBezTo>
                <a:cubicBezTo>
                  <a:pt x="170" y="292"/>
                  <a:pt x="169" y="297"/>
                  <a:pt x="166" y="303"/>
                </a:cubicBezTo>
                <a:cubicBezTo>
                  <a:pt x="164" y="307"/>
                  <a:pt x="161" y="311"/>
                  <a:pt x="155" y="314"/>
                </a:cubicBezTo>
                <a:cubicBezTo>
                  <a:pt x="151" y="315"/>
                  <a:pt x="146" y="317"/>
                  <a:pt x="142" y="317"/>
                </a:cubicBezTo>
                <a:cubicBezTo>
                  <a:pt x="142" y="317"/>
                  <a:pt x="142" y="317"/>
                  <a:pt x="141" y="317"/>
                </a:cubicBezTo>
                <a:cubicBezTo>
                  <a:pt x="141" y="317"/>
                  <a:pt x="141" y="317"/>
                  <a:pt x="141" y="317"/>
                </a:cubicBezTo>
                <a:cubicBezTo>
                  <a:pt x="133" y="317"/>
                  <a:pt x="126" y="313"/>
                  <a:pt x="121" y="310"/>
                </a:cubicBezTo>
                <a:cubicBezTo>
                  <a:pt x="116" y="307"/>
                  <a:pt x="111" y="303"/>
                  <a:pt x="107" y="300"/>
                </a:cubicBezTo>
                <a:cubicBezTo>
                  <a:pt x="98" y="293"/>
                  <a:pt x="88" y="287"/>
                  <a:pt x="71" y="284"/>
                </a:cubicBezTo>
                <a:cubicBezTo>
                  <a:pt x="65" y="283"/>
                  <a:pt x="60" y="282"/>
                  <a:pt x="55" y="282"/>
                </a:cubicBezTo>
                <a:cubicBezTo>
                  <a:pt x="44" y="282"/>
                  <a:pt x="36" y="285"/>
                  <a:pt x="30" y="289"/>
                </a:cubicBezTo>
                <a:cubicBezTo>
                  <a:pt x="23" y="294"/>
                  <a:pt x="18" y="300"/>
                  <a:pt x="13" y="308"/>
                </a:cubicBezTo>
                <a:cubicBezTo>
                  <a:pt x="4" y="325"/>
                  <a:pt x="0" y="351"/>
                  <a:pt x="0" y="380"/>
                </a:cubicBezTo>
                <a:cubicBezTo>
                  <a:pt x="0" y="405"/>
                  <a:pt x="8" y="427"/>
                  <a:pt x="20" y="442"/>
                </a:cubicBezTo>
                <a:cubicBezTo>
                  <a:pt x="32" y="457"/>
                  <a:pt x="48" y="466"/>
                  <a:pt x="66" y="466"/>
                </a:cubicBezTo>
                <a:cubicBezTo>
                  <a:pt x="66" y="466"/>
                  <a:pt x="67" y="466"/>
                  <a:pt x="67" y="466"/>
                </a:cubicBezTo>
                <a:cubicBezTo>
                  <a:pt x="71" y="465"/>
                  <a:pt x="75" y="465"/>
                  <a:pt x="78" y="464"/>
                </a:cubicBezTo>
                <a:cubicBezTo>
                  <a:pt x="79" y="464"/>
                  <a:pt x="80" y="463"/>
                  <a:pt x="81" y="463"/>
                </a:cubicBezTo>
                <a:cubicBezTo>
                  <a:pt x="91" y="460"/>
                  <a:pt x="97" y="457"/>
                  <a:pt x="103" y="453"/>
                </a:cubicBezTo>
                <a:cubicBezTo>
                  <a:pt x="108" y="449"/>
                  <a:pt x="112" y="445"/>
                  <a:pt x="119" y="441"/>
                </a:cubicBezTo>
                <a:cubicBezTo>
                  <a:pt x="124" y="438"/>
                  <a:pt x="130" y="435"/>
                  <a:pt x="137" y="435"/>
                </a:cubicBezTo>
                <a:cubicBezTo>
                  <a:pt x="138" y="435"/>
                  <a:pt x="138" y="435"/>
                  <a:pt x="138" y="435"/>
                </a:cubicBezTo>
                <a:cubicBezTo>
                  <a:pt x="138" y="435"/>
                  <a:pt x="138" y="435"/>
                  <a:pt x="138" y="435"/>
                </a:cubicBezTo>
                <a:cubicBezTo>
                  <a:pt x="144" y="435"/>
                  <a:pt x="149" y="436"/>
                  <a:pt x="155" y="438"/>
                </a:cubicBezTo>
                <a:cubicBezTo>
                  <a:pt x="162" y="442"/>
                  <a:pt x="167" y="448"/>
                  <a:pt x="169" y="454"/>
                </a:cubicBezTo>
                <a:cubicBezTo>
                  <a:pt x="180" y="480"/>
                  <a:pt x="178" y="504"/>
                  <a:pt x="178" y="520"/>
                </a:cubicBezTo>
                <a:cubicBezTo>
                  <a:pt x="176" y="572"/>
                  <a:pt x="165" y="706"/>
                  <a:pt x="162" y="737"/>
                </a:cubicBezTo>
                <a:cubicBezTo>
                  <a:pt x="165" y="737"/>
                  <a:pt x="168" y="737"/>
                  <a:pt x="171" y="737"/>
                </a:cubicBezTo>
                <a:cubicBezTo>
                  <a:pt x="270" y="738"/>
                  <a:pt x="366" y="723"/>
                  <a:pt x="455" y="697"/>
                </a:cubicBezTo>
                <a:cubicBezTo>
                  <a:pt x="441" y="764"/>
                  <a:pt x="381" y="848"/>
                  <a:pt x="381" y="848"/>
                </a:cubicBezTo>
                <a:cubicBezTo>
                  <a:pt x="997" y="560"/>
                  <a:pt x="1032" y="148"/>
                  <a:pt x="1032" y="22"/>
                </a:cubicBezTo>
                <a:cubicBezTo>
                  <a:pt x="1032" y="20"/>
                  <a:pt x="1032" y="18"/>
                  <a:pt x="1032" y="16"/>
                </a:cubicBezTo>
                <a:cubicBezTo>
                  <a:pt x="955" y="11"/>
                  <a:pt x="714" y="0"/>
                  <a:pt x="657" y="9"/>
                </a:cubicBezTo>
                <a:close/>
              </a:path>
            </a:pathLst>
          </a:custGeom>
          <a:solidFill>
            <a:srgbClr val="157EBF"/>
          </a:solidFill>
          <a:ln w="9525">
            <a:solidFill>
              <a:schemeClr val="bg1">
                <a:lumMod val="9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50" name="Group 49"/>
          <p:cNvGrpSpPr/>
          <p:nvPr/>
        </p:nvGrpSpPr>
        <p:grpSpPr>
          <a:xfrm>
            <a:off x="5086352" y="5196418"/>
            <a:ext cx="1299633" cy="1096433"/>
            <a:chOff x="3814763" y="3897313"/>
            <a:chExt cx="974725" cy="822325"/>
          </a:xfrm>
          <a:solidFill>
            <a:srgbClr val="56595E"/>
          </a:solidFill>
        </p:grpSpPr>
        <p:sp>
          <p:nvSpPr>
            <p:cNvPr id="4105" name="Freeform 9"/>
            <p:cNvSpPr>
              <a:spLocks/>
            </p:cNvSpPr>
            <p:nvPr/>
          </p:nvSpPr>
          <p:spPr bwMode="auto">
            <a:xfrm>
              <a:off x="3902075" y="3897313"/>
              <a:ext cx="161925" cy="176213"/>
            </a:xfrm>
            <a:custGeom>
              <a:avLst/>
              <a:gdLst/>
              <a:ahLst/>
              <a:cxnLst>
                <a:cxn ang="0">
                  <a:pos x="11" y="76"/>
                </a:cxn>
                <a:cxn ang="0">
                  <a:pos x="54" y="117"/>
                </a:cxn>
                <a:cxn ang="0">
                  <a:pos x="97" y="76"/>
                </a:cxn>
                <a:cxn ang="0">
                  <a:pos x="106" y="57"/>
                </a:cxn>
                <a:cxn ang="0">
                  <a:pos x="100" y="48"/>
                </a:cxn>
                <a:cxn ang="0">
                  <a:pos x="54" y="0"/>
                </a:cxn>
                <a:cxn ang="0">
                  <a:pos x="8" y="48"/>
                </a:cxn>
                <a:cxn ang="0">
                  <a:pos x="1" y="57"/>
                </a:cxn>
                <a:cxn ang="0">
                  <a:pos x="11" y="76"/>
                </a:cxn>
              </a:cxnLst>
              <a:rect l="0" t="0" r="r" b="b"/>
              <a:pathLst>
                <a:path w="107" h="117">
                  <a:moveTo>
                    <a:pt x="11" y="76"/>
                  </a:moveTo>
                  <a:cubicBezTo>
                    <a:pt x="17" y="98"/>
                    <a:pt x="31" y="117"/>
                    <a:pt x="54" y="117"/>
                  </a:cubicBezTo>
                  <a:cubicBezTo>
                    <a:pt x="77" y="117"/>
                    <a:pt x="91" y="97"/>
                    <a:pt x="97" y="76"/>
                  </a:cubicBezTo>
                  <a:cubicBezTo>
                    <a:pt x="103" y="73"/>
                    <a:pt x="107" y="64"/>
                    <a:pt x="106" y="57"/>
                  </a:cubicBezTo>
                  <a:cubicBezTo>
                    <a:pt x="106" y="52"/>
                    <a:pt x="103" y="50"/>
                    <a:pt x="100" y="48"/>
                  </a:cubicBezTo>
                  <a:cubicBezTo>
                    <a:pt x="98" y="21"/>
                    <a:pt x="81" y="0"/>
                    <a:pt x="54" y="0"/>
                  </a:cubicBezTo>
                  <a:cubicBezTo>
                    <a:pt x="27" y="0"/>
                    <a:pt x="10" y="21"/>
                    <a:pt x="8" y="48"/>
                  </a:cubicBezTo>
                  <a:cubicBezTo>
                    <a:pt x="4" y="49"/>
                    <a:pt x="1" y="52"/>
                    <a:pt x="1" y="57"/>
                  </a:cubicBezTo>
                  <a:cubicBezTo>
                    <a:pt x="0" y="64"/>
                    <a:pt x="4" y="74"/>
                    <a:pt x="11" y="7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6" name="Freeform 10"/>
            <p:cNvSpPr>
              <a:spLocks/>
            </p:cNvSpPr>
            <p:nvPr/>
          </p:nvSpPr>
          <p:spPr bwMode="auto">
            <a:xfrm>
              <a:off x="3814763" y="4044951"/>
              <a:ext cx="531813" cy="673100"/>
            </a:xfrm>
            <a:custGeom>
              <a:avLst/>
              <a:gdLst/>
              <a:ahLst/>
              <a:cxnLst>
                <a:cxn ang="0">
                  <a:pos x="254" y="133"/>
                </a:cxn>
                <a:cxn ang="0">
                  <a:pos x="307" y="80"/>
                </a:cxn>
                <a:cxn ang="0">
                  <a:pos x="349" y="12"/>
                </a:cxn>
                <a:cxn ang="0">
                  <a:pos x="340" y="3"/>
                </a:cxn>
                <a:cxn ang="0">
                  <a:pos x="277" y="53"/>
                </a:cxn>
                <a:cxn ang="0">
                  <a:pos x="248" y="84"/>
                </a:cxn>
                <a:cxn ang="0">
                  <a:pos x="221" y="87"/>
                </a:cxn>
                <a:cxn ang="0">
                  <a:pos x="189" y="48"/>
                </a:cxn>
                <a:cxn ang="0">
                  <a:pos x="185" y="44"/>
                </a:cxn>
                <a:cxn ang="0">
                  <a:pos x="155" y="30"/>
                </a:cxn>
                <a:cxn ang="0">
                  <a:pos x="142" y="26"/>
                </a:cxn>
                <a:cxn ang="0">
                  <a:pos x="123" y="88"/>
                </a:cxn>
                <a:cxn ang="0">
                  <a:pos x="123" y="38"/>
                </a:cxn>
                <a:cxn ang="0">
                  <a:pos x="108" y="30"/>
                </a:cxn>
                <a:cxn ang="0">
                  <a:pos x="105" y="50"/>
                </a:cxn>
                <a:cxn ang="0">
                  <a:pos x="81" y="26"/>
                </a:cxn>
                <a:cxn ang="0">
                  <a:pos x="81" y="26"/>
                </a:cxn>
                <a:cxn ang="0">
                  <a:pos x="30" y="46"/>
                </a:cxn>
                <a:cxn ang="0">
                  <a:pos x="5" y="221"/>
                </a:cxn>
                <a:cxn ang="0">
                  <a:pos x="42" y="224"/>
                </a:cxn>
                <a:cxn ang="0">
                  <a:pos x="51" y="90"/>
                </a:cxn>
                <a:cxn ang="0">
                  <a:pos x="52" y="211"/>
                </a:cxn>
                <a:cxn ang="0">
                  <a:pos x="53" y="419"/>
                </a:cxn>
                <a:cxn ang="0">
                  <a:pos x="79" y="445"/>
                </a:cxn>
                <a:cxn ang="0">
                  <a:pos x="105" y="419"/>
                </a:cxn>
                <a:cxn ang="0">
                  <a:pos x="118" y="246"/>
                </a:cxn>
                <a:cxn ang="0">
                  <a:pos x="144" y="445"/>
                </a:cxn>
                <a:cxn ang="0">
                  <a:pos x="144" y="445"/>
                </a:cxn>
                <a:cxn ang="0">
                  <a:pos x="170" y="225"/>
                </a:cxn>
                <a:cxn ang="0">
                  <a:pos x="171" y="90"/>
                </a:cxn>
                <a:cxn ang="0">
                  <a:pos x="171" y="90"/>
                </a:cxn>
                <a:cxn ang="0">
                  <a:pos x="203" y="126"/>
                </a:cxn>
                <a:cxn ang="0">
                  <a:pos x="217" y="139"/>
                </a:cxn>
                <a:cxn ang="0">
                  <a:pos x="225" y="143"/>
                </a:cxn>
                <a:cxn ang="0">
                  <a:pos x="231" y="144"/>
                </a:cxn>
                <a:cxn ang="0">
                  <a:pos x="245" y="140"/>
                </a:cxn>
              </a:cxnLst>
              <a:rect l="0" t="0" r="r" b="b"/>
              <a:pathLst>
                <a:path w="351" h="445">
                  <a:moveTo>
                    <a:pt x="245" y="140"/>
                  </a:moveTo>
                  <a:cubicBezTo>
                    <a:pt x="248" y="138"/>
                    <a:pt x="251" y="136"/>
                    <a:pt x="254" y="133"/>
                  </a:cubicBezTo>
                  <a:cubicBezTo>
                    <a:pt x="259" y="129"/>
                    <a:pt x="265" y="124"/>
                    <a:pt x="271" y="118"/>
                  </a:cubicBezTo>
                  <a:cubicBezTo>
                    <a:pt x="288" y="101"/>
                    <a:pt x="307" y="80"/>
                    <a:pt x="307" y="80"/>
                  </a:cubicBezTo>
                  <a:cubicBezTo>
                    <a:pt x="314" y="72"/>
                    <a:pt x="314" y="60"/>
                    <a:pt x="306" y="53"/>
                  </a:cubicBezTo>
                  <a:cubicBezTo>
                    <a:pt x="349" y="12"/>
                    <a:pt x="349" y="12"/>
                    <a:pt x="349" y="12"/>
                  </a:cubicBezTo>
                  <a:cubicBezTo>
                    <a:pt x="351" y="9"/>
                    <a:pt x="351" y="5"/>
                    <a:pt x="349" y="3"/>
                  </a:cubicBezTo>
                  <a:cubicBezTo>
                    <a:pt x="346" y="1"/>
                    <a:pt x="343" y="0"/>
                    <a:pt x="340" y="3"/>
                  </a:cubicBezTo>
                  <a:cubicBezTo>
                    <a:pt x="295" y="47"/>
                    <a:pt x="295" y="47"/>
                    <a:pt x="295" y="47"/>
                  </a:cubicBezTo>
                  <a:cubicBezTo>
                    <a:pt x="289" y="46"/>
                    <a:pt x="282" y="48"/>
                    <a:pt x="277" y="53"/>
                  </a:cubicBezTo>
                  <a:cubicBezTo>
                    <a:pt x="277" y="54"/>
                    <a:pt x="277" y="54"/>
                    <a:pt x="277" y="54"/>
                  </a:cubicBezTo>
                  <a:cubicBezTo>
                    <a:pt x="274" y="57"/>
                    <a:pt x="261" y="71"/>
                    <a:pt x="248" y="84"/>
                  </a:cubicBezTo>
                  <a:cubicBezTo>
                    <a:pt x="243" y="90"/>
                    <a:pt x="237" y="95"/>
                    <a:pt x="232" y="99"/>
                  </a:cubicBezTo>
                  <a:cubicBezTo>
                    <a:pt x="229" y="96"/>
                    <a:pt x="225" y="91"/>
                    <a:pt x="221" y="87"/>
                  </a:cubicBezTo>
                  <a:cubicBezTo>
                    <a:pt x="213" y="77"/>
                    <a:pt x="204" y="67"/>
                    <a:pt x="197" y="58"/>
                  </a:cubicBezTo>
                  <a:cubicBezTo>
                    <a:pt x="194" y="54"/>
                    <a:pt x="191" y="51"/>
                    <a:pt x="189" y="48"/>
                  </a:cubicBezTo>
                  <a:cubicBezTo>
                    <a:pt x="188" y="47"/>
                    <a:pt x="187" y="46"/>
                    <a:pt x="186" y="45"/>
                  </a:cubicBezTo>
                  <a:cubicBezTo>
                    <a:pt x="186" y="44"/>
                    <a:pt x="185" y="44"/>
                    <a:pt x="185" y="44"/>
                  </a:cubicBezTo>
                  <a:cubicBezTo>
                    <a:pt x="185" y="43"/>
                    <a:pt x="184" y="43"/>
                    <a:pt x="184" y="42"/>
                  </a:cubicBezTo>
                  <a:cubicBezTo>
                    <a:pt x="182" y="39"/>
                    <a:pt x="175" y="35"/>
                    <a:pt x="155" y="30"/>
                  </a:cubicBezTo>
                  <a:cubicBezTo>
                    <a:pt x="150" y="28"/>
                    <a:pt x="146" y="27"/>
                    <a:pt x="142" y="26"/>
                  </a:cubicBezTo>
                  <a:cubicBezTo>
                    <a:pt x="142" y="26"/>
                    <a:pt x="142" y="26"/>
                    <a:pt x="142" y="26"/>
                  </a:cubicBezTo>
                  <a:cubicBezTo>
                    <a:pt x="141" y="26"/>
                    <a:pt x="141" y="26"/>
                    <a:pt x="141" y="26"/>
                  </a:cubicBezTo>
                  <a:cubicBezTo>
                    <a:pt x="141" y="36"/>
                    <a:pt x="137" y="59"/>
                    <a:pt x="123" y="88"/>
                  </a:cubicBezTo>
                  <a:cubicBezTo>
                    <a:pt x="121" y="69"/>
                    <a:pt x="118" y="52"/>
                    <a:pt x="117" y="50"/>
                  </a:cubicBezTo>
                  <a:cubicBezTo>
                    <a:pt x="123" y="38"/>
                    <a:pt x="123" y="38"/>
                    <a:pt x="123" y="38"/>
                  </a:cubicBezTo>
                  <a:cubicBezTo>
                    <a:pt x="114" y="30"/>
                    <a:pt x="114" y="30"/>
                    <a:pt x="114" y="30"/>
                  </a:cubicBezTo>
                  <a:cubicBezTo>
                    <a:pt x="108" y="30"/>
                    <a:pt x="108" y="30"/>
                    <a:pt x="108" y="30"/>
                  </a:cubicBezTo>
                  <a:cubicBezTo>
                    <a:pt x="100" y="38"/>
                    <a:pt x="100" y="38"/>
                    <a:pt x="100" y="38"/>
                  </a:cubicBezTo>
                  <a:cubicBezTo>
                    <a:pt x="105" y="50"/>
                    <a:pt x="105" y="50"/>
                    <a:pt x="105" y="50"/>
                  </a:cubicBezTo>
                  <a:cubicBezTo>
                    <a:pt x="105" y="52"/>
                    <a:pt x="102" y="69"/>
                    <a:pt x="99" y="88"/>
                  </a:cubicBezTo>
                  <a:cubicBezTo>
                    <a:pt x="86" y="59"/>
                    <a:pt x="82" y="36"/>
                    <a:pt x="81" y="26"/>
                  </a:cubicBezTo>
                  <a:cubicBezTo>
                    <a:pt x="81" y="26"/>
                    <a:pt x="81" y="26"/>
                    <a:pt x="81" y="26"/>
                  </a:cubicBezTo>
                  <a:cubicBezTo>
                    <a:pt x="81" y="26"/>
                    <a:pt x="81" y="26"/>
                    <a:pt x="81" y="26"/>
                  </a:cubicBezTo>
                  <a:cubicBezTo>
                    <a:pt x="77" y="27"/>
                    <a:pt x="73" y="28"/>
                    <a:pt x="70" y="30"/>
                  </a:cubicBezTo>
                  <a:cubicBezTo>
                    <a:pt x="57" y="34"/>
                    <a:pt x="40" y="40"/>
                    <a:pt x="30" y="46"/>
                  </a:cubicBezTo>
                  <a:cubicBezTo>
                    <a:pt x="25" y="51"/>
                    <a:pt x="8" y="75"/>
                    <a:pt x="2" y="152"/>
                  </a:cubicBezTo>
                  <a:cubicBezTo>
                    <a:pt x="0" y="175"/>
                    <a:pt x="5" y="221"/>
                    <a:pt x="5" y="221"/>
                  </a:cubicBezTo>
                  <a:cubicBezTo>
                    <a:pt x="8" y="234"/>
                    <a:pt x="9" y="244"/>
                    <a:pt x="22" y="245"/>
                  </a:cubicBezTo>
                  <a:cubicBezTo>
                    <a:pt x="36" y="245"/>
                    <a:pt x="42" y="235"/>
                    <a:pt x="42" y="224"/>
                  </a:cubicBezTo>
                  <a:cubicBezTo>
                    <a:pt x="42" y="224"/>
                    <a:pt x="38" y="186"/>
                    <a:pt x="40" y="154"/>
                  </a:cubicBezTo>
                  <a:cubicBezTo>
                    <a:pt x="41" y="128"/>
                    <a:pt x="48" y="91"/>
                    <a:pt x="51" y="90"/>
                  </a:cubicBezTo>
                  <a:cubicBezTo>
                    <a:pt x="52" y="90"/>
                    <a:pt x="52" y="90"/>
                    <a:pt x="52" y="90"/>
                  </a:cubicBezTo>
                  <a:cubicBezTo>
                    <a:pt x="52" y="211"/>
                    <a:pt x="52" y="211"/>
                    <a:pt x="52" y="211"/>
                  </a:cubicBezTo>
                  <a:cubicBezTo>
                    <a:pt x="52" y="216"/>
                    <a:pt x="52" y="221"/>
                    <a:pt x="53" y="225"/>
                  </a:cubicBezTo>
                  <a:cubicBezTo>
                    <a:pt x="53" y="419"/>
                    <a:pt x="53" y="419"/>
                    <a:pt x="53" y="419"/>
                  </a:cubicBezTo>
                  <a:cubicBezTo>
                    <a:pt x="53" y="433"/>
                    <a:pt x="65" y="445"/>
                    <a:pt x="79" y="445"/>
                  </a:cubicBezTo>
                  <a:cubicBezTo>
                    <a:pt x="79" y="445"/>
                    <a:pt x="79" y="445"/>
                    <a:pt x="79" y="445"/>
                  </a:cubicBezTo>
                  <a:cubicBezTo>
                    <a:pt x="79" y="445"/>
                    <a:pt x="79" y="445"/>
                    <a:pt x="79" y="445"/>
                  </a:cubicBezTo>
                  <a:cubicBezTo>
                    <a:pt x="93" y="445"/>
                    <a:pt x="105" y="433"/>
                    <a:pt x="105" y="419"/>
                  </a:cubicBezTo>
                  <a:cubicBezTo>
                    <a:pt x="105" y="246"/>
                    <a:pt x="105" y="246"/>
                    <a:pt x="105" y="246"/>
                  </a:cubicBezTo>
                  <a:cubicBezTo>
                    <a:pt x="118" y="246"/>
                    <a:pt x="118" y="246"/>
                    <a:pt x="118" y="246"/>
                  </a:cubicBezTo>
                  <a:cubicBezTo>
                    <a:pt x="118" y="419"/>
                    <a:pt x="118" y="419"/>
                    <a:pt x="118" y="419"/>
                  </a:cubicBezTo>
                  <a:cubicBezTo>
                    <a:pt x="118" y="433"/>
                    <a:pt x="129" y="445"/>
                    <a:pt x="144" y="445"/>
                  </a:cubicBezTo>
                  <a:cubicBezTo>
                    <a:pt x="144" y="445"/>
                    <a:pt x="144" y="445"/>
                    <a:pt x="144" y="445"/>
                  </a:cubicBezTo>
                  <a:cubicBezTo>
                    <a:pt x="144" y="445"/>
                    <a:pt x="144" y="445"/>
                    <a:pt x="144" y="445"/>
                  </a:cubicBezTo>
                  <a:cubicBezTo>
                    <a:pt x="158" y="445"/>
                    <a:pt x="170" y="433"/>
                    <a:pt x="170" y="419"/>
                  </a:cubicBezTo>
                  <a:cubicBezTo>
                    <a:pt x="170" y="225"/>
                    <a:pt x="170" y="225"/>
                    <a:pt x="170" y="225"/>
                  </a:cubicBezTo>
                  <a:cubicBezTo>
                    <a:pt x="171" y="221"/>
                    <a:pt x="171" y="216"/>
                    <a:pt x="171" y="211"/>
                  </a:cubicBezTo>
                  <a:cubicBezTo>
                    <a:pt x="171" y="90"/>
                    <a:pt x="171" y="90"/>
                    <a:pt x="171" y="90"/>
                  </a:cubicBezTo>
                  <a:cubicBezTo>
                    <a:pt x="171" y="90"/>
                    <a:pt x="171" y="90"/>
                    <a:pt x="171" y="90"/>
                  </a:cubicBezTo>
                  <a:cubicBezTo>
                    <a:pt x="171" y="90"/>
                    <a:pt x="171" y="90"/>
                    <a:pt x="171" y="90"/>
                  </a:cubicBezTo>
                  <a:cubicBezTo>
                    <a:pt x="175" y="94"/>
                    <a:pt x="179" y="98"/>
                    <a:pt x="182" y="102"/>
                  </a:cubicBezTo>
                  <a:cubicBezTo>
                    <a:pt x="189" y="111"/>
                    <a:pt x="197" y="119"/>
                    <a:pt x="203" y="126"/>
                  </a:cubicBezTo>
                  <a:cubicBezTo>
                    <a:pt x="207" y="130"/>
                    <a:pt x="209" y="133"/>
                    <a:pt x="212" y="135"/>
                  </a:cubicBezTo>
                  <a:cubicBezTo>
                    <a:pt x="214" y="137"/>
                    <a:pt x="215" y="138"/>
                    <a:pt x="217" y="139"/>
                  </a:cubicBezTo>
                  <a:cubicBezTo>
                    <a:pt x="218" y="140"/>
                    <a:pt x="218" y="140"/>
                    <a:pt x="220" y="141"/>
                  </a:cubicBezTo>
                  <a:cubicBezTo>
                    <a:pt x="221" y="142"/>
                    <a:pt x="222" y="143"/>
                    <a:pt x="225" y="143"/>
                  </a:cubicBezTo>
                  <a:cubicBezTo>
                    <a:pt x="225" y="143"/>
                    <a:pt x="225" y="143"/>
                    <a:pt x="225" y="143"/>
                  </a:cubicBezTo>
                  <a:cubicBezTo>
                    <a:pt x="227" y="144"/>
                    <a:pt x="229" y="144"/>
                    <a:pt x="231" y="144"/>
                  </a:cubicBezTo>
                  <a:cubicBezTo>
                    <a:pt x="234" y="144"/>
                    <a:pt x="236" y="144"/>
                    <a:pt x="238" y="143"/>
                  </a:cubicBezTo>
                  <a:cubicBezTo>
                    <a:pt x="241" y="142"/>
                    <a:pt x="243" y="141"/>
                    <a:pt x="245" y="14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4170363" y="3913188"/>
              <a:ext cx="619125" cy="806450"/>
            </a:xfrm>
            <a:custGeom>
              <a:avLst/>
              <a:gdLst/>
              <a:ahLst/>
              <a:cxnLst>
                <a:cxn ang="0">
                  <a:pos x="394" y="34"/>
                </a:cxn>
                <a:cxn ang="0">
                  <a:pos x="409" y="19"/>
                </a:cxn>
                <a:cxn ang="0">
                  <a:pos x="409" y="15"/>
                </a:cxn>
                <a:cxn ang="0">
                  <a:pos x="394" y="0"/>
                </a:cxn>
                <a:cxn ang="0">
                  <a:pos x="14" y="0"/>
                </a:cxn>
                <a:cxn ang="0">
                  <a:pos x="0" y="15"/>
                </a:cxn>
                <a:cxn ang="0">
                  <a:pos x="0" y="19"/>
                </a:cxn>
                <a:cxn ang="0">
                  <a:pos x="14" y="34"/>
                </a:cxn>
                <a:cxn ang="0">
                  <a:pos x="22" y="34"/>
                </a:cxn>
                <a:cxn ang="0">
                  <a:pos x="22" y="149"/>
                </a:cxn>
                <a:cxn ang="0">
                  <a:pos x="35" y="135"/>
                </a:cxn>
                <a:cxn ang="0">
                  <a:pos x="36" y="135"/>
                </a:cxn>
                <a:cxn ang="0">
                  <a:pos x="39" y="132"/>
                </a:cxn>
                <a:cxn ang="0">
                  <a:pos x="39" y="34"/>
                </a:cxn>
                <a:cxn ang="0">
                  <a:pos x="370" y="34"/>
                </a:cxn>
                <a:cxn ang="0">
                  <a:pos x="370" y="282"/>
                </a:cxn>
                <a:cxn ang="0">
                  <a:pos x="39" y="282"/>
                </a:cxn>
                <a:cxn ang="0">
                  <a:pos x="39" y="214"/>
                </a:cxn>
                <a:cxn ang="0">
                  <a:pos x="24" y="227"/>
                </a:cxn>
                <a:cxn ang="0">
                  <a:pos x="22" y="229"/>
                </a:cxn>
                <a:cxn ang="0">
                  <a:pos x="22" y="282"/>
                </a:cxn>
                <a:cxn ang="0">
                  <a:pos x="14" y="282"/>
                </a:cxn>
                <a:cxn ang="0">
                  <a:pos x="0" y="297"/>
                </a:cxn>
                <a:cxn ang="0">
                  <a:pos x="0" y="301"/>
                </a:cxn>
                <a:cxn ang="0">
                  <a:pos x="14" y="316"/>
                </a:cxn>
                <a:cxn ang="0">
                  <a:pos x="191" y="316"/>
                </a:cxn>
                <a:cxn ang="0">
                  <a:pos x="191" y="415"/>
                </a:cxn>
                <a:cxn ang="0">
                  <a:pos x="190" y="417"/>
                </a:cxn>
                <a:cxn ang="0">
                  <a:pos x="97" y="509"/>
                </a:cxn>
                <a:cxn ang="0">
                  <a:pos x="97" y="523"/>
                </a:cxn>
                <a:cxn ang="0">
                  <a:pos x="102" y="529"/>
                </a:cxn>
                <a:cxn ang="0">
                  <a:pos x="116" y="529"/>
                </a:cxn>
                <a:cxn ang="0">
                  <a:pos x="190" y="455"/>
                </a:cxn>
                <a:cxn ang="0">
                  <a:pos x="191" y="454"/>
                </a:cxn>
                <a:cxn ang="0">
                  <a:pos x="191" y="505"/>
                </a:cxn>
                <a:cxn ang="0">
                  <a:pos x="201" y="515"/>
                </a:cxn>
                <a:cxn ang="0">
                  <a:pos x="209" y="515"/>
                </a:cxn>
                <a:cxn ang="0">
                  <a:pos x="219" y="505"/>
                </a:cxn>
                <a:cxn ang="0">
                  <a:pos x="219" y="459"/>
                </a:cxn>
                <a:cxn ang="0">
                  <a:pos x="289" y="529"/>
                </a:cxn>
                <a:cxn ang="0">
                  <a:pos x="303" y="529"/>
                </a:cxn>
                <a:cxn ang="0">
                  <a:pos x="308" y="523"/>
                </a:cxn>
                <a:cxn ang="0">
                  <a:pos x="308" y="509"/>
                </a:cxn>
                <a:cxn ang="0">
                  <a:pos x="219" y="420"/>
                </a:cxn>
                <a:cxn ang="0">
                  <a:pos x="219" y="316"/>
                </a:cxn>
                <a:cxn ang="0">
                  <a:pos x="394" y="316"/>
                </a:cxn>
                <a:cxn ang="0">
                  <a:pos x="409" y="301"/>
                </a:cxn>
                <a:cxn ang="0">
                  <a:pos x="409" y="297"/>
                </a:cxn>
                <a:cxn ang="0">
                  <a:pos x="394" y="282"/>
                </a:cxn>
                <a:cxn ang="0">
                  <a:pos x="386" y="282"/>
                </a:cxn>
                <a:cxn ang="0">
                  <a:pos x="386" y="34"/>
                </a:cxn>
                <a:cxn ang="0">
                  <a:pos x="394" y="34"/>
                </a:cxn>
              </a:cxnLst>
              <a:rect l="0" t="0" r="r" b="b"/>
              <a:pathLst>
                <a:path w="409" h="533">
                  <a:moveTo>
                    <a:pt x="394" y="34"/>
                  </a:moveTo>
                  <a:cubicBezTo>
                    <a:pt x="402" y="34"/>
                    <a:pt x="409" y="27"/>
                    <a:pt x="409" y="19"/>
                  </a:cubicBezTo>
                  <a:cubicBezTo>
                    <a:pt x="409" y="15"/>
                    <a:pt x="409" y="15"/>
                    <a:pt x="409" y="15"/>
                  </a:cubicBezTo>
                  <a:cubicBezTo>
                    <a:pt x="409" y="7"/>
                    <a:pt x="402" y="0"/>
                    <a:pt x="394" y="0"/>
                  </a:cubicBezTo>
                  <a:cubicBezTo>
                    <a:pt x="14" y="0"/>
                    <a:pt x="14" y="0"/>
                    <a:pt x="14" y="0"/>
                  </a:cubicBezTo>
                  <a:cubicBezTo>
                    <a:pt x="6" y="0"/>
                    <a:pt x="0" y="7"/>
                    <a:pt x="0" y="15"/>
                  </a:cubicBezTo>
                  <a:cubicBezTo>
                    <a:pt x="0" y="19"/>
                    <a:pt x="0" y="19"/>
                    <a:pt x="0" y="19"/>
                  </a:cubicBezTo>
                  <a:cubicBezTo>
                    <a:pt x="0" y="27"/>
                    <a:pt x="6" y="34"/>
                    <a:pt x="14" y="34"/>
                  </a:cubicBezTo>
                  <a:cubicBezTo>
                    <a:pt x="22" y="34"/>
                    <a:pt x="22" y="34"/>
                    <a:pt x="22" y="34"/>
                  </a:cubicBezTo>
                  <a:cubicBezTo>
                    <a:pt x="22" y="149"/>
                    <a:pt x="22" y="149"/>
                    <a:pt x="22" y="149"/>
                  </a:cubicBezTo>
                  <a:cubicBezTo>
                    <a:pt x="29" y="142"/>
                    <a:pt x="34" y="137"/>
                    <a:pt x="35" y="135"/>
                  </a:cubicBezTo>
                  <a:cubicBezTo>
                    <a:pt x="36" y="135"/>
                    <a:pt x="36" y="135"/>
                    <a:pt x="36" y="135"/>
                  </a:cubicBezTo>
                  <a:cubicBezTo>
                    <a:pt x="37" y="134"/>
                    <a:pt x="38" y="133"/>
                    <a:pt x="39" y="132"/>
                  </a:cubicBezTo>
                  <a:cubicBezTo>
                    <a:pt x="39" y="34"/>
                    <a:pt x="39" y="34"/>
                    <a:pt x="39" y="34"/>
                  </a:cubicBezTo>
                  <a:cubicBezTo>
                    <a:pt x="370" y="34"/>
                    <a:pt x="370" y="34"/>
                    <a:pt x="370" y="34"/>
                  </a:cubicBezTo>
                  <a:cubicBezTo>
                    <a:pt x="370" y="282"/>
                    <a:pt x="370" y="282"/>
                    <a:pt x="370" y="282"/>
                  </a:cubicBezTo>
                  <a:cubicBezTo>
                    <a:pt x="39" y="282"/>
                    <a:pt x="39" y="282"/>
                    <a:pt x="39" y="282"/>
                  </a:cubicBezTo>
                  <a:cubicBezTo>
                    <a:pt x="39" y="214"/>
                    <a:pt x="39" y="214"/>
                    <a:pt x="39" y="214"/>
                  </a:cubicBezTo>
                  <a:cubicBezTo>
                    <a:pt x="33" y="219"/>
                    <a:pt x="29" y="224"/>
                    <a:pt x="24" y="227"/>
                  </a:cubicBezTo>
                  <a:cubicBezTo>
                    <a:pt x="24" y="228"/>
                    <a:pt x="23" y="228"/>
                    <a:pt x="22" y="229"/>
                  </a:cubicBezTo>
                  <a:cubicBezTo>
                    <a:pt x="22" y="282"/>
                    <a:pt x="22" y="282"/>
                    <a:pt x="22" y="282"/>
                  </a:cubicBezTo>
                  <a:cubicBezTo>
                    <a:pt x="14" y="282"/>
                    <a:pt x="14" y="282"/>
                    <a:pt x="14" y="282"/>
                  </a:cubicBezTo>
                  <a:cubicBezTo>
                    <a:pt x="6" y="282"/>
                    <a:pt x="0" y="289"/>
                    <a:pt x="0" y="297"/>
                  </a:cubicBezTo>
                  <a:cubicBezTo>
                    <a:pt x="0" y="301"/>
                    <a:pt x="0" y="301"/>
                    <a:pt x="0" y="301"/>
                  </a:cubicBezTo>
                  <a:cubicBezTo>
                    <a:pt x="0" y="309"/>
                    <a:pt x="6" y="316"/>
                    <a:pt x="14" y="316"/>
                  </a:cubicBezTo>
                  <a:cubicBezTo>
                    <a:pt x="191" y="316"/>
                    <a:pt x="191" y="316"/>
                    <a:pt x="191" y="316"/>
                  </a:cubicBezTo>
                  <a:cubicBezTo>
                    <a:pt x="191" y="415"/>
                    <a:pt x="191" y="415"/>
                    <a:pt x="191" y="415"/>
                  </a:cubicBezTo>
                  <a:cubicBezTo>
                    <a:pt x="191" y="416"/>
                    <a:pt x="190" y="416"/>
                    <a:pt x="190" y="417"/>
                  </a:cubicBezTo>
                  <a:cubicBezTo>
                    <a:pt x="97" y="509"/>
                    <a:pt x="97" y="509"/>
                    <a:pt x="97" y="509"/>
                  </a:cubicBezTo>
                  <a:cubicBezTo>
                    <a:pt x="93" y="513"/>
                    <a:pt x="93" y="520"/>
                    <a:pt x="97" y="523"/>
                  </a:cubicBezTo>
                  <a:cubicBezTo>
                    <a:pt x="102" y="529"/>
                    <a:pt x="102" y="529"/>
                    <a:pt x="102" y="529"/>
                  </a:cubicBezTo>
                  <a:cubicBezTo>
                    <a:pt x="106" y="533"/>
                    <a:pt x="113" y="533"/>
                    <a:pt x="116" y="529"/>
                  </a:cubicBezTo>
                  <a:cubicBezTo>
                    <a:pt x="190" y="455"/>
                    <a:pt x="190" y="455"/>
                    <a:pt x="190" y="455"/>
                  </a:cubicBezTo>
                  <a:cubicBezTo>
                    <a:pt x="190" y="455"/>
                    <a:pt x="191" y="454"/>
                    <a:pt x="191" y="454"/>
                  </a:cubicBezTo>
                  <a:cubicBezTo>
                    <a:pt x="191" y="505"/>
                    <a:pt x="191" y="505"/>
                    <a:pt x="191" y="505"/>
                  </a:cubicBezTo>
                  <a:cubicBezTo>
                    <a:pt x="191" y="511"/>
                    <a:pt x="196" y="515"/>
                    <a:pt x="201" y="515"/>
                  </a:cubicBezTo>
                  <a:cubicBezTo>
                    <a:pt x="209" y="515"/>
                    <a:pt x="209" y="515"/>
                    <a:pt x="209" y="515"/>
                  </a:cubicBezTo>
                  <a:cubicBezTo>
                    <a:pt x="214" y="515"/>
                    <a:pt x="219" y="511"/>
                    <a:pt x="219" y="505"/>
                  </a:cubicBezTo>
                  <a:cubicBezTo>
                    <a:pt x="219" y="459"/>
                    <a:pt x="219" y="459"/>
                    <a:pt x="219" y="459"/>
                  </a:cubicBezTo>
                  <a:cubicBezTo>
                    <a:pt x="289" y="529"/>
                    <a:pt x="289" y="529"/>
                    <a:pt x="289" y="529"/>
                  </a:cubicBezTo>
                  <a:cubicBezTo>
                    <a:pt x="293" y="533"/>
                    <a:pt x="299" y="533"/>
                    <a:pt x="303" y="529"/>
                  </a:cubicBezTo>
                  <a:cubicBezTo>
                    <a:pt x="308" y="523"/>
                    <a:pt x="308" y="523"/>
                    <a:pt x="308" y="523"/>
                  </a:cubicBezTo>
                  <a:cubicBezTo>
                    <a:pt x="312" y="520"/>
                    <a:pt x="312" y="513"/>
                    <a:pt x="308" y="509"/>
                  </a:cubicBezTo>
                  <a:cubicBezTo>
                    <a:pt x="219" y="420"/>
                    <a:pt x="219" y="420"/>
                    <a:pt x="219" y="420"/>
                  </a:cubicBezTo>
                  <a:cubicBezTo>
                    <a:pt x="219" y="316"/>
                    <a:pt x="219" y="316"/>
                    <a:pt x="219" y="316"/>
                  </a:cubicBezTo>
                  <a:cubicBezTo>
                    <a:pt x="394" y="316"/>
                    <a:pt x="394" y="316"/>
                    <a:pt x="394" y="316"/>
                  </a:cubicBezTo>
                  <a:cubicBezTo>
                    <a:pt x="402" y="316"/>
                    <a:pt x="409" y="309"/>
                    <a:pt x="409" y="301"/>
                  </a:cubicBezTo>
                  <a:cubicBezTo>
                    <a:pt x="409" y="297"/>
                    <a:pt x="409" y="297"/>
                    <a:pt x="409" y="297"/>
                  </a:cubicBezTo>
                  <a:cubicBezTo>
                    <a:pt x="409" y="289"/>
                    <a:pt x="402" y="282"/>
                    <a:pt x="394" y="282"/>
                  </a:cubicBezTo>
                  <a:cubicBezTo>
                    <a:pt x="386" y="282"/>
                    <a:pt x="386" y="282"/>
                    <a:pt x="386" y="282"/>
                  </a:cubicBezTo>
                  <a:cubicBezTo>
                    <a:pt x="386" y="34"/>
                    <a:pt x="386" y="34"/>
                    <a:pt x="386" y="34"/>
                  </a:cubicBezTo>
                  <a:lnTo>
                    <a:pt x="394"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4329113" y="4249738"/>
              <a:ext cx="46038" cy="33338"/>
            </a:xfrm>
            <a:custGeom>
              <a:avLst/>
              <a:gdLst/>
              <a:ahLst/>
              <a:cxnLst>
                <a:cxn ang="0">
                  <a:pos x="30" y="19"/>
                </a:cxn>
                <a:cxn ang="0">
                  <a:pos x="30" y="0"/>
                </a:cxn>
                <a:cxn ang="0">
                  <a:pos x="1" y="22"/>
                </a:cxn>
                <a:cxn ang="0">
                  <a:pos x="27" y="22"/>
                </a:cxn>
                <a:cxn ang="0">
                  <a:pos x="30" y="19"/>
                </a:cxn>
              </a:cxnLst>
              <a:rect l="0" t="0" r="r" b="b"/>
              <a:pathLst>
                <a:path w="30" h="22">
                  <a:moveTo>
                    <a:pt x="30" y="19"/>
                  </a:moveTo>
                  <a:cubicBezTo>
                    <a:pt x="30" y="0"/>
                    <a:pt x="30" y="0"/>
                    <a:pt x="30" y="0"/>
                  </a:cubicBezTo>
                  <a:cubicBezTo>
                    <a:pt x="30" y="0"/>
                    <a:pt x="0" y="22"/>
                    <a:pt x="1" y="22"/>
                  </a:cubicBezTo>
                  <a:cubicBezTo>
                    <a:pt x="27" y="22"/>
                    <a:pt x="27" y="22"/>
                    <a:pt x="27" y="22"/>
                  </a:cubicBezTo>
                  <a:cubicBezTo>
                    <a:pt x="29" y="22"/>
                    <a:pt x="30" y="21"/>
                    <a:pt x="30"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4389438" y="4202113"/>
              <a:ext cx="49213" cy="80963"/>
            </a:xfrm>
            <a:custGeom>
              <a:avLst/>
              <a:gdLst/>
              <a:ahLst/>
              <a:cxnLst>
                <a:cxn ang="0">
                  <a:pos x="29" y="53"/>
                </a:cxn>
                <a:cxn ang="0">
                  <a:pos x="32" y="50"/>
                </a:cxn>
                <a:cxn ang="0">
                  <a:pos x="32" y="0"/>
                </a:cxn>
                <a:cxn ang="0">
                  <a:pos x="0" y="23"/>
                </a:cxn>
                <a:cxn ang="0">
                  <a:pos x="0" y="24"/>
                </a:cxn>
                <a:cxn ang="0">
                  <a:pos x="0" y="50"/>
                </a:cxn>
                <a:cxn ang="0">
                  <a:pos x="2" y="53"/>
                </a:cxn>
                <a:cxn ang="0">
                  <a:pos x="29" y="53"/>
                </a:cxn>
              </a:cxnLst>
              <a:rect l="0" t="0" r="r" b="b"/>
              <a:pathLst>
                <a:path w="32" h="53">
                  <a:moveTo>
                    <a:pt x="29" y="53"/>
                  </a:moveTo>
                  <a:cubicBezTo>
                    <a:pt x="30" y="53"/>
                    <a:pt x="32" y="52"/>
                    <a:pt x="32" y="50"/>
                  </a:cubicBezTo>
                  <a:cubicBezTo>
                    <a:pt x="32" y="0"/>
                    <a:pt x="32" y="0"/>
                    <a:pt x="32" y="0"/>
                  </a:cubicBezTo>
                  <a:cubicBezTo>
                    <a:pt x="0" y="23"/>
                    <a:pt x="0" y="23"/>
                    <a:pt x="0" y="23"/>
                  </a:cubicBezTo>
                  <a:cubicBezTo>
                    <a:pt x="0" y="24"/>
                    <a:pt x="0" y="24"/>
                    <a:pt x="0" y="24"/>
                  </a:cubicBezTo>
                  <a:cubicBezTo>
                    <a:pt x="0" y="50"/>
                    <a:pt x="0" y="50"/>
                    <a:pt x="0" y="50"/>
                  </a:cubicBezTo>
                  <a:cubicBezTo>
                    <a:pt x="0" y="52"/>
                    <a:pt x="1" y="53"/>
                    <a:pt x="2" y="53"/>
                  </a:cubicBezTo>
                  <a:lnTo>
                    <a:pt x="29"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4451350" y="4164013"/>
              <a:ext cx="49213" cy="119063"/>
            </a:xfrm>
            <a:custGeom>
              <a:avLst/>
              <a:gdLst/>
              <a:ahLst/>
              <a:cxnLst>
                <a:cxn ang="0">
                  <a:pos x="29" y="78"/>
                </a:cxn>
                <a:cxn ang="0">
                  <a:pos x="32" y="75"/>
                </a:cxn>
                <a:cxn ang="0">
                  <a:pos x="32" y="9"/>
                </a:cxn>
                <a:cxn ang="0">
                  <a:pos x="23" y="0"/>
                </a:cxn>
                <a:cxn ang="0">
                  <a:pos x="10" y="10"/>
                </a:cxn>
                <a:cxn ang="0">
                  <a:pos x="0" y="17"/>
                </a:cxn>
                <a:cxn ang="0">
                  <a:pos x="0" y="75"/>
                </a:cxn>
                <a:cxn ang="0">
                  <a:pos x="3" y="78"/>
                </a:cxn>
                <a:cxn ang="0">
                  <a:pos x="29" y="78"/>
                </a:cxn>
              </a:cxnLst>
              <a:rect l="0" t="0" r="r" b="b"/>
              <a:pathLst>
                <a:path w="32" h="78">
                  <a:moveTo>
                    <a:pt x="29" y="78"/>
                  </a:moveTo>
                  <a:cubicBezTo>
                    <a:pt x="31" y="78"/>
                    <a:pt x="32" y="77"/>
                    <a:pt x="32" y="75"/>
                  </a:cubicBezTo>
                  <a:cubicBezTo>
                    <a:pt x="32" y="9"/>
                    <a:pt x="32" y="9"/>
                    <a:pt x="32" y="9"/>
                  </a:cubicBezTo>
                  <a:cubicBezTo>
                    <a:pt x="23" y="0"/>
                    <a:pt x="23" y="0"/>
                    <a:pt x="23" y="0"/>
                  </a:cubicBezTo>
                  <a:cubicBezTo>
                    <a:pt x="10" y="10"/>
                    <a:pt x="10" y="10"/>
                    <a:pt x="10" y="10"/>
                  </a:cubicBezTo>
                  <a:cubicBezTo>
                    <a:pt x="0" y="17"/>
                    <a:pt x="0" y="17"/>
                    <a:pt x="0" y="17"/>
                  </a:cubicBezTo>
                  <a:cubicBezTo>
                    <a:pt x="0" y="75"/>
                    <a:pt x="0" y="75"/>
                    <a:pt x="0" y="75"/>
                  </a:cubicBezTo>
                  <a:cubicBezTo>
                    <a:pt x="0" y="77"/>
                    <a:pt x="1" y="78"/>
                    <a:pt x="3" y="78"/>
                  </a:cubicBezTo>
                  <a:lnTo>
                    <a:pt x="29" y="7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4513263" y="4181476"/>
              <a:ext cx="49213" cy="101600"/>
            </a:xfrm>
            <a:custGeom>
              <a:avLst/>
              <a:gdLst/>
              <a:ahLst/>
              <a:cxnLst>
                <a:cxn ang="0">
                  <a:pos x="30" y="67"/>
                </a:cxn>
                <a:cxn ang="0">
                  <a:pos x="32" y="64"/>
                </a:cxn>
                <a:cxn ang="0">
                  <a:pos x="32" y="0"/>
                </a:cxn>
                <a:cxn ang="0">
                  <a:pos x="20" y="10"/>
                </a:cxn>
                <a:cxn ang="0">
                  <a:pos x="16" y="13"/>
                </a:cxn>
                <a:cxn ang="0">
                  <a:pos x="5" y="12"/>
                </a:cxn>
                <a:cxn ang="0">
                  <a:pos x="4" y="11"/>
                </a:cxn>
                <a:cxn ang="0">
                  <a:pos x="0" y="7"/>
                </a:cxn>
                <a:cxn ang="0">
                  <a:pos x="0" y="64"/>
                </a:cxn>
                <a:cxn ang="0">
                  <a:pos x="3" y="67"/>
                </a:cxn>
                <a:cxn ang="0">
                  <a:pos x="30" y="67"/>
                </a:cxn>
              </a:cxnLst>
              <a:rect l="0" t="0" r="r" b="b"/>
              <a:pathLst>
                <a:path w="32" h="67">
                  <a:moveTo>
                    <a:pt x="30" y="67"/>
                  </a:moveTo>
                  <a:cubicBezTo>
                    <a:pt x="31" y="67"/>
                    <a:pt x="32" y="66"/>
                    <a:pt x="32" y="64"/>
                  </a:cubicBezTo>
                  <a:cubicBezTo>
                    <a:pt x="32" y="0"/>
                    <a:pt x="32" y="0"/>
                    <a:pt x="32" y="0"/>
                  </a:cubicBezTo>
                  <a:cubicBezTo>
                    <a:pt x="20" y="10"/>
                    <a:pt x="20" y="10"/>
                    <a:pt x="20" y="10"/>
                  </a:cubicBezTo>
                  <a:cubicBezTo>
                    <a:pt x="16" y="13"/>
                    <a:pt x="16" y="13"/>
                    <a:pt x="16" y="13"/>
                  </a:cubicBezTo>
                  <a:cubicBezTo>
                    <a:pt x="13" y="16"/>
                    <a:pt x="8" y="15"/>
                    <a:pt x="5" y="12"/>
                  </a:cubicBezTo>
                  <a:cubicBezTo>
                    <a:pt x="4" y="11"/>
                    <a:pt x="4" y="11"/>
                    <a:pt x="4" y="11"/>
                  </a:cubicBezTo>
                  <a:cubicBezTo>
                    <a:pt x="0" y="7"/>
                    <a:pt x="0" y="7"/>
                    <a:pt x="0" y="7"/>
                  </a:cubicBezTo>
                  <a:cubicBezTo>
                    <a:pt x="0" y="64"/>
                    <a:pt x="0" y="64"/>
                    <a:pt x="0" y="64"/>
                  </a:cubicBezTo>
                  <a:cubicBezTo>
                    <a:pt x="0" y="66"/>
                    <a:pt x="2" y="67"/>
                    <a:pt x="3" y="67"/>
                  </a:cubicBezTo>
                  <a:lnTo>
                    <a:pt x="30"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4576763" y="4132263"/>
              <a:ext cx="49213" cy="150813"/>
            </a:xfrm>
            <a:custGeom>
              <a:avLst/>
              <a:gdLst/>
              <a:ahLst/>
              <a:cxnLst>
                <a:cxn ang="0">
                  <a:pos x="29" y="99"/>
                </a:cxn>
                <a:cxn ang="0">
                  <a:pos x="32" y="96"/>
                </a:cxn>
                <a:cxn ang="0">
                  <a:pos x="32" y="0"/>
                </a:cxn>
                <a:cxn ang="0">
                  <a:pos x="13" y="15"/>
                </a:cxn>
                <a:cxn ang="0">
                  <a:pos x="0" y="25"/>
                </a:cxn>
                <a:cxn ang="0">
                  <a:pos x="0" y="96"/>
                </a:cxn>
                <a:cxn ang="0">
                  <a:pos x="3" y="99"/>
                </a:cxn>
                <a:cxn ang="0">
                  <a:pos x="29" y="99"/>
                </a:cxn>
              </a:cxnLst>
              <a:rect l="0" t="0" r="r" b="b"/>
              <a:pathLst>
                <a:path w="32" h="99">
                  <a:moveTo>
                    <a:pt x="29" y="99"/>
                  </a:moveTo>
                  <a:cubicBezTo>
                    <a:pt x="31" y="99"/>
                    <a:pt x="32" y="98"/>
                    <a:pt x="32" y="96"/>
                  </a:cubicBezTo>
                  <a:cubicBezTo>
                    <a:pt x="32" y="0"/>
                    <a:pt x="32" y="0"/>
                    <a:pt x="32" y="0"/>
                  </a:cubicBezTo>
                  <a:cubicBezTo>
                    <a:pt x="13" y="15"/>
                    <a:pt x="13" y="15"/>
                    <a:pt x="13" y="15"/>
                  </a:cubicBezTo>
                  <a:cubicBezTo>
                    <a:pt x="0" y="25"/>
                    <a:pt x="0" y="25"/>
                    <a:pt x="0" y="25"/>
                  </a:cubicBezTo>
                  <a:cubicBezTo>
                    <a:pt x="0" y="96"/>
                    <a:pt x="0" y="96"/>
                    <a:pt x="0" y="96"/>
                  </a:cubicBezTo>
                  <a:cubicBezTo>
                    <a:pt x="0" y="98"/>
                    <a:pt x="1" y="99"/>
                    <a:pt x="3" y="99"/>
                  </a:cubicBezTo>
                  <a:lnTo>
                    <a:pt x="29" y="9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294188" y="4054476"/>
              <a:ext cx="374650" cy="217488"/>
            </a:xfrm>
            <a:custGeom>
              <a:avLst/>
              <a:gdLst/>
              <a:ahLst/>
              <a:cxnLst>
                <a:cxn ang="0">
                  <a:pos x="248" y="8"/>
                </a:cxn>
                <a:cxn ang="0">
                  <a:pos x="245" y="2"/>
                </a:cxn>
                <a:cxn ang="0">
                  <a:pos x="239" y="0"/>
                </a:cxn>
                <a:cxn ang="0">
                  <a:pos x="230" y="0"/>
                </a:cxn>
                <a:cxn ang="0">
                  <a:pos x="200" y="0"/>
                </a:cxn>
                <a:cxn ang="0">
                  <a:pos x="197" y="1"/>
                </a:cxn>
                <a:cxn ang="0">
                  <a:pos x="196" y="1"/>
                </a:cxn>
                <a:cxn ang="0">
                  <a:pos x="191" y="8"/>
                </a:cxn>
                <a:cxn ang="0">
                  <a:pos x="197" y="16"/>
                </a:cxn>
                <a:cxn ang="0">
                  <a:pos x="200" y="17"/>
                </a:cxn>
                <a:cxn ang="0">
                  <a:pos x="210" y="17"/>
                </a:cxn>
                <a:cxn ang="0">
                  <a:pos x="215" y="17"/>
                </a:cxn>
                <a:cxn ang="0">
                  <a:pos x="206" y="24"/>
                </a:cxn>
                <a:cxn ang="0">
                  <a:pos x="189" y="39"/>
                </a:cxn>
                <a:cxn ang="0">
                  <a:pos x="179" y="47"/>
                </a:cxn>
                <a:cxn ang="0">
                  <a:pos x="166" y="57"/>
                </a:cxn>
                <a:cxn ang="0">
                  <a:pos x="158" y="63"/>
                </a:cxn>
                <a:cxn ang="0">
                  <a:pos x="150" y="55"/>
                </a:cxn>
                <a:cxn ang="0">
                  <a:pos x="146" y="52"/>
                </a:cxn>
                <a:cxn ang="0">
                  <a:pos x="136" y="42"/>
                </a:cxn>
                <a:cxn ang="0">
                  <a:pos x="134" y="40"/>
                </a:cxn>
                <a:cxn ang="0">
                  <a:pos x="123" y="39"/>
                </a:cxn>
                <a:cxn ang="0">
                  <a:pos x="114" y="46"/>
                </a:cxn>
                <a:cxn ang="0">
                  <a:pos x="104" y="54"/>
                </a:cxn>
                <a:cxn ang="0">
                  <a:pos x="97" y="58"/>
                </a:cxn>
                <a:cxn ang="0">
                  <a:pos x="94" y="61"/>
                </a:cxn>
                <a:cxn ang="0">
                  <a:pos x="62" y="85"/>
                </a:cxn>
                <a:cxn ang="0">
                  <a:pos x="61" y="86"/>
                </a:cxn>
                <a:cxn ang="0">
                  <a:pos x="51" y="93"/>
                </a:cxn>
                <a:cxn ang="0">
                  <a:pos x="9" y="124"/>
                </a:cxn>
                <a:cxn ang="0">
                  <a:pos x="4" y="128"/>
                </a:cxn>
                <a:cxn ang="0">
                  <a:pos x="3" y="140"/>
                </a:cxn>
                <a:cxn ang="0">
                  <a:pos x="11" y="143"/>
                </a:cxn>
                <a:cxn ang="0">
                  <a:pos x="15" y="142"/>
                </a:cxn>
                <a:cxn ang="0">
                  <a:pos x="51" y="114"/>
                </a:cxn>
                <a:cxn ang="0">
                  <a:pos x="61" y="107"/>
                </a:cxn>
                <a:cxn ang="0">
                  <a:pos x="62" y="107"/>
                </a:cxn>
                <a:cxn ang="0">
                  <a:pos x="94" y="82"/>
                </a:cxn>
                <a:cxn ang="0">
                  <a:pos x="98" y="80"/>
                </a:cxn>
                <a:cxn ang="0">
                  <a:pos x="104" y="75"/>
                </a:cxn>
                <a:cxn ang="0">
                  <a:pos x="114" y="67"/>
                </a:cxn>
                <a:cxn ang="0">
                  <a:pos x="127" y="57"/>
                </a:cxn>
                <a:cxn ang="0">
                  <a:pos x="136" y="66"/>
                </a:cxn>
                <a:cxn ang="0">
                  <a:pos x="146" y="76"/>
                </a:cxn>
                <a:cxn ang="0">
                  <a:pos x="150" y="79"/>
                </a:cxn>
                <a:cxn ang="0">
                  <a:pos x="151" y="81"/>
                </a:cxn>
                <a:cxn ang="0">
                  <a:pos x="162" y="82"/>
                </a:cxn>
                <a:cxn ang="0">
                  <a:pos x="166" y="79"/>
                </a:cxn>
                <a:cxn ang="0">
                  <a:pos x="179" y="69"/>
                </a:cxn>
                <a:cxn ang="0">
                  <a:pos x="189" y="61"/>
                </a:cxn>
                <a:cxn ang="0">
                  <a:pos x="202" y="51"/>
                </a:cxn>
                <a:cxn ang="0">
                  <a:pos x="230" y="27"/>
                </a:cxn>
                <a:cxn ang="0">
                  <a:pos x="231" y="26"/>
                </a:cxn>
                <a:cxn ang="0">
                  <a:pos x="231" y="46"/>
                </a:cxn>
                <a:cxn ang="0">
                  <a:pos x="239" y="54"/>
                </a:cxn>
                <a:cxn ang="0">
                  <a:pos x="248" y="46"/>
                </a:cxn>
                <a:cxn ang="0">
                  <a:pos x="248" y="8"/>
                </a:cxn>
              </a:cxnLst>
              <a:rect l="0" t="0" r="r" b="b"/>
              <a:pathLst>
                <a:path w="248" h="144">
                  <a:moveTo>
                    <a:pt x="248" y="8"/>
                  </a:moveTo>
                  <a:cubicBezTo>
                    <a:pt x="248" y="6"/>
                    <a:pt x="247" y="4"/>
                    <a:pt x="245" y="2"/>
                  </a:cubicBezTo>
                  <a:cubicBezTo>
                    <a:pt x="243" y="1"/>
                    <a:pt x="241" y="0"/>
                    <a:pt x="239" y="0"/>
                  </a:cubicBezTo>
                  <a:cubicBezTo>
                    <a:pt x="230" y="0"/>
                    <a:pt x="230" y="0"/>
                    <a:pt x="230" y="0"/>
                  </a:cubicBezTo>
                  <a:cubicBezTo>
                    <a:pt x="200" y="0"/>
                    <a:pt x="200" y="0"/>
                    <a:pt x="200" y="0"/>
                  </a:cubicBezTo>
                  <a:cubicBezTo>
                    <a:pt x="199" y="0"/>
                    <a:pt x="198" y="0"/>
                    <a:pt x="197" y="1"/>
                  </a:cubicBezTo>
                  <a:cubicBezTo>
                    <a:pt x="197" y="1"/>
                    <a:pt x="196" y="1"/>
                    <a:pt x="196" y="1"/>
                  </a:cubicBezTo>
                  <a:cubicBezTo>
                    <a:pt x="193" y="2"/>
                    <a:pt x="191" y="5"/>
                    <a:pt x="191" y="8"/>
                  </a:cubicBezTo>
                  <a:cubicBezTo>
                    <a:pt x="191" y="12"/>
                    <a:pt x="194" y="15"/>
                    <a:pt x="197" y="16"/>
                  </a:cubicBezTo>
                  <a:cubicBezTo>
                    <a:pt x="198" y="17"/>
                    <a:pt x="199" y="17"/>
                    <a:pt x="200" y="17"/>
                  </a:cubicBezTo>
                  <a:cubicBezTo>
                    <a:pt x="210" y="17"/>
                    <a:pt x="210" y="17"/>
                    <a:pt x="210" y="17"/>
                  </a:cubicBezTo>
                  <a:cubicBezTo>
                    <a:pt x="215" y="17"/>
                    <a:pt x="215" y="17"/>
                    <a:pt x="215" y="17"/>
                  </a:cubicBezTo>
                  <a:cubicBezTo>
                    <a:pt x="206" y="24"/>
                    <a:pt x="206" y="24"/>
                    <a:pt x="206" y="24"/>
                  </a:cubicBezTo>
                  <a:cubicBezTo>
                    <a:pt x="189" y="39"/>
                    <a:pt x="189" y="39"/>
                    <a:pt x="189" y="39"/>
                  </a:cubicBezTo>
                  <a:cubicBezTo>
                    <a:pt x="179" y="47"/>
                    <a:pt x="179" y="47"/>
                    <a:pt x="179" y="47"/>
                  </a:cubicBezTo>
                  <a:cubicBezTo>
                    <a:pt x="166" y="57"/>
                    <a:pt x="166" y="57"/>
                    <a:pt x="166" y="57"/>
                  </a:cubicBezTo>
                  <a:cubicBezTo>
                    <a:pt x="158" y="63"/>
                    <a:pt x="158" y="63"/>
                    <a:pt x="158" y="63"/>
                  </a:cubicBezTo>
                  <a:cubicBezTo>
                    <a:pt x="150" y="55"/>
                    <a:pt x="150" y="55"/>
                    <a:pt x="150" y="55"/>
                  </a:cubicBezTo>
                  <a:cubicBezTo>
                    <a:pt x="146" y="52"/>
                    <a:pt x="146" y="52"/>
                    <a:pt x="146" y="52"/>
                  </a:cubicBezTo>
                  <a:cubicBezTo>
                    <a:pt x="136" y="42"/>
                    <a:pt x="136" y="42"/>
                    <a:pt x="136" y="42"/>
                  </a:cubicBezTo>
                  <a:cubicBezTo>
                    <a:pt x="134" y="40"/>
                    <a:pt x="134" y="40"/>
                    <a:pt x="134" y="40"/>
                  </a:cubicBezTo>
                  <a:cubicBezTo>
                    <a:pt x="131" y="37"/>
                    <a:pt x="127" y="36"/>
                    <a:pt x="123" y="39"/>
                  </a:cubicBezTo>
                  <a:cubicBezTo>
                    <a:pt x="114" y="46"/>
                    <a:pt x="114" y="46"/>
                    <a:pt x="114" y="46"/>
                  </a:cubicBezTo>
                  <a:cubicBezTo>
                    <a:pt x="104" y="54"/>
                    <a:pt x="104" y="54"/>
                    <a:pt x="104" y="54"/>
                  </a:cubicBezTo>
                  <a:cubicBezTo>
                    <a:pt x="97" y="58"/>
                    <a:pt x="97" y="58"/>
                    <a:pt x="97" y="58"/>
                  </a:cubicBezTo>
                  <a:cubicBezTo>
                    <a:pt x="94" y="61"/>
                    <a:pt x="94" y="61"/>
                    <a:pt x="94" y="61"/>
                  </a:cubicBezTo>
                  <a:cubicBezTo>
                    <a:pt x="62" y="85"/>
                    <a:pt x="62" y="85"/>
                    <a:pt x="62" y="85"/>
                  </a:cubicBezTo>
                  <a:cubicBezTo>
                    <a:pt x="61" y="86"/>
                    <a:pt x="61" y="86"/>
                    <a:pt x="61" y="86"/>
                  </a:cubicBezTo>
                  <a:cubicBezTo>
                    <a:pt x="51" y="93"/>
                    <a:pt x="51" y="93"/>
                    <a:pt x="51" y="93"/>
                  </a:cubicBezTo>
                  <a:cubicBezTo>
                    <a:pt x="9" y="124"/>
                    <a:pt x="9" y="124"/>
                    <a:pt x="9" y="124"/>
                  </a:cubicBezTo>
                  <a:cubicBezTo>
                    <a:pt x="4" y="128"/>
                    <a:pt x="4" y="128"/>
                    <a:pt x="4" y="128"/>
                  </a:cubicBezTo>
                  <a:cubicBezTo>
                    <a:pt x="1" y="131"/>
                    <a:pt x="0" y="136"/>
                    <a:pt x="3" y="140"/>
                  </a:cubicBezTo>
                  <a:cubicBezTo>
                    <a:pt x="5" y="143"/>
                    <a:pt x="8" y="144"/>
                    <a:pt x="11" y="143"/>
                  </a:cubicBezTo>
                  <a:cubicBezTo>
                    <a:pt x="12" y="143"/>
                    <a:pt x="14" y="143"/>
                    <a:pt x="15" y="142"/>
                  </a:cubicBezTo>
                  <a:cubicBezTo>
                    <a:pt x="51" y="114"/>
                    <a:pt x="51" y="114"/>
                    <a:pt x="51" y="114"/>
                  </a:cubicBezTo>
                  <a:cubicBezTo>
                    <a:pt x="61" y="107"/>
                    <a:pt x="61" y="107"/>
                    <a:pt x="61" y="107"/>
                  </a:cubicBezTo>
                  <a:cubicBezTo>
                    <a:pt x="62" y="107"/>
                    <a:pt x="62" y="107"/>
                    <a:pt x="62" y="107"/>
                  </a:cubicBezTo>
                  <a:cubicBezTo>
                    <a:pt x="94" y="82"/>
                    <a:pt x="94" y="82"/>
                    <a:pt x="94" y="82"/>
                  </a:cubicBezTo>
                  <a:cubicBezTo>
                    <a:pt x="98" y="80"/>
                    <a:pt x="98" y="80"/>
                    <a:pt x="98" y="80"/>
                  </a:cubicBezTo>
                  <a:cubicBezTo>
                    <a:pt x="104" y="75"/>
                    <a:pt x="104" y="75"/>
                    <a:pt x="104" y="75"/>
                  </a:cubicBezTo>
                  <a:cubicBezTo>
                    <a:pt x="114" y="67"/>
                    <a:pt x="114" y="67"/>
                    <a:pt x="114" y="67"/>
                  </a:cubicBezTo>
                  <a:cubicBezTo>
                    <a:pt x="127" y="57"/>
                    <a:pt x="127" y="57"/>
                    <a:pt x="127" y="57"/>
                  </a:cubicBezTo>
                  <a:cubicBezTo>
                    <a:pt x="136" y="66"/>
                    <a:pt x="136" y="66"/>
                    <a:pt x="136" y="66"/>
                  </a:cubicBezTo>
                  <a:cubicBezTo>
                    <a:pt x="146" y="76"/>
                    <a:pt x="146" y="76"/>
                    <a:pt x="146" y="76"/>
                  </a:cubicBezTo>
                  <a:cubicBezTo>
                    <a:pt x="150" y="79"/>
                    <a:pt x="150" y="79"/>
                    <a:pt x="150" y="79"/>
                  </a:cubicBezTo>
                  <a:cubicBezTo>
                    <a:pt x="151" y="81"/>
                    <a:pt x="151" y="81"/>
                    <a:pt x="151" y="81"/>
                  </a:cubicBezTo>
                  <a:cubicBezTo>
                    <a:pt x="154" y="84"/>
                    <a:pt x="159" y="84"/>
                    <a:pt x="162" y="82"/>
                  </a:cubicBezTo>
                  <a:cubicBezTo>
                    <a:pt x="166" y="79"/>
                    <a:pt x="166" y="79"/>
                    <a:pt x="166" y="79"/>
                  </a:cubicBezTo>
                  <a:cubicBezTo>
                    <a:pt x="179" y="69"/>
                    <a:pt x="179" y="69"/>
                    <a:pt x="179" y="69"/>
                  </a:cubicBezTo>
                  <a:cubicBezTo>
                    <a:pt x="189" y="61"/>
                    <a:pt x="189" y="61"/>
                    <a:pt x="189" y="61"/>
                  </a:cubicBezTo>
                  <a:cubicBezTo>
                    <a:pt x="202" y="51"/>
                    <a:pt x="202" y="51"/>
                    <a:pt x="202" y="51"/>
                  </a:cubicBezTo>
                  <a:cubicBezTo>
                    <a:pt x="230" y="27"/>
                    <a:pt x="230" y="27"/>
                    <a:pt x="230" y="27"/>
                  </a:cubicBezTo>
                  <a:cubicBezTo>
                    <a:pt x="231" y="26"/>
                    <a:pt x="231" y="26"/>
                    <a:pt x="231" y="26"/>
                  </a:cubicBezTo>
                  <a:cubicBezTo>
                    <a:pt x="231" y="46"/>
                    <a:pt x="231" y="46"/>
                    <a:pt x="231" y="46"/>
                  </a:cubicBezTo>
                  <a:cubicBezTo>
                    <a:pt x="231" y="50"/>
                    <a:pt x="234" y="54"/>
                    <a:pt x="239" y="54"/>
                  </a:cubicBezTo>
                  <a:cubicBezTo>
                    <a:pt x="244" y="54"/>
                    <a:pt x="248" y="50"/>
                    <a:pt x="248" y="46"/>
                  </a:cubicBezTo>
                  <a:lnTo>
                    <a:pt x="248"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1" name="TextBox 50"/>
          <p:cNvSpPr txBox="1"/>
          <p:nvPr/>
        </p:nvSpPr>
        <p:spPr>
          <a:xfrm>
            <a:off x="6398696" y="3885667"/>
            <a:ext cx="748410" cy="707886"/>
          </a:xfrm>
          <a:prstGeom prst="rect">
            <a:avLst/>
          </a:prstGeom>
          <a:noFill/>
        </p:spPr>
        <p:txBody>
          <a:bodyPr wrap="none" rtlCol="0">
            <a:spAutoFit/>
          </a:bodyPr>
          <a:lstStyle/>
          <a:p>
            <a:pPr algn="ctr"/>
            <a:r>
              <a:rPr lang="en-US" sz="2667" b="1" dirty="0">
                <a:solidFill>
                  <a:schemeClr val="bg1"/>
                </a:solidFill>
              </a:rPr>
              <a:t>01</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2" name="TextBox 51"/>
          <p:cNvSpPr txBox="1"/>
          <p:nvPr/>
        </p:nvSpPr>
        <p:spPr>
          <a:xfrm>
            <a:off x="4815875" y="3567765"/>
            <a:ext cx="748410" cy="707886"/>
          </a:xfrm>
          <a:prstGeom prst="rect">
            <a:avLst/>
          </a:prstGeom>
          <a:noFill/>
        </p:spPr>
        <p:txBody>
          <a:bodyPr wrap="none" rtlCol="0">
            <a:spAutoFit/>
          </a:bodyPr>
          <a:lstStyle/>
          <a:p>
            <a:pPr algn="ctr"/>
            <a:r>
              <a:rPr lang="en-US" sz="2667" b="1" dirty="0">
                <a:solidFill>
                  <a:schemeClr val="bg1"/>
                </a:solidFill>
              </a:rPr>
              <a:t>02</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3" name="TextBox 52"/>
          <p:cNvSpPr txBox="1"/>
          <p:nvPr/>
        </p:nvSpPr>
        <p:spPr>
          <a:xfrm>
            <a:off x="5123884" y="2297231"/>
            <a:ext cx="748410" cy="707886"/>
          </a:xfrm>
          <a:prstGeom prst="rect">
            <a:avLst/>
          </a:prstGeom>
          <a:noFill/>
        </p:spPr>
        <p:txBody>
          <a:bodyPr wrap="none" rtlCol="0">
            <a:spAutoFit/>
          </a:bodyPr>
          <a:lstStyle/>
          <a:p>
            <a:pPr algn="ctr"/>
            <a:r>
              <a:rPr lang="en-US" sz="2667" b="1" dirty="0">
                <a:solidFill>
                  <a:schemeClr val="bg1"/>
                </a:solidFill>
              </a:rPr>
              <a:t>03</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sp>
        <p:nvSpPr>
          <p:cNvPr id="54" name="TextBox 53"/>
          <p:cNvSpPr txBox="1"/>
          <p:nvPr/>
        </p:nvSpPr>
        <p:spPr>
          <a:xfrm>
            <a:off x="6561256" y="2528237"/>
            <a:ext cx="748410" cy="707886"/>
          </a:xfrm>
          <a:prstGeom prst="rect">
            <a:avLst/>
          </a:prstGeom>
          <a:noFill/>
        </p:spPr>
        <p:txBody>
          <a:bodyPr wrap="none" rtlCol="0">
            <a:spAutoFit/>
          </a:bodyPr>
          <a:lstStyle/>
          <a:p>
            <a:pPr algn="ctr"/>
            <a:r>
              <a:rPr lang="en-US" sz="2667" b="1" dirty="0">
                <a:solidFill>
                  <a:schemeClr val="bg1"/>
                </a:solidFill>
              </a:rPr>
              <a:t>04</a:t>
            </a:r>
            <a:br>
              <a:rPr lang="en-US" sz="1467" dirty="0">
                <a:solidFill>
                  <a:schemeClr val="bg1"/>
                </a:solidFill>
              </a:rPr>
            </a:br>
            <a:r>
              <a:rPr lang="en-US" sz="1333" b="1" dirty="0">
                <a:solidFill>
                  <a:schemeClr val="bg1"/>
                </a:solidFill>
              </a:rPr>
              <a:t>OPTION</a:t>
            </a:r>
            <a:endParaRPr lang="en-US" sz="1467" b="1" dirty="0">
              <a:solidFill>
                <a:schemeClr val="bg1"/>
              </a:solidFill>
            </a:endParaRPr>
          </a:p>
        </p:txBody>
      </p:sp>
      <p:grpSp>
        <p:nvGrpSpPr>
          <p:cNvPr id="55" name="Group 16"/>
          <p:cNvGrpSpPr/>
          <p:nvPr/>
        </p:nvGrpSpPr>
        <p:grpSpPr>
          <a:xfrm>
            <a:off x="8128002" y="1951563"/>
            <a:ext cx="2926080" cy="901517"/>
            <a:chOff x="5638262" y="1484028"/>
            <a:chExt cx="2749866" cy="676137"/>
          </a:xfrm>
        </p:grpSpPr>
        <p:sp>
          <p:nvSpPr>
            <p:cNvPr id="56" name="TextBox 55"/>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239BD3"/>
                  </a:solidFill>
                  <a:latin typeface="Candara" panose="020E0502030303020204" pitchFamily="34" charset="0"/>
                </a:rPr>
                <a:t>Title Goes Here</a:t>
              </a:r>
            </a:p>
          </p:txBody>
        </p:sp>
        <p:sp>
          <p:nvSpPr>
            <p:cNvPr id="57" name="TextBox 56"/>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58" name="Group 16"/>
          <p:cNvGrpSpPr/>
          <p:nvPr/>
        </p:nvGrpSpPr>
        <p:grpSpPr>
          <a:xfrm>
            <a:off x="8128002" y="4119030"/>
            <a:ext cx="2926080" cy="901517"/>
            <a:chOff x="5638262" y="1484028"/>
            <a:chExt cx="2749866" cy="676137"/>
          </a:xfrm>
        </p:grpSpPr>
        <p:sp>
          <p:nvSpPr>
            <p:cNvPr id="59" name="TextBox 58"/>
            <p:cNvSpPr txBox="1"/>
            <p:nvPr/>
          </p:nvSpPr>
          <p:spPr>
            <a:xfrm>
              <a:off x="5638263" y="1484028"/>
              <a:ext cx="1260914" cy="184666"/>
            </a:xfrm>
            <a:prstGeom prst="rect">
              <a:avLst/>
            </a:prstGeom>
            <a:noFill/>
          </p:spPr>
          <p:txBody>
            <a:bodyPr wrap="none" lIns="0" tIns="0" rIns="0" bIns="0" rtlCol="0" anchor="ctr">
              <a:spAutoFit/>
            </a:bodyPr>
            <a:lstStyle/>
            <a:p>
              <a:r>
                <a:rPr lang="en-US" sz="1600" b="1" dirty="0">
                  <a:solidFill>
                    <a:srgbClr val="157EBF"/>
                  </a:solidFill>
                  <a:latin typeface="Candara" panose="020E0502030303020204" pitchFamily="34" charset="0"/>
                </a:rPr>
                <a:t>Title Goes Here</a:t>
              </a:r>
            </a:p>
          </p:txBody>
        </p:sp>
        <p:sp>
          <p:nvSpPr>
            <p:cNvPr id="60" name="TextBox 59"/>
            <p:cNvSpPr txBox="1"/>
            <p:nvPr/>
          </p:nvSpPr>
          <p:spPr>
            <a:xfrm>
              <a:off x="5638262" y="1698645"/>
              <a:ext cx="2749866" cy="461520"/>
            </a:xfrm>
            <a:prstGeom prst="rect">
              <a:avLst/>
            </a:prstGeom>
            <a:noFill/>
          </p:spPr>
          <p:txBody>
            <a:bodyPr wrap="square" lIns="0" tIns="0" rIns="0" bIns="0" rtlCol="0" anchor="t">
              <a:spAutoFit/>
            </a:bodyPr>
            <a:lstStyle/>
            <a:p>
              <a:pP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1" name="Group 16"/>
          <p:cNvGrpSpPr/>
          <p:nvPr/>
        </p:nvGrpSpPr>
        <p:grpSpPr>
          <a:xfrm>
            <a:off x="1242735" y="1951563"/>
            <a:ext cx="2926080" cy="901517"/>
            <a:chOff x="5638262" y="1484028"/>
            <a:chExt cx="2749866" cy="676137"/>
          </a:xfrm>
        </p:grpSpPr>
        <p:sp>
          <p:nvSpPr>
            <p:cNvPr id="62" name="TextBox 61"/>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36B8E3"/>
                  </a:solidFill>
                  <a:latin typeface="Candara" panose="020E0502030303020204" pitchFamily="34" charset="0"/>
                </a:rPr>
                <a:t>Title Goes Here</a:t>
              </a:r>
            </a:p>
          </p:txBody>
        </p:sp>
        <p:sp>
          <p:nvSpPr>
            <p:cNvPr id="63" name="TextBox 62"/>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p>
          </p:txBody>
        </p:sp>
      </p:grpSp>
      <p:grpSp>
        <p:nvGrpSpPr>
          <p:cNvPr id="64" name="Group 16"/>
          <p:cNvGrpSpPr/>
          <p:nvPr/>
        </p:nvGrpSpPr>
        <p:grpSpPr>
          <a:xfrm>
            <a:off x="1242735" y="4119030"/>
            <a:ext cx="2926080" cy="901517"/>
            <a:chOff x="5638262" y="1484028"/>
            <a:chExt cx="2749866" cy="676137"/>
          </a:xfrm>
        </p:grpSpPr>
        <p:sp>
          <p:nvSpPr>
            <p:cNvPr id="65" name="TextBox 64"/>
            <p:cNvSpPr txBox="1"/>
            <p:nvPr/>
          </p:nvSpPr>
          <p:spPr>
            <a:xfrm>
              <a:off x="7027271" y="1484028"/>
              <a:ext cx="1260914" cy="184666"/>
            </a:xfrm>
            <a:prstGeom prst="rect">
              <a:avLst/>
            </a:prstGeom>
            <a:noFill/>
          </p:spPr>
          <p:txBody>
            <a:bodyPr wrap="none" lIns="0" tIns="0" rIns="0" bIns="0" rtlCol="0" anchor="ctr">
              <a:spAutoFit/>
            </a:bodyPr>
            <a:lstStyle/>
            <a:p>
              <a:pPr algn="r"/>
              <a:r>
                <a:rPr lang="en-US" sz="1600" b="1" dirty="0">
                  <a:solidFill>
                    <a:srgbClr val="0967B9"/>
                  </a:solidFill>
                  <a:latin typeface="Candara" panose="020E0502030303020204" pitchFamily="34" charset="0"/>
                </a:rPr>
                <a:t>Title Goes Here</a:t>
              </a:r>
            </a:p>
          </p:txBody>
        </p:sp>
        <p:sp>
          <p:nvSpPr>
            <p:cNvPr id="66" name="TextBox 65"/>
            <p:cNvSpPr txBox="1"/>
            <p:nvPr/>
          </p:nvSpPr>
          <p:spPr>
            <a:xfrm>
              <a:off x="5638262" y="1698645"/>
              <a:ext cx="2749866" cy="461520"/>
            </a:xfrm>
            <a:prstGeom prst="rect">
              <a:avLst/>
            </a:prstGeom>
            <a:noFill/>
          </p:spPr>
          <p:txBody>
            <a:bodyPr wrap="square" lIns="0" tIns="0" rIns="0" bIns="0" rtlCol="0" anchor="t">
              <a:spAutoFit/>
            </a:bodyPr>
            <a:lstStyle/>
            <a:p>
              <a:pPr algn="r" defTabSz="1219170">
                <a:spcBef>
                  <a:spcPct val="20000"/>
                </a:spcBef>
                <a:defRPr/>
              </a:pPr>
              <a:r>
                <a:rPr lang="en-US" sz="1333" dirty="0">
                  <a:solidFill>
                    <a:srgbClr val="56595E"/>
                  </a:solidFill>
                  <a:latin typeface="Candara" panose="020E0502030303020204" pitchFamily="34" charset="0"/>
                </a:rPr>
                <a:t>There are many variations of passages of lorem ipsum available, but the majority suffered alteration some form</a:t>
              </a:r>
              <a:r>
                <a:rPr lang="en-US" sz="1333" dirty="0">
                  <a:solidFill>
                    <a:srgbClr val="56595E"/>
                  </a:solidFill>
                </a:rPr>
                <a:t>.</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rgbClr val="55595E"/>
                  </a:solidFill>
                  <a:latin typeface="Candara" panose="020E0502030303020204" pitchFamily="34" charset="0"/>
                </a:rPr>
                <a:t>Your Subtitle</a:t>
              </a:r>
            </a:p>
          </p:txBody>
        </p:sp>
      </p:grpSp>
      <p:pic>
        <p:nvPicPr>
          <p:cNvPr id="35" name="Picture 3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95351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50"/>
                                        </p:tgtEl>
                                        <p:attrNameLst>
                                          <p:attrName>style.visibility</p:attrName>
                                        </p:attrNameLst>
                                      </p:cBhvr>
                                      <p:to>
                                        <p:strVal val="visible"/>
                                      </p:to>
                                    </p:set>
                                    <p:anim calcmode="lin" valueType="num">
                                      <p:cBhvr additive="base">
                                        <p:cTn id="11" dur="500" fill="hold"/>
                                        <p:tgtEl>
                                          <p:spTgt spid="50"/>
                                        </p:tgtEl>
                                        <p:attrNameLst>
                                          <p:attrName>ppt_x</p:attrName>
                                        </p:attrNameLst>
                                      </p:cBhvr>
                                      <p:tavLst>
                                        <p:tav tm="0">
                                          <p:val>
                                            <p:strVal val="#ppt_x"/>
                                          </p:val>
                                        </p:tav>
                                        <p:tav tm="100000">
                                          <p:val>
                                            <p:strVal val="#ppt_x"/>
                                          </p:val>
                                        </p:tav>
                                      </p:tavLst>
                                    </p:anim>
                                    <p:anim calcmode="lin" valueType="num">
                                      <p:cBhvr additive="base">
                                        <p:cTn id="12" dur="500" fill="hold"/>
                                        <p:tgtEl>
                                          <p:spTgt spid="5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0" fill="hold" grpId="0" nodeType="afterEffect">
                                  <p:stCondLst>
                                    <p:cond delay="0"/>
                                  </p:stCondLst>
                                  <p:childTnLst>
                                    <p:set>
                                      <p:cBhvr>
                                        <p:cTn id="15" dur="1" fill="hold">
                                          <p:stCondLst>
                                            <p:cond delay="0"/>
                                          </p:stCondLst>
                                        </p:cTn>
                                        <p:tgtEl>
                                          <p:spTgt spid="4104"/>
                                        </p:tgtEl>
                                        <p:attrNameLst>
                                          <p:attrName>style.visibility</p:attrName>
                                        </p:attrNameLst>
                                      </p:cBhvr>
                                      <p:to>
                                        <p:strVal val="visible"/>
                                      </p:to>
                                    </p:set>
                                    <p:anim calcmode="lin" valueType="num">
                                      <p:cBhvr>
                                        <p:cTn id="16" dur="500" fill="hold"/>
                                        <p:tgtEl>
                                          <p:spTgt spid="4104"/>
                                        </p:tgtEl>
                                        <p:attrNameLst>
                                          <p:attrName>ppt_w</p:attrName>
                                        </p:attrNameLst>
                                      </p:cBhvr>
                                      <p:tavLst>
                                        <p:tav tm="0">
                                          <p:val>
                                            <p:fltVal val="0"/>
                                          </p:val>
                                        </p:tav>
                                        <p:tav tm="100000">
                                          <p:val>
                                            <p:strVal val="#ppt_w"/>
                                          </p:val>
                                        </p:tav>
                                      </p:tavLst>
                                    </p:anim>
                                    <p:anim calcmode="lin" valueType="num">
                                      <p:cBhvr>
                                        <p:cTn id="17" dur="500" fill="hold"/>
                                        <p:tgtEl>
                                          <p:spTgt spid="4104"/>
                                        </p:tgtEl>
                                        <p:attrNameLst>
                                          <p:attrName>ppt_h</p:attrName>
                                        </p:attrNameLst>
                                      </p:cBhvr>
                                      <p:tavLst>
                                        <p:tav tm="0">
                                          <p:val>
                                            <p:fltVal val="0"/>
                                          </p:val>
                                        </p:tav>
                                        <p:tav tm="100000">
                                          <p:val>
                                            <p:strVal val="#ppt_h"/>
                                          </p:val>
                                        </p:tav>
                                      </p:tavLst>
                                    </p:anim>
                                    <p:animEffect transition="in" filter="fade">
                                      <p:cBhvr>
                                        <p:cTn id="18" dur="500"/>
                                        <p:tgtEl>
                                          <p:spTgt spid="4104"/>
                                        </p:tgtEl>
                                      </p:cBhvr>
                                    </p:animEffect>
                                  </p:childTnLst>
                                </p:cTn>
                              </p:par>
                            </p:childTnLst>
                          </p:cTn>
                        </p:par>
                        <p:par>
                          <p:cTn id="19" fill="hold">
                            <p:stCondLst>
                              <p:cond delay="1750"/>
                            </p:stCondLst>
                            <p:childTnLst>
                              <p:par>
                                <p:cTn id="20" presetID="10" presetClass="entr" presetSubtype="0" fill="hold" grpId="0" nodeType="afterEffect">
                                  <p:stCondLst>
                                    <p:cond delay="0"/>
                                  </p:stCondLst>
                                  <p:childTnLst>
                                    <p:set>
                                      <p:cBhvr>
                                        <p:cTn id="21" dur="1" fill="hold">
                                          <p:stCondLst>
                                            <p:cond delay="0"/>
                                          </p:stCondLst>
                                        </p:cTn>
                                        <p:tgtEl>
                                          <p:spTgt spid="51"/>
                                        </p:tgtEl>
                                        <p:attrNameLst>
                                          <p:attrName>style.visibility</p:attrName>
                                        </p:attrNameLst>
                                      </p:cBhvr>
                                      <p:to>
                                        <p:strVal val="visible"/>
                                      </p:to>
                                    </p:set>
                                    <p:animEffect transition="in" filter="fade">
                                      <p:cBhvr>
                                        <p:cTn id="22" dur="500"/>
                                        <p:tgtEl>
                                          <p:spTgt spid="51"/>
                                        </p:tgtEl>
                                      </p:cBhvr>
                                    </p:animEffect>
                                  </p:childTnLst>
                                </p:cTn>
                              </p:par>
                              <p:par>
                                <p:cTn id="23" presetID="2" presetClass="entr" presetSubtype="2" fill="hold" nodeType="withEffect">
                                  <p:stCondLst>
                                    <p:cond delay="0"/>
                                  </p:stCondLst>
                                  <p:childTnLst>
                                    <p:set>
                                      <p:cBhvr>
                                        <p:cTn id="24" dur="1" fill="hold">
                                          <p:stCondLst>
                                            <p:cond delay="0"/>
                                          </p:stCondLst>
                                        </p:cTn>
                                        <p:tgtEl>
                                          <p:spTgt spid="58"/>
                                        </p:tgtEl>
                                        <p:attrNameLst>
                                          <p:attrName>style.visibility</p:attrName>
                                        </p:attrNameLst>
                                      </p:cBhvr>
                                      <p:to>
                                        <p:strVal val="visible"/>
                                      </p:to>
                                    </p:set>
                                    <p:anim calcmode="lin" valueType="num">
                                      <p:cBhvr additive="base">
                                        <p:cTn id="25" dur="500" fill="hold"/>
                                        <p:tgtEl>
                                          <p:spTgt spid="58"/>
                                        </p:tgtEl>
                                        <p:attrNameLst>
                                          <p:attrName>ppt_x</p:attrName>
                                        </p:attrNameLst>
                                      </p:cBhvr>
                                      <p:tavLst>
                                        <p:tav tm="0">
                                          <p:val>
                                            <p:strVal val="1+#ppt_w/2"/>
                                          </p:val>
                                        </p:tav>
                                        <p:tav tm="100000">
                                          <p:val>
                                            <p:strVal val="#ppt_x"/>
                                          </p:val>
                                        </p:tav>
                                      </p:tavLst>
                                    </p:anim>
                                    <p:anim calcmode="lin" valueType="num">
                                      <p:cBhvr additive="base">
                                        <p:cTn id="26" dur="500" fill="hold"/>
                                        <p:tgtEl>
                                          <p:spTgt spid="58"/>
                                        </p:tgtEl>
                                        <p:attrNameLst>
                                          <p:attrName>ppt_y</p:attrName>
                                        </p:attrNameLst>
                                      </p:cBhvr>
                                      <p:tavLst>
                                        <p:tav tm="0">
                                          <p:val>
                                            <p:strVal val="#ppt_y"/>
                                          </p:val>
                                        </p:tav>
                                        <p:tav tm="100000">
                                          <p:val>
                                            <p:strVal val="#ppt_y"/>
                                          </p:val>
                                        </p:tav>
                                      </p:tavLst>
                                    </p:anim>
                                  </p:childTnLst>
                                </p:cTn>
                              </p:par>
                            </p:childTnLst>
                          </p:cTn>
                        </p:par>
                        <p:par>
                          <p:cTn id="27" fill="hold">
                            <p:stCondLst>
                              <p:cond delay="2250"/>
                            </p:stCondLst>
                            <p:childTnLst>
                              <p:par>
                                <p:cTn id="28" presetID="53" presetClass="entr" presetSubtype="0" fill="hold" grpId="0" nodeType="afterEffect">
                                  <p:stCondLst>
                                    <p:cond delay="0"/>
                                  </p:stCondLst>
                                  <p:childTnLst>
                                    <p:set>
                                      <p:cBhvr>
                                        <p:cTn id="29" dur="1" fill="hold">
                                          <p:stCondLst>
                                            <p:cond delay="0"/>
                                          </p:stCondLst>
                                        </p:cTn>
                                        <p:tgtEl>
                                          <p:spTgt spid="4103"/>
                                        </p:tgtEl>
                                        <p:attrNameLst>
                                          <p:attrName>style.visibility</p:attrName>
                                        </p:attrNameLst>
                                      </p:cBhvr>
                                      <p:to>
                                        <p:strVal val="visible"/>
                                      </p:to>
                                    </p:set>
                                    <p:anim calcmode="lin" valueType="num">
                                      <p:cBhvr>
                                        <p:cTn id="30" dur="500" fill="hold"/>
                                        <p:tgtEl>
                                          <p:spTgt spid="4103"/>
                                        </p:tgtEl>
                                        <p:attrNameLst>
                                          <p:attrName>ppt_w</p:attrName>
                                        </p:attrNameLst>
                                      </p:cBhvr>
                                      <p:tavLst>
                                        <p:tav tm="0">
                                          <p:val>
                                            <p:fltVal val="0"/>
                                          </p:val>
                                        </p:tav>
                                        <p:tav tm="100000">
                                          <p:val>
                                            <p:strVal val="#ppt_w"/>
                                          </p:val>
                                        </p:tav>
                                      </p:tavLst>
                                    </p:anim>
                                    <p:anim calcmode="lin" valueType="num">
                                      <p:cBhvr>
                                        <p:cTn id="31" dur="500" fill="hold"/>
                                        <p:tgtEl>
                                          <p:spTgt spid="4103"/>
                                        </p:tgtEl>
                                        <p:attrNameLst>
                                          <p:attrName>ppt_h</p:attrName>
                                        </p:attrNameLst>
                                      </p:cBhvr>
                                      <p:tavLst>
                                        <p:tav tm="0">
                                          <p:val>
                                            <p:fltVal val="0"/>
                                          </p:val>
                                        </p:tav>
                                        <p:tav tm="100000">
                                          <p:val>
                                            <p:strVal val="#ppt_h"/>
                                          </p:val>
                                        </p:tav>
                                      </p:tavLst>
                                    </p:anim>
                                    <p:animEffect transition="in" filter="fade">
                                      <p:cBhvr>
                                        <p:cTn id="32" dur="500"/>
                                        <p:tgtEl>
                                          <p:spTgt spid="4103"/>
                                        </p:tgtEl>
                                      </p:cBhvr>
                                    </p:animEffect>
                                  </p:childTnLst>
                                </p:cTn>
                              </p:par>
                            </p:childTnLst>
                          </p:cTn>
                        </p:par>
                        <p:par>
                          <p:cTn id="33" fill="hold">
                            <p:stCondLst>
                              <p:cond delay="2750"/>
                            </p:stCondLst>
                            <p:childTnLst>
                              <p:par>
                                <p:cTn id="34" presetID="10" presetClass="entr" presetSubtype="0" fill="hold" grpId="0" nodeType="afterEffect">
                                  <p:stCondLst>
                                    <p:cond delay="0"/>
                                  </p:stCondLst>
                                  <p:childTnLst>
                                    <p:set>
                                      <p:cBhvr>
                                        <p:cTn id="35" dur="1" fill="hold">
                                          <p:stCondLst>
                                            <p:cond delay="0"/>
                                          </p:stCondLst>
                                        </p:cTn>
                                        <p:tgtEl>
                                          <p:spTgt spid="52"/>
                                        </p:tgtEl>
                                        <p:attrNameLst>
                                          <p:attrName>style.visibility</p:attrName>
                                        </p:attrNameLst>
                                      </p:cBhvr>
                                      <p:to>
                                        <p:strVal val="visible"/>
                                      </p:to>
                                    </p:set>
                                    <p:animEffect transition="in" filter="fade">
                                      <p:cBhvr>
                                        <p:cTn id="36" dur="500"/>
                                        <p:tgtEl>
                                          <p:spTgt spid="52"/>
                                        </p:tgtEl>
                                      </p:cBhvr>
                                    </p:animEffect>
                                  </p:childTnLst>
                                </p:cTn>
                              </p:par>
                              <p:par>
                                <p:cTn id="37" presetID="2" presetClass="entr" presetSubtype="8" fill="hold" nodeType="withEffect">
                                  <p:stCondLst>
                                    <p:cond delay="0"/>
                                  </p:stCondLst>
                                  <p:childTnLst>
                                    <p:set>
                                      <p:cBhvr>
                                        <p:cTn id="38" dur="1" fill="hold">
                                          <p:stCondLst>
                                            <p:cond delay="0"/>
                                          </p:stCondLst>
                                        </p:cTn>
                                        <p:tgtEl>
                                          <p:spTgt spid="64"/>
                                        </p:tgtEl>
                                        <p:attrNameLst>
                                          <p:attrName>style.visibility</p:attrName>
                                        </p:attrNameLst>
                                      </p:cBhvr>
                                      <p:to>
                                        <p:strVal val="visible"/>
                                      </p:to>
                                    </p:set>
                                    <p:anim calcmode="lin" valueType="num">
                                      <p:cBhvr additive="base">
                                        <p:cTn id="39" dur="500" fill="hold"/>
                                        <p:tgtEl>
                                          <p:spTgt spid="64"/>
                                        </p:tgtEl>
                                        <p:attrNameLst>
                                          <p:attrName>ppt_x</p:attrName>
                                        </p:attrNameLst>
                                      </p:cBhvr>
                                      <p:tavLst>
                                        <p:tav tm="0">
                                          <p:val>
                                            <p:strVal val="0-#ppt_w/2"/>
                                          </p:val>
                                        </p:tav>
                                        <p:tav tm="100000">
                                          <p:val>
                                            <p:strVal val="#ppt_x"/>
                                          </p:val>
                                        </p:tav>
                                      </p:tavLst>
                                    </p:anim>
                                    <p:anim calcmode="lin" valueType="num">
                                      <p:cBhvr additive="base">
                                        <p:cTn id="40" dur="500" fill="hold"/>
                                        <p:tgtEl>
                                          <p:spTgt spid="64"/>
                                        </p:tgtEl>
                                        <p:attrNameLst>
                                          <p:attrName>ppt_y</p:attrName>
                                        </p:attrNameLst>
                                      </p:cBhvr>
                                      <p:tavLst>
                                        <p:tav tm="0">
                                          <p:val>
                                            <p:strVal val="#ppt_y"/>
                                          </p:val>
                                        </p:tav>
                                        <p:tav tm="100000">
                                          <p:val>
                                            <p:strVal val="#ppt_y"/>
                                          </p:val>
                                        </p:tav>
                                      </p:tavLst>
                                    </p:anim>
                                  </p:childTnLst>
                                </p:cTn>
                              </p:par>
                            </p:childTnLst>
                          </p:cTn>
                        </p:par>
                        <p:par>
                          <p:cTn id="41" fill="hold">
                            <p:stCondLst>
                              <p:cond delay="3250"/>
                            </p:stCondLst>
                            <p:childTnLst>
                              <p:par>
                                <p:cTn id="42" presetID="53" presetClass="entr" presetSubtype="0" fill="hold" grpId="0" nodeType="afterEffect">
                                  <p:stCondLst>
                                    <p:cond delay="0"/>
                                  </p:stCondLst>
                                  <p:childTnLst>
                                    <p:set>
                                      <p:cBhvr>
                                        <p:cTn id="43" dur="1" fill="hold">
                                          <p:stCondLst>
                                            <p:cond delay="0"/>
                                          </p:stCondLst>
                                        </p:cTn>
                                        <p:tgtEl>
                                          <p:spTgt spid="4101"/>
                                        </p:tgtEl>
                                        <p:attrNameLst>
                                          <p:attrName>style.visibility</p:attrName>
                                        </p:attrNameLst>
                                      </p:cBhvr>
                                      <p:to>
                                        <p:strVal val="visible"/>
                                      </p:to>
                                    </p:set>
                                    <p:anim calcmode="lin" valueType="num">
                                      <p:cBhvr>
                                        <p:cTn id="44" dur="500" fill="hold"/>
                                        <p:tgtEl>
                                          <p:spTgt spid="4101"/>
                                        </p:tgtEl>
                                        <p:attrNameLst>
                                          <p:attrName>ppt_w</p:attrName>
                                        </p:attrNameLst>
                                      </p:cBhvr>
                                      <p:tavLst>
                                        <p:tav tm="0">
                                          <p:val>
                                            <p:fltVal val="0"/>
                                          </p:val>
                                        </p:tav>
                                        <p:tav tm="100000">
                                          <p:val>
                                            <p:strVal val="#ppt_w"/>
                                          </p:val>
                                        </p:tav>
                                      </p:tavLst>
                                    </p:anim>
                                    <p:anim calcmode="lin" valueType="num">
                                      <p:cBhvr>
                                        <p:cTn id="45" dur="500" fill="hold"/>
                                        <p:tgtEl>
                                          <p:spTgt spid="4101"/>
                                        </p:tgtEl>
                                        <p:attrNameLst>
                                          <p:attrName>ppt_h</p:attrName>
                                        </p:attrNameLst>
                                      </p:cBhvr>
                                      <p:tavLst>
                                        <p:tav tm="0">
                                          <p:val>
                                            <p:fltVal val="0"/>
                                          </p:val>
                                        </p:tav>
                                        <p:tav tm="100000">
                                          <p:val>
                                            <p:strVal val="#ppt_h"/>
                                          </p:val>
                                        </p:tav>
                                      </p:tavLst>
                                    </p:anim>
                                    <p:animEffect transition="in" filter="fade">
                                      <p:cBhvr>
                                        <p:cTn id="46" dur="500"/>
                                        <p:tgtEl>
                                          <p:spTgt spid="4101"/>
                                        </p:tgtEl>
                                      </p:cBhvr>
                                    </p:animEffect>
                                  </p:childTnLst>
                                </p:cTn>
                              </p:par>
                            </p:childTnLst>
                          </p:cTn>
                        </p:par>
                        <p:par>
                          <p:cTn id="47" fill="hold">
                            <p:stCondLst>
                              <p:cond delay="3750"/>
                            </p:stCondLst>
                            <p:childTnLst>
                              <p:par>
                                <p:cTn id="48" presetID="10" presetClass="entr" presetSubtype="0" fill="hold" grpId="0" nodeType="afterEffect">
                                  <p:stCondLst>
                                    <p:cond delay="0"/>
                                  </p:stCondLst>
                                  <p:childTnLst>
                                    <p:set>
                                      <p:cBhvr>
                                        <p:cTn id="49" dur="1" fill="hold">
                                          <p:stCondLst>
                                            <p:cond delay="0"/>
                                          </p:stCondLst>
                                        </p:cTn>
                                        <p:tgtEl>
                                          <p:spTgt spid="53"/>
                                        </p:tgtEl>
                                        <p:attrNameLst>
                                          <p:attrName>style.visibility</p:attrName>
                                        </p:attrNameLst>
                                      </p:cBhvr>
                                      <p:to>
                                        <p:strVal val="visible"/>
                                      </p:to>
                                    </p:set>
                                    <p:animEffect transition="in" filter="fade">
                                      <p:cBhvr>
                                        <p:cTn id="50" dur="500"/>
                                        <p:tgtEl>
                                          <p:spTgt spid="53"/>
                                        </p:tgtEl>
                                      </p:cBhvr>
                                    </p:animEffect>
                                  </p:childTnLst>
                                </p:cTn>
                              </p:par>
                              <p:par>
                                <p:cTn id="51" presetID="2" presetClass="entr" presetSubtype="8" fill="hold" nodeType="withEffect">
                                  <p:stCondLst>
                                    <p:cond delay="0"/>
                                  </p:stCondLst>
                                  <p:childTnLst>
                                    <p:set>
                                      <p:cBhvr>
                                        <p:cTn id="52" dur="1" fill="hold">
                                          <p:stCondLst>
                                            <p:cond delay="0"/>
                                          </p:stCondLst>
                                        </p:cTn>
                                        <p:tgtEl>
                                          <p:spTgt spid="61"/>
                                        </p:tgtEl>
                                        <p:attrNameLst>
                                          <p:attrName>style.visibility</p:attrName>
                                        </p:attrNameLst>
                                      </p:cBhvr>
                                      <p:to>
                                        <p:strVal val="visible"/>
                                      </p:to>
                                    </p:set>
                                    <p:anim calcmode="lin" valueType="num">
                                      <p:cBhvr additive="base">
                                        <p:cTn id="53" dur="500" fill="hold"/>
                                        <p:tgtEl>
                                          <p:spTgt spid="61"/>
                                        </p:tgtEl>
                                        <p:attrNameLst>
                                          <p:attrName>ppt_x</p:attrName>
                                        </p:attrNameLst>
                                      </p:cBhvr>
                                      <p:tavLst>
                                        <p:tav tm="0">
                                          <p:val>
                                            <p:strVal val="0-#ppt_w/2"/>
                                          </p:val>
                                        </p:tav>
                                        <p:tav tm="100000">
                                          <p:val>
                                            <p:strVal val="#ppt_x"/>
                                          </p:val>
                                        </p:tav>
                                      </p:tavLst>
                                    </p:anim>
                                    <p:anim calcmode="lin" valueType="num">
                                      <p:cBhvr additive="base">
                                        <p:cTn id="54" dur="500" fill="hold"/>
                                        <p:tgtEl>
                                          <p:spTgt spid="61"/>
                                        </p:tgtEl>
                                        <p:attrNameLst>
                                          <p:attrName>ppt_y</p:attrName>
                                        </p:attrNameLst>
                                      </p:cBhvr>
                                      <p:tavLst>
                                        <p:tav tm="0">
                                          <p:val>
                                            <p:strVal val="#ppt_y"/>
                                          </p:val>
                                        </p:tav>
                                        <p:tav tm="100000">
                                          <p:val>
                                            <p:strVal val="#ppt_y"/>
                                          </p:val>
                                        </p:tav>
                                      </p:tavLst>
                                    </p:anim>
                                  </p:childTnLst>
                                </p:cTn>
                              </p:par>
                            </p:childTnLst>
                          </p:cTn>
                        </p:par>
                        <p:par>
                          <p:cTn id="55" fill="hold">
                            <p:stCondLst>
                              <p:cond delay="4250"/>
                            </p:stCondLst>
                            <p:childTnLst>
                              <p:par>
                                <p:cTn id="56" presetID="53" presetClass="entr" presetSubtype="0" fill="hold" grpId="0" nodeType="afterEffect">
                                  <p:stCondLst>
                                    <p:cond delay="0"/>
                                  </p:stCondLst>
                                  <p:childTnLst>
                                    <p:set>
                                      <p:cBhvr>
                                        <p:cTn id="57" dur="1" fill="hold">
                                          <p:stCondLst>
                                            <p:cond delay="0"/>
                                          </p:stCondLst>
                                        </p:cTn>
                                        <p:tgtEl>
                                          <p:spTgt spid="4102"/>
                                        </p:tgtEl>
                                        <p:attrNameLst>
                                          <p:attrName>style.visibility</p:attrName>
                                        </p:attrNameLst>
                                      </p:cBhvr>
                                      <p:to>
                                        <p:strVal val="visible"/>
                                      </p:to>
                                    </p:set>
                                    <p:anim calcmode="lin" valueType="num">
                                      <p:cBhvr>
                                        <p:cTn id="58" dur="500" fill="hold"/>
                                        <p:tgtEl>
                                          <p:spTgt spid="4102"/>
                                        </p:tgtEl>
                                        <p:attrNameLst>
                                          <p:attrName>ppt_w</p:attrName>
                                        </p:attrNameLst>
                                      </p:cBhvr>
                                      <p:tavLst>
                                        <p:tav tm="0">
                                          <p:val>
                                            <p:fltVal val="0"/>
                                          </p:val>
                                        </p:tav>
                                        <p:tav tm="100000">
                                          <p:val>
                                            <p:strVal val="#ppt_w"/>
                                          </p:val>
                                        </p:tav>
                                      </p:tavLst>
                                    </p:anim>
                                    <p:anim calcmode="lin" valueType="num">
                                      <p:cBhvr>
                                        <p:cTn id="59" dur="500" fill="hold"/>
                                        <p:tgtEl>
                                          <p:spTgt spid="4102"/>
                                        </p:tgtEl>
                                        <p:attrNameLst>
                                          <p:attrName>ppt_h</p:attrName>
                                        </p:attrNameLst>
                                      </p:cBhvr>
                                      <p:tavLst>
                                        <p:tav tm="0">
                                          <p:val>
                                            <p:fltVal val="0"/>
                                          </p:val>
                                        </p:tav>
                                        <p:tav tm="100000">
                                          <p:val>
                                            <p:strVal val="#ppt_h"/>
                                          </p:val>
                                        </p:tav>
                                      </p:tavLst>
                                    </p:anim>
                                    <p:animEffect transition="in" filter="fade">
                                      <p:cBhvr>
                                        <p:cTn id="60" dur="500"/>
                                        <p:tgtEl>
                                          <p:spTgt spid="4102"/>
                                        </p:tgtEl>
                                      </p:cBhvr>
                                    </p:animEffect>
                                  </p:childTnLst>
                                </p:cTn>
                              </p:par>
                            </p:childTnLst>
                          </p:cTn>
                        </p:par>
                        <p:par>
                          <p:cTn id="61" fill="hold">
                            <p:stCondLst>
                              <p:cond delay="4750"/>
                            </p:stCondLst>
                            <p:childTnLst>
                              <p:par>
                                <p:cTn id="62" presetID="10" presetClass="entr" presetSubtype="0" fill="hold" grpId="0" nodeType="afterEffect">
                                  <p:stCondLst>
                                    <p:cond delay="0"/>
                                  </p:stCondLst>
                                  <p:childTnLst>
                                    <p:set>
                                      <p:cBhvr>
                                        <p:cTn id="63" dur="1" fill="hold">
                                          <p:stCondLst>
                                            <p:cond delay="0"/>
                                          </p:stCondLst>
                                        </p:cTn>
                                        <p:tgtEl>
                                          <p:spTgt spid="54"/>
                                        </p:tgtEl>
                                        <p:attrNameLst>
                                          <p:attrName>style.visibility</p:attrName>
                                        </p:attrNameLst>
                                      </p:cBhvr>
                                      <p:to>
                                        <p:strVal val="visible"/>
                                      </p:to>
                                    </p:set>
                                    <p:animEffect transition="in" filter="fade">
                                      <p:cBhvr>
                                        <p:cTn id="64" dur="500"/>
                                        <p:tgtEl>
                                          <p:spTgt spid="54"/>
                                        </p:tgtEl>
                                      </p:cBhvr>
                                    </p:animEffect>
                                  </p:childTnLst>
                                </p:cTn>
                              </p:par>
                              <p:par>
                                <p:cTn id="65" presetID="2" presetClass="entr" presetSubtype="2" fill="hold" nodeType="withEffect">
                                  <p:stCondLst>
                                    <p:cond delay="0"/>
                                  </p:stCondLst>
                                  <p:childTnLst>
                                    <p:set>
                                      <p:cBhvr>
                                        <p:cTn id="66" dur="1" fill="hold">
                                          <p:stCondLst>
                                            <p:cond delay="0"/>
                                          </p:stCondLst>
                                        </p:cTn>
                                        <p:tgtEl>
                                          <p:spTgt spid="55"/>
                                        </p:tgtEl>
                                        <p:attrNameLst>
                                          <p:attrName>style.visibility</p:attrName>
                                        </p:attrNameLst>
                                      </p:cBhvr>
                                      <p:to>
                                        <p:strVal val="visible"/>
                                      </p:to>
                                    </p:set>
                                    <p:anim calcmode="lin" valueType="num">
                                      <p:cBhvr additive="base">
                                        <p:cTn id="67" dur="500" fill="hold"/>
                                        <p:tgtEl>
                                          <p:spTgt spid="55"/>
                                        </p:tgtEl>
                                        <p:attrNameLst>
                                          <p:attrName>ppt_x</p:attrName>
                                        </p:attrNameLst>
                                      </p:cBhvr>
                                      <p:tavLst>
                                        <p:tav tm="0">
                                          <p:val>
                                            <p:strVal val="1+#ppt_w/2"/>
                                          </p:val>
                                        </p:tav>
                                        <p:tav tm="100000">
                                          <p:val>
                                            <p:strVal val="#ppt_x"/>
                                          </p:val>
                                        </p:tav>
                                      </p:tavLst>
                                    </p:anim>
                                    <p:anim calcmode="lin" valueType="num">
                                      <p:cBhvr additive="base">
                                        <p:cTn id="68" dur="500" fill="hold"/>
                                        <p:tgtEl>
                                          <p:spTgt spid="5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2" grpId="0" animBg="1"/>
      <p:bldP spid="4103" grpId="0" animBg="1"/>
      <p:bldP spid="4104" grpId="0" animBg="1"/>
      <p:bldP spid="51" grpId="0"/>
      <p:bldP spid="52" grpId="0"/>
      <p:bldP spid="53" grpId="0"/>
      <p:bldP spid="5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1999"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7000" b="-17000"/>
          </a:stretch>
        </a:blipFill>
        <a:effectLst/>
      </p:bgPr>
    </p:bg>
    <p:spTree>
      <p:nvGrpSpPr>
        <p:cNvPr id="1" name=""/>
        <p:cNvGrpSpPr/>
        <p:nvPr/>
      </p:nvGrpSpPr>
      <p:grpSpPr>
        <a:xfrm>
          <a:off x="0" y="0"/>
          <a:ext cx="0" cy="0"/>
          <a:chOff x="0" y="0"/>
          <a:chExt cx="0" cy="0"/>
        </a:xfrm>
      </p:grpSpPr>
      <p:grpSp>
        <p:nvGrpSpPr>
          <p:cNvPr id="145" name="Group 144"/>
          <p:cNvGrpSpPr/>
          <p:nvPr/>
        </p:nvGrpSpPr>
        <p:grpSpPr>
          <a:xfrm rot="2640000">
            <a:off x="3571857" y="3662409"/>
            <a:ext cx="530631" cy="673100"/>
            <a:chOff x="4082243" y="2257857"/>
            <a:chExt cx="397973" cy="504825"/>
          </a:xfrm>
        </p:grpSpPr>
        <p:sp>
          <p:nvSpPr>
            <p:cNvPr id="14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42" name="Straight Connector 141"/>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39" name="Diamond 138"/>
          <p:cNvSpPr/>
          <p:nvPr/>
        </p:nvSpPr>
        <p:spPr bwMode="auto">
          <a:xfrm>
            <a:off x="2607733" y="3886199"/>
            <a:ext cx="1320800" cy="1320800"/>
          </a:xfrm>
          <a:prstGeom prst="diamond">
            <a:avLst/>
          </a:prstGeom>
          <a:solidFill>
            <a:srgbClr val="44D7FB"/>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2" name="Group 151"/>
          <p:cNvGrpSpPr/>
          <p:nvPr/>
        </p:nvGrpSpPr>
        <p:grpSpPr>
          <a:xfrm rot="8040000">
            <a:off x="4680759" y="3657254"/>
            <a:ext cx="530631" cy="673100"/>
            <a:chOff x="4082243" y="2257857"/>
            <a:chExt cx="397973" cy="504825"/>
          </a:xfrm>
        </p:grpSpPr>
        <p:sp>
          <p:nvSpPr>
            <p:cNvPr id="154"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5" name="Straight Connector 154"/>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3" name="Diamond 152"/>
          <p:cNvSpPr/>
          <p:nvPr/>
        </p:nvSpPr>
        <p:spPr bwMode="auto">
          <a:xfrm rot="5400000">
            <a:off x="3738033" y="2764365"/>
            <a:ext cx="1320800" cy="1320800"/>
          </a:xfrm>
          <a:prstGeom prst="diamond">
            <a:avLst/>
          </a:prstGeom>
          <a:solidFill>
            <a:srgbClr val="36B8E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6" name="Group 155"/>
          <p:cNvGrpSpPr/>
          <p:nvPr/>
        </p:nvGrpSpPr>
        <p:grpSpPr>
          <a:xfrm rot="2640000">
            <a:off x="5836226" y="3662410"/>
            <a:ext cx="530631" cy="673100"/>
            <a:chOff x="4082243" y="2257857"/>
            <a:chExt cx="397973" cy="504825"/>
          </a:xfrm>
        </p:grpSpPr>
        <p:sp>
          <p:nvSpPr>
            <p:cNvPr id="157"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58" name="Straight Connector 157"/>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59" name="Diamond 158"/>
          <p:cNvSpPr/>
          <p:nvPr/>
        </p:nvSpPr>
        <p:spPr bwMode="auto">
          <a:xfrm>
            <a:off x="4872103" y="3886200"/>
            <a:ext cx="1320800" cy="1320800"/>
          </a:xfrm>
          <a:prstGeom prst="diamond">
            <a:avLst/>
          </a:prstGeom>
          <a:solidFill>
            <a:srgbClr val="239BD3"/>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1" name="Group 160"/>
          <p:cNvGrpSpPr/>
          <p:nvPr/>
        </p:nvGrpSpPr>
        <p:grpSpPr>
          <a:xfrm rot="8040000">
            <a:off x="6945129" y="3657255"/>
            <a:ext cx="530631" cy="673100"/>
            <a:chOff x="4082243" y="2257857"/>
            <a:chExt cx="397973" cy="504825"/>
          </a:xfrm>
        </p:grpSpPr>
        <p:sp>
          <p:nvSpPr>
            <p:cNvPr id="163"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64" name="Straight Connector 163"/>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62" name="Diamond 161"/>
          <p:cNvSpPr/>
          <p:nvPr/>
        </p:nvSpPr>
        <p:spPr bwMode="auto">
          <a:xfrm rot="5400000">
            <a:off x="6002403" y="2764367"/>
            <a:ext cx="1320800" cy="1320800"/>
          </a:xfrm>
          <a:prstGeom prst="diamond">
            <a:avLst/>
          </a:prstGeom>
          <a:solidFill>
            <a:srgbClr val="157EBF"/>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71" name="Group 170"/>
          <p:cNvGrpSpPr/>
          <p:nvPr/>
        </p:nvGrpSpPr>
        <p:grpSpPr>
          <a:xfrm rot="2640000">
            <a:off x="8097290" y="3662410"/>
            <a:ext cx="530631" cy="673100"/>
            <a:chOff x="4082243" y="2257857"/>
            <a:chExt cx="397973" cy="504825"/>
          </a:xfrm>
        </p:grpSpPr>
        <p:sp>
          <p:nvSpPr>
            <p:cNvPr id="172" name="Freeform 61"/>
            <p:cNvSpPr>
              <a:spLocks/>
            </p:cNvSpPr>
            <p:nvPr/>
          </p:nvSpPr>
          <p:spPr bwMode="auto">
            <a:xfrm>
              <a:off x="4082243" y="2257857"/>
              <a:ext cx="397973" cy="504825"/>
            </a:xfrm>
            <a:custGeom>
              <a:avLst/>
              <a:gdLst/>
              <a:ahLst/>
              <a:cxnLst>
                <a:cxn ang="0">
                  <a:pos x="253" y="2"/>
                </a:cxn>
                <a:cxn ang="0">
                  <a:pos x="0" y="0"/>
                </a:cxn>
                <a:cxn ang="0">
                  <a:pos x="2" y="351"/>
                </a:cxn>
                <a:cxn ang="0">
                  <a:pos x="246" y="351"/>
                </a:cxn>
                <a:cxn ang="0">
                  <a:pos x="253" y="2"/>
                </a:cxn>
              </a:cxnLst>
              <a:rect l="0" t="0" r="r" b="b"/>
              <a:pathLst>
                <a:path w="253" h="356">
                  <a:moveTo>
                    <a:pt x="253" y="2"/>
                  </a:moveTo>
                  <a:cubicBezTo>
                    <a:pt x="0" y="0"/>
                    <a:pt x="0" y="0"/>
                    <a:pt x="0" y="0"/>
                  </a:cubicBezTo>
                  <a:cubicBezTo>
                    <a:pt x="87" y="106"/>
                    <a:pt x="87" y="248"/>
                    <a:pt x="2" y="351"/>
                  </a:cubicBezTo>
                  <a:cubicBezTo>
                    <a:pt x="246" y="356"/>
                    <a:pt x="246" y="351"/>
                    <a:pt x="246" y="351"/>
                  </a:cubicBezTo>
                  <a:cubicBezTo>
                    <a:pt x="161" y="244"/>
                    <a:pt x="164" y="106"/>
                    <a:pt x="253" y="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173" name="Straight Connector 172"/>
            <p:cNvCxnSpPr/>
            <p:nvPr/>
          </p:nvCxnSpPr>
          <p:spPr>
            <a:xfrm rot="5400000" flipH="1" flipV="1">
              <a:off x="4128829" y="2509475"/>
              <a:ext cx="304800" cy="1588"/>
            </a:xfrm>
            <a:prstGeom prst="line">
              <a:avLst/>
            </a:prstGeom>
            <a:ln w="19050">
              <a:solidFill>
                <a:schemeClr val="tx1">
                  <a:lumMod val="75000"/>
                  <a:lumOff val="2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grpSp>
      <p:sp>
        <p:nvSpPr>
          <p:cNvPr id="174" name="Diamond 173"/>
          <p:cNvSpPr/>
          <p:nvPr/>
        </p:nvSpPr>
        <p:spPr bwMode="auto">
          <a:xfrm>
            <a:off x="7133167" y="3886200"/>
            <a:ext cx="1320800" cy="1320800"/>
          </a:xfrm>
          <a:prstGeom prst="diamond">
            <a:avLst/>
          </a:prstGeom>
          <a:solidFill>
            <a:srgbClr val="0967B9"/>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7" name="Diamond 176"/>
          <p:cNvSpPr/>
          <p:nvPr/>
        </p:nvSpPr>
        <p:spPr bwMode="auto">
          <a:xfrm rot="5400000">
            <a:off x="8263467" y="2764367"/>
            <a:ext cx="1320800" cy="1320800"/>
          </a:xfrm>
          <a:prstGeom prst="diamond">
            <a:avLst/>
          </a:prstGeom>
          <a:solidFill>
            <a:srgbClr val="0050AA"/>
          </a:solidFill>
          <a:ln w="190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1594876" y="1885564"/>
            <a:ext cx="2435256" cy="1077218"/>
          </a:xfrm>
          <a:prstGeom prst="rect">
            <a:avLst/>
          </a:prstGeom>
          <a:noFill/>
        </p:spPr>
        <p:txBody>
          <a:bodyPr wrap="square" rtlCol="0">
            <a:spAutoFit/>
          </a:bodyPr>
          <a:lstStyle/>
          <a:p>
            <a:pPr algn="ctr"/>
            <a:r>
              <a:rPr lang="en-US" sz="1400" b="1" dirty="0">
                <a:solidFill>
                  <a:srgbClr val="36B8E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6" name="TextBox 75"/>
          <p:cNvSpPr txBox="1"/>
          <p:nvPr/>
        </p:nvSpPr>
        <p:spPr>
          <a:xfrm>
            <a:off x="594500" y="5051292"/>
            <a:ext cx="2435256" cy="1077218"/>
          </a:xfrm>
          <a:prstGeom prst="rect">
            <a:avLst/>
          </a:prstGeom>
          <a:noFill/>
        </p:spPr>
        <p:txBody>
          <a:bodyPr wrap="square" rtlCol="0">
            <a:spAutoFit/>
          </a:bodyPr>
          <a:lstStyle/>
          <a:p>
            <a:pPr algn="ctr"/>
            <a:r>
              <a:rPr lang="en-US" sz="1400" b="1" dirty="0">
                <a:solidFill>
                  <a:srgbClr val="44D7FB"/>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7" name="TextBox 76"/>
          <p:cNvSpPr txBox="1"/>
          <p:nvPr/>
        </p:nvSpPr>
        <p:spPr>
          <a:xfrm>
            <a:off x="4985728" y="1660503"/>
            <a:ext cx="3354149" cy="892552"/>
          </a:xfrm>
          <a:prstGeom prst="rect">
            <a:avLst/>
          </a:prstGeom>
          <a:noFill/>
        </p:spPr>
        <p:txBody>
          <a:bodyPr wrap="square" rtlCol="0">
            <a:spAutoFit/>
          </a:bodyPr>
          <a:lstStyle/>
          <a:p>
            <a:pPr algn="ctr"/>
            <a:r>
              <a:rPr lang="en-US" sz="1400" b="1" dirty="0">
                <a:solidFill>
                  <a:srgbClr val="157EBF"/>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8" name="TextBox 77"/>
          <p:cNvSpPr txBox="1"/>
          <p:nvPr/>
        </p:nvSpPr>
        <p:spPr>
          <a:xfrm>
            <a:off x="9278603" y="1885564"/>
            <a:ext cx="2435256" cy="1077218"/>
          </a:xfrm>
          <a:prstGeom prst="rect">
            <a:avLst/>
          </a:prstGeom>
          <a:noFill/>
        </p:spPr>
        <p:txBody>
          <a:bodyPr wrap="square" rtlCol="0">
            <a:spAutoFit/>
          </a:bodyPr>
          <a:lstStyle/>
          <a:p>
            <a:pPr algn="ctr"/>
            <a:r>
              <a:rPr lang="en-US" sz="1400" b="1" dirty="0">
                <a:solidFill>
                  <a:srgbClr val="0050AA"/>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79" name="TextBox 78"/>
          <p:cNvSpPr txBox="1"/>
          <p:nvPr/>
        </p:nvSpPr>
        <p:spPr>
          <a:xfrm>
            <a:off x="8035250" y="5051292"/>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0" name="TextBox 79"/>
          <p:cNvSpPr txBox="1"/>
          <p:nvPr/>
        </p:nvSpPr>
        <p:spPr>
          <a:xfrm>
            <a:off x="3837172" y="5496536"/>
            <a:ext cx="3354149" cy="892552"/>
          </a:xfrm>
          <a:prstGeom prst="rect">
            <a:avLst/>
          </a:prstGeom>
          <a:noFill/>
        </p:spPr>
        <p:txBody>
          <a:bodyPr wrap="square" rtlCol="0">
            <a:spAutoFit/>
          </a:bodyPr>
          <a:lstStyle/>
          <a:p>
            <a:pPr algn="ctr"/>
            <a:r>
              <a:rPr lang="en-US" sz="1400" b="1" dirty="0">
                <a:solidFill>
                  <a:srgbClr val="239BD3"/>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81" name="Freeform 127"/>
          <p:cNvSpPr>
            <a:spLocks noEditPoints="1"/>
          </p:cNvSpPr>
          <p:nvPr/>
        </p:nvSpPr>
        <p:spPr bwMode="auto">
          <a:xfrm>
            <a:off x="6414999" y="3185889"/>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2" name="Freeform 236"/>
          <p:cNvSpPr>
            <a:spLocks noEditPoints="1"/>
          </p:cNvSpPr>
          <p:nvPr/>
        </p:nvSpPr>
        <p:spPr bwMode="auto">
          <a:xfrm>
            <a:off x="7549435" y="4306794"/>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nvGrpSpPr>
          <p:cNvPr id="83" name="Group 72"/>
          <p:cNvGrpSpPr>
            <a:grpSpLocks noChangeAspect="1"/>
          </p:cNvGrpSpPr>
          <p:nvPr/>
        </p:nvGrpSpPr>
        <p:grpSpPr>
          <a:xfrm>
            <a:off x="4107915" y="3158881"/>
            <a:ext cx="548640" cy="518162"/>
            <a:chOff x="5530851" y="1866899"/>
            <a:chExt cx="285750" cy="269875"/>
          </a:xfrm>
          <a:solidFill>
            <a:schemeClr val="bg1"/>
          </a:solidFill>
          <a:effectLst>
            <a:outerShdw blurRad="50800" dist="38100" dir="2700000" algn="tl" rotWithShape="0">
              <a:prstClr val="black">
                <a:alpha val="40000"/>
              </a:prstClr>
            </a:outerShdw>
          </a:effectLst>
        </p:grpSpPr>
        <p:sp>
          <p:nvSpPr>
            <p:cNvPr id="84"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61"/>
          <p:cNvGrpSpPr>
            <a:grpSpLocks noChangeAspect="1"/>
          </p:cNvGrpSpPr>
          <p:nvPr/>
        </p:nvGrpSpPr>
        <p:grpSpPr>
          <a:xfrm>
            <a:off x="5232250" y="4261093"/>
            <a:ext cx="533053" cy="548640"/>
            <a:chOff x="2700338" y="1350961"/>
            <a:chExt cx="271463" cy="279401"/>
          </a:xfrm>
          <a:solidFill>
            <a:schemeClr val="bg1"/>
          </a:solidFill>
          <a:effectLst>
            <a:outerShdw blurRad="50800" dist="38100" dir="2700000" algn="tl" rotWithShape="0">
              <a:prstClr val="black">
                <a:alpha val="40000"/>
              </a:prstClr>
            </a:outerShdw>
          </a:effectLst>
        </p:grpSpPr>
        <p:grpSp>
          <p:nvGrpSpPr>
            <p:cNvPr id="87" name="Group 405"/>
            <p:cNvGrpSpPr/>
            <p:nvPr/>
          </p:nvGrpSpPr>
          <p:grpSpPr>
            <a:xfrm>
              <a:off x="2808288" y="1350961"/>
              <a:ext cx="163513" cy="171450"/>
              <a:chOff x="2808288" y="1350961"/>
              <a:chExt cx="163513" cy="171450"/>
            </a:xfrm>
            <a:grpFill/>
          </p:grpSpPr>
          <p:sp>
            <p:nvSpPr>
              <p:cNvPr id="89"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2" name="Freeform 211"/>
          <p:cNvSpPr>
            <a:spLocks noEditPoints="1"/>
          </p:cNvSpPr>
          <p:nvPr/>
        </p:nvSpPr>
        <p:spPr bwMode="auto">
          <a:xfrm>
            <a:off x="2979044" y="4357421"/>
            <a:ext cx="514222" cy="374684"/>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93" name="Group 92"/>
          <p:cNvGrpSpPr>
            <a:grpSpLocks noChangeAspect="1"/>
          </p:cNvGrpSpPr>
          <p:nvPr/>
        </p:nvGrpSpPr>
        <p:grpSpPr>
          <a:xfrm>
            <a:off x="8687914" y="3219843"/>
            <a:ext cx="497841" cy="457200"/>
            <a:chOff x="2828925" y="2020888"/>
            <a:chExt cx="311151" cy="285750"/>
          </a:xfrm>
          <a:solidFill>
            <a:schemeClr val="bg1"/>
          </a:solidFill>
          <a:effectLst>
            <a:outerShdw blurRad="50800" dist="38100" dir="2700000" algn="tl" rotWithShape="0">
              <a:prstClr val="black">
                <a:alpha val="40000"/>
              </a:prstClr>
            </a:outerShdw>
          </a:effectLst>
        </p:grpSpPr>
        <p:sp>
          <p:nvSpPr>
            <p:cNvPr id="94" name="Freeform 5"/>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6"/>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Oval 7"/>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8"/>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5726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2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500" fill="hold"/>
                                        <p:tgtEl>
                                          <p:spTgt spid="139"/>
                                        </p:tgtEl>
                                        <p:attrNameLst>
                                          <p:attrName>ppt_w</p:attrName>
                                        </p:attrNameLst>
                                      </p:cBhvr>
                                      <p:tavLst>
                                        <p:tav tm="0">
                                          <p:val>
                                            <p:fltVal val="0"/>
                                          </p:val>
                                        </p:tav>
                                        <p:tav tm="100000">
                                          <p:val>
                                            <p:strVal val="#ppt_w"/>
                                          </p:val>
                                        </p:tav>
                                      </p:tavLst>
                                    </p:anim>
                                    <p:anim calcmode="lin" valueType="num">
                                      <p:cBhvr>
                                        <p:cTn id="12" dur="500" fill="hold"/>
                                        <p:tgtEl>
                                          <p:spTgt spid="139"/>
                                        </p:tgtEl>
                                        <p:attrNameLst>
                                          <p:attrName>ppt_h</p:attrName>
                                        </p:attrNameLst>
                                      </p:cBhvr>
                                      <p:tavLst>
                                        <p:tav tm="0">
                                          <p:val>
                                            <p:fltVal val="0"/>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170" fill="hold"/>
                                        <p:tgtEl>
                                          <p:spTgt spid="92"/>
                                        </p:tgtEl>
                                        <p:attrNameLst>
                                          <p:attrName>ppt_w</p:attrName>
                                        </p:attrNameLst>
                                      </p:cBhvr>
                                      <p:tavLst>
                                        <p:tav tm="0">
                                          <p:val>
                                            <p:fltVal val="0"/>
                                          </p:val>
                                        </p:tav>
                                        <p:tav tm="100000">
                                          <p:val>
                                            <p:strVal val="#ppt_w"/>
                                          </p:val>
                                        </p:tav>
                                      </p:tavLst>
                                    </p:anim>
                                    <p:anim calcmode="lin" valueType="num">
                                      <p:cBhvr>
                                        <p:cTn id="17" dur="170" fill="hold"/>
                                        <p:tgtEl>
                                          <p:spTgt spid="92"/>
                                        </p:tgtEl>
                                        <p:attrNameLst>
                                          <p:attrName>ppt_h</p:attrName>
                                        </p:attrNameLst>
                                      </p:cBhvr>
                                      <p:tavLst>
                                        <p:tav tm="0">
                                          <p:val>
                                            <p:fltVal val="0"/>
                                          </p:val>
                                        </p:tav>
                                        <p:tav tm="100000">
                                          <p:val>
                                            <p:strVal val="#ppt_h"/>
                                          </p:val>
                                        </p:tav>
                                      </p:tavLst>
                                    </p:anim>
                                    <p:animEffect transition="in" filter="fade">
                                      <p:cBhvr>
                                        <p:cTn id="18" dur="170"/>
                                        <p:tgtEl>
                                          <p:spTgt spid="92"/>
                                        </p:tgtEl>
                                      </p:cBhvr>
                                    </p:animEffect>
                                  </p:childTnLst>
                                </p:cTn>
                              </p:par>
                            </p:childTnLst>
                          </p:cTn>
                        </p:par>
                        <p:par>
                          <p:cTn id="19" fill="hold">
                            <p:stCondLst>
                              <p:cond delay="1420"/>
                            </p:stCondLst>
                            <p:childTnLst>
                              <p:par>
                                <p:cTn id="20" presetID="22" presetClass="entr" presetSubtype="8" fill="hold" grpId="0" nodeType="afterEffect">
                                  <p:stCondLst>
                                    <p:cond delay="0"/>
                                  </p:stCondLst>
                                  <p:childTnLst>
                                    <p:set>
                                      <p:cBhvr>
                                        <p:cTn id="21" dur="1" fill="hold">
                                          <p:stCondLst>
                                            <p:cond delay="0"/>
                                          </p:stCondLst>
                                        </p:cTn>
                                        <p:tgtEl>
                                          <p:spTgt spid="76"/>
                                        </p:tgtEl>
                                        <p:attrNameLst>
                                          <p:attrName>style.visibility</p:attrName>
                                        </p:attrNameLst>
                                      </p:cBhvr>
                                      <p:to>
                                        <p:strVal val="visible"/>
                                      </p:to>
                                    </p:set>
                                    <p:animEffect transition="in" filter="wipe(left)">
                                      <p:cBhvr>
                                        <p:cTn id="22" dur="500"/>
                                        <p:tgtEl>
                                          <p:spTgt spid="76"/>
                                        </p:tgtEl>
                                      </p:cBhvr>
                                    </p:animEffect>
                                  </p:childTnLst>
                                </p:cTn>
                              </p:par>
                            </p:childTnLst>
                          </p:cTn>
                        </p:par>
                        <p:par>
                          <p:cTn id="23" fill="hold">
                            <p:stCondLst>
                              <p:cond delay="1920"/>
                            </p:stCondLst>
                            <p:childTnLst>
                              <p:par>
                                <p:cTn id="24" presetID="18" presetClass="entr" presetSubtype="3" fill="hold" nodeType="afterEffect">
                                  <p:stCondLst>
                                    <p:cond delay="0"/>
                                  </p:stCondLst>
                                  <p:childTnLst>
                                    <p:set>
                                      <p:cBhvr>
                                        <p:cTn id="25" dur="1" fill="hold">
                                          <p:stCondLst>
                                            <p:cond delay="0"/>
                                          </p:stCondLst>
                                        </p:cTn>
                                        <p:tgtEl>
                                          <p:spTgt spid="145"/>
                                        </p:tgtEl>
                                        <p:attrNameLst>
                                          <p:attrName>style.visibility</p:attrName>
                                        </p:attrNameLst>
                                      </p:cBhvr>
                                      <p:to>
                                        <p:strVal val="visible"/>
                                      </p:to>
                                    </p:set>
                                    <p:animEffect transition="in" filter="strips(upRight)">
                                      <p:cBhvr>
                                        <p:cTn id="26" dur="500"/>
                                        <p:tgtEl>
                                          <p:spTgt spid="145"/>
                                        </p:tgtEl>
                                      </p:cBhvr>
                                    </p:animEffect>
                                  </p:childTnLst>
                                </p:cTn>
                              </p:par>
                            </p:childTnLst>
                          </p:cTn>
                        </p:par>
                        <p:par>
                          <p:cTn id="27" fill="hold">
                            <p:stCondLst>
                              <p:cond delay="2420"/>
                            </p:stCondLst>
                            <p:childTnLst>
                              <p:par>
                                <p:cTn id="28" presetID="23" presetClass="entr" presetSubtype="16" fill="hold" grpId="0" nodeType="afterEffect">
                                  <p:stCondLst>
                                    <p:cond delay="0"/>
                                  </p:stCondLst>
                                  <p:childTnLst>
                                    <p:set>
                                      <p:cBhvr>
                                        <p:cTn id="29" dur="1" fill="hold">
                                          <p:stCondLst>
                                            <p:cond delay="0"/>
                                          </p:stCondLst>
                                        </p:cTn>
                                        <p:tgtEl>
                                          <p:spTgt spid="153"/>
                                        </p:tgtEl>
                                        <p:attrNameLst>
                                          <p:attrName>style.visibility</p:attrName>
                                        </p:attrNameLst>
                                      </p:cBhvr>
                                      <p:to>
                                        <p:strVal val="visible"/>
                                      </p:to>
                                    </p:set>
                                    <p:anim calcmode="lin" valueType="num">
                                      <p:cBhvr>
                                        <p:cTn id="30" dur="500" fill="hold"/>
                                        <p:tgtEl>
                                          <p:spTgt spid="153"/>
                                        </p:tgtEl>
                                        <p:attrNameLst>
                                          <p:attrName>ppt_w</p:attrName>
                                        </p:attrNameLst>
                                      </p:cBhvr>
                                      <p:tavLst>
                                        <p:tav tm="0">
                                          <p:val>
                                            <p:fltVal val="0"/>
                                          </p:val>
                                        </p:tav>
                                        <p:tav tm="100000">
                                          <p:val>
                                            <p:strVal val="#ppt_w"/>
                                          </p:val>
                                        </p:tav>
                                      </p:tavLst>
                                    </p:anim>
                                    <p:anim calcmode="lin" valueType="num">
                                      <p:cBhvr>
                                        <p:cTn id="31" dur="500" fill="hold"/>
                                        <p:tgtEl>
                                          <p:spTgt spid="153"/>
                                        </p:tgtEl>
                                        <p:attrNameLst>
                                          <p:attrName>ppt_h</p:attrName>
                                        </p:attrNameLst>
                                      </p:cBhvr>
                                      <p:tavLst>
                                        <p:tav tm="0">
                                          <p:val>
                                            <p:fltVal val="0"/>
                                          </p:val>
                                        </p:tav>
                                        <p:tav tm="100000">
                                          <p:val>
                                            <p:strVal val="#ppt_h"/>
                                          </p:val>
                                        </p:tav>
                                      </p:tavLst>
                                    </p:anim>
                                  </p:childTnLst>
                                </p:cTn>
                              </p:par>
                            </p:childTnLst>
                          </p:cTn>
                        </p:par>
                        <p:par>
                          <p:cTn id="32" fill="hold">
                            <p:stCondLst>
                              <p:cond delay="2920"/>
                            </p:stCondLst>
                            <p:childTnLst>
                              <p:par>
                                <p:cTn id="33" presetID="23" presetClass="entr" presetSubtype="16" fill="hold" nodeType="after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childTnLst>
                                </p:cTn>
                              </p:par>
                            </p:childTnLst>
                          </p:cTn>
                        </p:par>
                        <p:par>
                          <p:cTn id="37" fill="hold">
                            <p:stCondLst>
                              <p:cond delay="3420"/>
                            </p:stCondLst>
                            <p:childTnLst>
                              <p:par>
                                <p:cTn id="38" presetID="22" presetClass="entr" presetSubtype="8" fill="hold" grpId="0" nodeType="afterEffect">
                                  <p:stCondLst>
                                    <p:cond delay="0"/>
                                  </p:stCondLst>
                                  <p:childTnLst>
                                    <p:set>
                                      <p:cBhvr>
                                        <p:cTn id="39" dur="1" fill="hold">
                                          <p:stCondLst>
                                            <p:cond delay="0"/>
                                          </p:stCondLst>
                                        </p:cTn>
                                        <p:tgtEl>
                                          <p:spTgt spid="75"/>
                                        </p:tgtEl>
                                        <p:attrNameLst>
                                          <p:attrName>style.visibility</p:attrName>
                                        </p:attrNameLst>
                                      </p:cBhvr>
                                      <p:to>
                                        <p:strVal val="visible"/>
                                      </p:to>
                                    </p:set>
                                    <p:animEffect transition="in" filter="wipe(left)">
                                      <p:cBhvr>
                                        <p:cTn id="40" dur="500"/>
                                        <p:tgtEl>
                                          <p:spTgt spid="75"/>
                                        </p:tgtEl>
                                      </p:cBhvr>
                                    </p:animEffect>
                                  </p:childTnLst>
                                </p:cTn>
                              </p:par>
                            </p:childTnLst>
                          </p:cTn>
                        </p:par>
                        <p:par>
                          <p:cTn id="41" fill="hold">
                            <p:stCondLst>
                              <p:cond delay="3920"/>
                            </p:stCondLst>
                            <p:childTnLst>
                              <p:par>
                                <p:cTn id="42" presetID="18" presetClass="entr" presetSubtype="6" fill="hold" nodeType="afterEffect">
                                  <p:stCondLst>
                                    <p:cond delay="0"/>
                                  </p:stCondLst>
                                  <p:childTnLst>
                                    <p:set>
                                      <p:cBhvr>
                                        <p:cTn id="43" dur="1" fill="hold">
                                          <p:stCondLst>
                                            <p:cond delay="0"/>
                                          </p:stCondLst>
                                        </p:cTn>
                                        <p:tgtEl>
                                          <p:spTgt spid="152"/>
                                        </p:tgtEl>
                                        <p:attrNameLst>
                                          <p:attrName>style.visibility</p:attrName>
                                        </p:attrNameLst>
                                      </p:cBhvr>
                                      <p:to>
                                        <p:strVal val="visible"/>
                                      </p:to>
                                    </p:set>
                                    <p:animEffect transition="in" filter="strips(downRight)">
                                      <p:cBhvr>
                                        <p:cTn id="44" dur="500"/>
                                        <p:tgtEl>
                                          <p:spTgt spid="152"/>
                                        </p:tgtEl>
                                      </p:cBhvr>
                                    </p:animEffect>
                                  </p:childTnLst>
                                </p:cTn>
                              </p:par>
                            </p:childTnLst>
                          </p:cTn>
                        </p:par>
                        <p:par>
                          <p:cTn id="45" fill="hold">
                            <p:stCondLst>
                              <p:cond delay="4420"/>
                            </p:stCondLst>
                            <p:childTnLst>
                              <p:par>
                                <p:cTn id="46" presetID="23" presetClass="entr" presetSubtype="16" fill="hold" grpId="0" nodeType="afterEffect">
                                  <p:stCondLst>
                                    <p:cond delay="0"/>
                                  </p:stCondLst>
                                  <p:childTnLst>
                                    <p:set>
                                      <p:cBhvr>
                                        <p:cTn id="47" dur="1" fill="hold">
                                          <p:stCondLst>
                                            <p:cond delay="0"/>
                                          </p:stCondLst>
                                        </p:cTn>
                                        <p:tgtEl>
                                          <p:spTgt spid="159"/>
                                        </p:tgtEl>
                                        <p:attrNameLst>
                                          <p:attrName>style.visibility</p:attrName>
                                        </p:attrNameLst>
                                      </p:cBhvr>
                                      <p:to>
                                        <p:strVal val="visible"/>
                                      </p:to>
                                    </p:set>
                                    <p:anim calcmode="lin" valueType="num">
                                      <p:cBhvr>
                                        <p:cTn id="48" dur="500" fill="hold"/>
                                        <p:tgtEl>
                                          <p:spTgt spid="159"/>
                                        </p:tgtEl>
                                        <p:attrNameLst>
                                          <p:attrName>ppt_w</p:attrName>
                                        </p:attrNameLst>
                                      </p:cBhvr>
                                      <p:tavLst>
                                        <p:tav tm="0">
                                          <p:val>
                                            <p:fltVal val="0"/>
                                          </p:val>
                                        </p:tav>
                                        <p:tav tm="100000">
                                          <p:val>
                                            <p:strVal val="#ppt_w"/>
                                          </p:val>
                                        </p:tav>
                                      </p:tavLst>
                                    </p:anim>
                                    <p:anim calcmode="lin" valueType="num">
                                      <p:cBhvr>
                                        <p:cTn id="49" dur="500" fill="hold"/>
                                        <p:tgtEl>
                                          <p:spTgt spid="159"/>
                                        </p:tgtEl>
                                        <p:attrNameLst>
                                          <p:attrName>ppt_h</p:attrName>
                                        </p:attrNameLst>
                                      </p:cBhvr>
                                      <p:tavLst>
                                        <p:tav tm="0">
                                          <p:val>
                                            <p:fltVal val="0"/>
                                          </p:val>
                                        </p:tav>
                                        <p:tav tm="100000">
                                          <p:val>
                                            <p:strVal val="#ppt_h"/>
                                          </p:val>
                                        </p:tav>
                                      </p:tavLst>
                                    </p:anim>
                                  </p:childTnLst>
                                </p:cTn>
                              </p:par>
                            </p:childTnLst>
                          </p:cTn>
                        </p:par>
                        <p:par>
                          <p:cTn id="50" fill="hold">
                            <p:stCondLst>
                              <p:cond delay="4920"/>
                            </p:stCondLst>
                            <p:childTnLst>
                              <p:par>
                                <p:cTn id="51" presetID="23" presetClass="entr" presetSubtype="16" fill="hold"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childTnLst>
                                </p:cTn>
                              </p:par>
                            </p:childTnLst>
                          </p:cTn>
                        </p:par>
                        <p:par>
                          <p:cTn id="55" fill="hold">
                            <p:stCondLst>
                              <p:cond delay="5420"/>
                            </p:stCondLst>
                            <p:childTnLst>
                              <p:par>
                                <p:cTn id="56" presetID="22" presetClass="entr" presetSubtype="8" fill="hold" grpId="0" nodeType="afterEffect">
                                  <p:stCondLst>
                                    <p:cond delay="0"/>
                                  </p:stCondLst>
                                  <p:childTnLst>
                                    <p:set>
                                      <p:cBhvr>
                                        <p:cTn id="57" dur="1" fill="hold">
                                          <p:stCondLst>
                                            <p:cond delay="0"/>
                                          </p:stCondLst>
                                        </p:cTn>
                                        <p:tgtEl>
                                          <p:spTgt spid="80"/>
                                        </p:tgtEl>
                                        <p:attrNameLst>
                                          <p:attrName>style.visibility</p:attrName>
                                        </p:attrNameLst>
                                      </p:cBhvr>
                                      <p:to>
                                        <p:strVal val="visible"/>
                                      </p:to>
                                    </p:set>
                                    <p:animEffect transition="in" filter="wipe(left)">
                                      <p:cBhvr>
                                        <p:cTn id="58" dur="500"/>
                                        <p:tgtEl>
                                          <p:spTgt spid="80"/>
                                        </p:tgtEl>
                                      </p:cBhvr>
                                    </p:animEffect>
                                  </p:childTnLst>
                                </p:cTn>
                              </p:par>
                            </p:childTnLst>
                          </p:cTn>
                        </p:par>
                        <p:par>
                          <p:cTn id="59" fill="hold">
                            <p:stCondLst>
                              <p:cond delay="5920"/>
                            </p:stCondLst>
                            <p:childTnLst>
                              <p:par>
                                <p:cTn id="60" presetID="18" presetClass="entr" presetSubtype="3" fill="hold" nodeType="afterEffect">
                                  <p:stCondLst>
                                    <p:cond delay="0"/>
                                  </p:stCondLst>
                                  <p:childTnLst>
                                    <p:set>
                                      <p:cBhvr>
                                        <p:cTn id="61" dur="1" fill="hold">
                                          <p:stCondLst>
                                            <p:cond delay="0"/>
                                          </p:stCondLst>
                                        </p:cTn>
                                        <p:tgtEl>
                                          <p:spTgt spid="156"/>
                                        </p:tgtEl>
                                        <p:attrNameLst>
                                          <p:attrName>style.visibility</p:attrName>
                                        </p:attrNameLst>
                                      </p:cBhvr>
                                      <p:to>
                                        <p:strVal val="visible"/>
                                      </p:to>
                                    </p:set>
                                    <p:animEffect transition="in" filter="strips(upRight)">
                                      <p:cBhvr>
                                        <p:cTn id="62" dur="500"/>
                                        <p:tgtEl>
                                          <p:spTgt spid="156"/>
                                        </p:tgtEl>
                                      </p:cBhvr>
                                    </p:animEffect>
                                  </p:childTnLst>
                                </p:cTn>
                              </p:par>
                            </p:childTnLst>
                          </p:cTn>
                        </p:par>
                        <p:par>
                          <p:cTn id="63" fill="hold">
                            <p:stCondLst>
                              <p:cond delay="6420"/>
                            </p:stCondLst>
                            <p:childTnLst>
                              <p:par>
                                <p:cTn id="64" presetID="23" presetClass="entr" presetSubtype="16" fill="hold" grpId="0" nodeType="afterEffect">
                                  <p:stCondLst>
                                    <p:cond delay="0"/>
                                  </p:stCondLst>
                                  <p:childTnLst>
                                    <p:set>
                                      <p:cBhvr>
                                        <p:cTn id="65" dur="1" fill="hold">
                                          <p:stCondLst>
                                            <p:cond delay="0"/>
                                          </p:stCondLst>
                                        </p:cTn>
                                        <p:tgtEl>
                                          <p:spTgt spid="162"/>
                                        </p:tgtEl>
                                        <p:attrNameLst>
                                          <p:attrName>style.visibility</p:attrName>
                                        </p:attrNameLst>
                                      </p:cBhvr>
                                      <p:to>
                                        <p:strVal val="visible"/>
                                      </p:to>
                                    </p:set>
                                    <p:anim calcmode="lin" valueType="num">
                                      <p:cBhvr>
                                        <p:cTn id="66" dur="500" fill="hold"/>
                                        <p:tgtEl>
                                          <p:spTgt spid="162"/>
                                        </p:tgtEl>
                                        <p:attrNameLst>
                                          <p:attrName>ppt_w</p:attrName>
                                        </p:attrNameLst>
                                      </p:cBhvr>
                                      <p:tavLst>
                                        <p:tav tm="0">
                                          <p:val>
                                            <p:fltVal val="0"/>
                                          </p:val>
                                        </p:tav>
                                        <p:tav tm="100000">
                                          <p:val>
                                            <p:strVal val="#ppt_w"/>
                                          </p:val>
                                        </p:tav>
                                      </p:tavLst>
                                    </p:anim>
                                    <p:anim calcmode="lin" valueType="num">
                                      <p:cBhvr>
                                        <p:cTn id="67" dur="500" fill="hold"/>
                                        <p:tgtEl>
                                          <p:spTgt spid="162"/>
                                        </p:tgtEl>
                                        <p:attrNameLst>
                                          <p:attrName>ppt_h</p:attrName>
                                        </p:attrNameLst>
                                      </p:cBhvr>
                                      <p:tavLst>
                                        <p:tav tm="0">
                                          <p:val>
                                            <p:fltVal val="0"/>
                                          </p:val>
                                        </p:tav>
                                        <p:tav tm="100000">
                                          <p:val>
                                            <p:strVal val="#ppt_h"/>
                                          </p:val>
                                        </p:tav>
                                      </p:tavLst>
                                    </p:anim>
                                  </p:childTnLst>
                                </p:cTn>
                              </p:par>
                              <p:par>
                                <p:cTn id="68" presetID="53" presetClass="entr" presetSubtype="16" fill="hold" grpId="0" nodeType="with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500" fill="hold"/>
                                        <p:tgtEl>
                                          <p:spTgt spid="81"/>
                                        </p:tgtEl>
                                        <p:attrNameLst>
                                          <p:attrName>ppt_w</p:attrName>
                                        </p:attrNameLst>
                                      </p:cBhvr>
                                      <p:tavLst>
                                        <p:tav tm="0">
                                          <p:val>
                                            <p:fltVal val="0"/>
                                          </p:val>
                                        </p:tav>
                                        <p:tav tm="100000">
                                          <p:val>
                                            <p:strVal val="#ppt_w"/>
                                          </p:val>
                                        </p:tav>
                                      </p:tavLst>
                                    </p:anim>
                                    <p:anim calcmode="lin" valueType="num">
                                      <p:cBhvr>
                                        <p:cTn id="71" dur="500" fill="hold"/>
                                        <p:tgtEl>
                                          <p:spTgt spid="81"/>
                                        </p:tgtEl>
                                        <p:attrNameLst>
                                          <p:attrName>ppt_h</p:attrName>
                                        </p:attrNameLst>
                                      </p:cBhvr>
                                      <p:tavLst>
                                        <p:tav tm="0">
                                          <p:val>
                                            <p:fltVal val="0"/>
                                          </p:val>
                                        </p:tav>
                                        <p:tav tm="100000">
                                          <p:val>
                                            <p:strVal val="#ppt_h"/>
                                          </p:val>
                                        </p:tav>
                                      </p:tavLst>
                                    </p:anim>
                                    <p:animEffect transition="in" filter="fade">
                                      <p:cBhvr>
                                        <p:cTn id="72" dur="500"/>
                                        <p:tgtEl>
                                          <p:spTgt spid="81"/>
                                        </p:tgtEl>
                                      </p:cBhvr>
                                    </p:animEffect>
                                  </p:childTnLst>
                                </p:cTn>
                              </p:par>
                            </p:childTnLst>
                          </p:cTn>
                        </p:par>
                        <p:par>
                          <p:cTn id="73" fill="hold">
                            <p:stCondLst>
                              <p:cond delay="6920"/>
                            </p:stCondLst>
                            <p:childTnLst>
                              <p:par>
                                <p:cTn id="74" presetID="22" presetClass="entr" presetSubtype="8"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left)">
                                      <p:cBhvr>
                                        <p:cTn id="76" dur="500"/>
                                        <p:tgtEl>
                                          <p:spTgt spid="77"/>
                                        </p:tgtEl>
                                      </p:cBhvr>
                                    </p:animEffect>
                                  </p:childTnLst>
                                </p:cTn>
                              </p:par>
                            </p:childTnLst>
                          </p:cTn>
                        </p:par>
                        <p:par>
                          <p:cTn id="77" fill="hold">
                            <p:stCondLst>
                              <p:cond delay="7420"/>
                            </p:stCondLst>
                            <p:childTnLst>
                              <p:par>
                                <p:cTn id="78" presetID="18" presetClass="entr" presetSubtype="6" fill="hold" nodeType="afterEffect">
                                  <p:stCondLst>
                                    <p:cond delay="0"/>
                                  </p:stCondLst>
                                  <p:childTnLst>
                                    <p:set>
                                      <p:cBhvr>
                                        <p:cTn id="79" dur="1" fill="hold">
                                          <p:stCondLst>
                                            <p:cond delay="0"/>
                                          </p:stCondLst>
                                        </p:cTn>
                                        <p:tgtEl>
                                          <p:spTgt spid="161"/>
                                        </p:tgtEl>
                                        <p:attrNameLst>
                                          <p:attrName>style.visibility</p:attrName>
                                        </p:attrNameLst>
                                      </p:cBhvr>
                                      <p:to>
                                        <p:strVal val="visible"/>
                                      </p:to>
                                    </p:set>
                                    <p:animEffect transition="in" filter="strips(downRight)">
                                      <p:cBhvr>
                                        <p:cTn id="80" dur="500"/>
                                        <p:tgtEl>
                                          <p:spTgt spid="161"/>
                                        </p:tgtEl>
                                      </p:cBhvr>
                                    </p:animEffect>
                                  </p:childTnLst>
                                </p:cTn>
                              </p:par>
                            </p:childTnLst>
                          </p:cTn>
                        </p:par>
                        <p:par>
                          <p:cTn id="81" fill="hold">
                            <p:stCondLst>
                              <p:cond delay="7920"/>
                            </p:stCondLst>
                            <p:childTnLst>
                              <p:par>
                                <p:cTn id="82" presetID="23" presetClass="entr" presetSubtype="16" fill="hold" grpId="0" nodeType="afterEffect">
                                  <p:stCondLst>
                                    <p:cond delay="0"/>
                                  </p:stCondLst>
                                  <p:childTnLst>
                                    <p:set>
                                      <p:cBhvr>
                                        <p:cTn id="83" dur="1" fill="hold">
                                          <p:stCondLst>
                                            <p:cond delay="0"/>
                                          </p:stCondLst>
                                        </p:cTn>
                                        <p:tgtEl>
                                          <p:spTgt spid="174"/>
                                        </p:tgtEl>
                                        <p:attrNameLst>
                                          <p:attrName>style.visibility</p:attrName>
                                        </p:attrNameLst>
                                      </p:cBhvr>
                                      <p:to>
                                        <p:strVal val="visible"/>
                                      </p:to>
                                    </p:set>
                                    <p:anim calcmode="lin" valueType="num">
                                      <p:cBhvr>
                                        <p:cTn id="84" dur="500" fill="hold"/>
                                        <p:tgtEl>
                                          <p:spTgt spid="174"/>
                                        </p:tgtEl>
                                        <p:attrNameLst>
                                          <p:attrName>ppt_w</p:attrName>
                                        </p:attrNameLst>
                                      </p:cBhvr>
                                      <p:tavLst>
                                        <p:tav tm="0">
                                          <p:val>
                                            <p:fltVal val="0"/>
                                          </p:val>
                                        </p:tav>
                                        <p:tav tm="100000">
                                          <p:val>
                                            <p:strVal val="#ppt_w"/>
                                          </p:val>
                                        </p:tav>
                                      </p:tavLst>
                                    </p:anim>
                                    <p:anim calcmode="lin" valueType="num">
                                      <p:cBhvr>
                                        <p:cTn id="85" dur="500" fill="hold"/>
                                        <p:tgtEl>
                                          <p:spTgt spid="174"/>
                                        </p:tgtEl>
                                        <p:attrNameLst>
                                          <p:attrName>ppt_h</p:attrName>
                                        </p:attrNameLst>
                                      </p:cBhvr>
                                      <p:tavLst>
                                        <p:tav tm="0">
                                          <p:val>
                                            <p:fltVal val="0"/>
                                          </p:val>
                                        </p:tav>
                                        <p:tav tm="100000">
                                          <p:val>
                                            <p:strVal val="#ppt_h"/>
                                          </p:val>
                                        </p:tav>
                                      </p:tavLst>
                                    </p:anim>
                                  </p:childTnLst>
                                </p:cTn>
                              </p:par>
                            </p:childTnLst>
                          </p:cTn>
                        </p:par>
                        <p:par>
                          <p:cTn id="86" fill="hold">
                            <p:stCondLst>
                              <p:cond delay="8420"/>
                            </p:stCondLst>
                            <p:childTnLst>
                              <p:par>
                                <p:cTn id="87" presetID="53" presetClass="entr" presetSubtype="16" fill="hold" grpId="0" nodeType="after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8920"/>
                            </p:stCondLst>
                            <p:childTnLst>
                              <p:par>
                                <p:cTn id="93" presetID="22" presetClass="entr" presetSubtype="8" fill="hold" grpId="0"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500"/>
                                        <p:tgtEl>
                                          <p:spTgt spid="79"/>
                                        </p:tgtEl>
                                      </p:cBhvr>
                                    </p:animEffect>
                                  </p:childTnLst>
                                </p:cTn>
                              </p:par>
                            </p:childTnLst>
                          </p:cTn>
                        </p:par>
                        <p:par>
                          <p:cTn id="96" fill="hold">
                            <p:stCondLst>
                              <p:cond delay="9420"/>
                            </p:stCondLst>
                            <p:childTnLst>
                              <p:par>
                                <p:cTn id="97" presetID="18" presetClass="entr" presetSubtype="3" fill="hold" nodeType="afterEffect">
                                  <p:stCondLst>
                                    <p:cond delay="0"/>
                                  </p:stCondLst>
                                  <p:childTnLst>
                                    <p:set>
                                      <p:cBhvr>
                                        <p:cTn id="98" dur="1" fill="hold">
                                          <p:stCondLst>
                                            <p:cond delay="0"/>
                                          </p:stCondLst>
                                        </p:cTn>
                                        <p:tgtEl>
                                          <p:spTgt spid="171"/>
                                        </p:tgtEl>
                                        <p:attrNameLst>
                                          <p:attrName>style.visibility</p:attrName>
                                        </p:attrNameLst>
                                      </p:cBhvr>
                                      <p:to>
                                        <p:strVal val="visible"/>
                                      </p:to>
                                    </p:set>
                                    <p:animEffect transition="in" filter="strips(upRight)">
                                      <p:cBhvr>
                                        <p:cTn id="99" dur="500"/>
                                        <p:tgtEl>
                                          <p:spTgt spid="171"/>
                                        </p:tgtEl>
                                      </p:cBhvr>
                                    </p:animEffect>
                                  </p:childTnLst>
                                </p:cTn>
                              </p:par>
                            </p:childTnLst>
                          </p:cTn>
                        </p:par>
                        <p:par>
                          <p:cTn id="100" fill="hold">
                            <p:stCondLst>
                              <p:cond delay="9920"/>
                            </p:stCondLst>
                            <p:childTnLst>
                              <p:par>
                                <p:cTn id="101" presetID="23" presetClass="entr" presetSubtype="16" fill="hold" grpId="0" nodeType="afterEffect">
                                  <p:stCondLst>
                                    <p:cond delay="0"/>
                                  </p:stCondLst>
                                  <p:childTnLst>
                                    <p:set>
                                      <p:cBhvr>
                                        <p:cTn id="102" dur="1" fill="hold">
                                          <p:stCondLst>
                                            <p:cond delay="0"/>
                                          </p:stCondLst>
                                        </p:cTn>
                                        <p:tgtEl>
                                          <p:spTgt spid="177"/>
                                        </p:tgtEl>
                                        <p:attrNameLst>
                                          <p:attrName>style.visibility</p:attrName>
                                        </p:attrNameLst>
                                      </p:cBhvr>
                                      <p:to>
                                        <p:strVal val="visible"/>
                                      </p:to>
                                    </p:set>
                                    <p:anim calcmode="lin" valueType="num">
                                      <p:cBhvr>
                                        <p:cTn id="103" dur="500" fill="hold"/>
                                        <p:tgtEl>
                                          <p:spTgt spid="177"/>
                                        </p:tgtEl>
                                        <p:attrNameLst>
                                          <p:attrName>ppt_w</p:attrName>
                                        </p:attrNameLst>
                                      </p:cBhvr>
                                      <p:tavLst>
                                        <p:tav tm="0">
                                          <p:val>
                                            <p:fltVal val="0"/>
                                          </p:val>
                                        </p:tav>
                                        <p:tav tm="100000">
                                          <p:val>
                                            <p:strVal val="#ppt_w"/>
                                          </p:val>
                                        </p:tav>
                                      </p:tavLst>
                                    </p:anim>
                                    <p:anim calcmode="lin" valueType="num">
                                      <p:cBhvr>
                                        <p:cTn id="104" dur="500" fill="hold"/>
                                        <p:tgtEl>
                                          <p:spTgt spid="177"/>
                                        </p:tgtEl>
                                        <p:attrNameLst>
                                          <p:attrName>ppt_h</p:attrName>
                                        </p:attrNameLst>
                                      </p:cBhvr>
                                      <p:tavLst>
                                        <p:tav tm="0">
                                          <p:val>
                                            <p:fltVal val="0"/>
                                          </p:val>
                                        </p:tav>
                                        <p:tav tm="100000">
                                          <p:val>
                                            <p:strVal val="#ppt_h"/>
                                          </p:val>
                                        </p:tav>
                                      </p:tavLst>
                                    </p:anim>
                                  </p:childTnLst>
                                </p:cTn>
                              </p:par>
                            </p:childTnLst>
                          </p:cTn>
                        </p:par>
                        <p:par>
                          <p:cTn id="105" fill="hold">
                            <p:stCondLst>
                              <p:cond delay="10420"/>
                            </p:stCondLst>
                            <p:childTnLst>
                              <p:par>
                                <p:cTn id="106" presetID="23" presetClass="entr" presetSubtype="16" fill="hold" nodeType="afterEffect">
                                  <p:stCondLst>
                                    <p:cond delay="0"/>
                                  </p:stCondLst>
                                  <p:childTnLst>
                                    <p:set>
                                      <p:cBhvr>
                                        <p:cTn id="107" dur="1" fill="hold">
                                          <p:stCondLst>
                                            <p:cond delay="0"/>
                                          </p:stCondLst>
                                        </p:cTn>
                                        <p:tgtEl>
                                          <p:spTgt spid="93"/>
                                        </p:tgtEl>
                                        <p:attrNameLst>
                                          <p:attrName>style.visibility</p:attrName>
                                        </p:attrNameLst>
                                      </p:cBhvr>
                                      <p:to>
                                        <p:strVal val="visible"/>
                                      </p:to>
                                    </p:set>
                                    <p:anim calcmode="lin" valueType="num">
                                      <p:cBhvr>
                                        <p:cTn id="108" dur="500" fill="hold"/>
                                        <p:tgtEl>
                                          <p:spTgt spid="93"/>
                                        </p:tgtEl>
                                        <p:attrNameLst>
                                          <p:attrName>ppt_w</p:attrName>
                                        </p:attrNameLst>
                                      </p:cBhvr>
                                      <p:tavLst>
                                        <p:tav tm="0">
                                          <p:val>
                                            <p:fltVal val="0"/>
                                          </p:val>
                                        </p:tav>
                                        <p:tav tm="100000">
                                          <p:val>
                                            <p:strVal val="#ppt_w"/>
                                          </p:val>
                                        </p:tav>
                                      </p:tavLst>
                                    </p:anim>
                                    <p:anim calcmode="lin" valueType="num">
                                      <p:cBhvr>
                                        <p:cTn id="109" dur="500" fill="hold"/>
                                        <p:tgtEl>
                                          <p:spTgt spid="93"/>
                                        </p:tgtEl>
                                        <p:attrNameLst>
                                          <p:attrName>ppt_h</p:attrName>
                                        </p:attrNameLst>
                                      </p:cBhvr>
                                      <p:tavLst>
                                        <p:tav tm="0">
                                          <p:val>
                                            <p:fltVal val="0"/>
                                          </p:val>
                                        </p:tav>
                                        <p:tav tm="100000">
                                          <p:val>
                                            <p:strVal val="#ppt_h"/>
                                          </p:val>
                                        </p:tav>
                                      </p:tavLst>
                                    </p:anim>
                                  </p:childTnLst>
                                </p:cTn>
                              </p:par>
                            </p:childTnLst>
                          </p:cTn>
                        </p:par>
                        <p:par>
                          <p:cTn id="110" fill="hold">
                            <p:stCondLst>
                              <p:cond delay="10920"/>
                            </p:stCondLst>
                            <p:childTnLst>
                              <p:par>
                                <p:cTn id="111" presetID="22" presetClass="entr" presetSubtype="8" fill="hold" grpId="0" nodeType="afterEffect">
                                  <p:stCondLst>
                                    <p:cond delay="0"/>
                                  </p:stCondLst>
                                  <p:childTnLst>
                                    <p:set>
                                      <p:cBhvr>
                                        <p:cTn id="112" dur="1" fill="hold">
                                          <p:stCondLst>
                                            <p:cond delay="0"/>
                                          </p:stCondLst>
                                        </p:cTn>
                                        <p:tgtEl>
                                          <p:spTgt spid="78"/>
                                        </p:tgtEl>
                                        <p:attrNameLst>
                                          <p:attrName>style.visibility</p:attrName>
                                        </p:attrNameLst>
                                      </p:cBhvr>
                                      <p:to>
                                        <p:strVal val="visible"/>
                                      </p:to>
                                    </p:set>
                                    <p:animEffect transition="in" filter="wipe(left)">
                                      <p:cBhvr>
                                        <p:cTn id="11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9" grpId="0" animBg="1"/>
      <p:bldP spid="153" grpId="0" animBg="1"/>
      <p:bldP spid="159" grpId="0" animBg="1"/>
      <p:bldP spid="162" grpId="0" animBg="1"/>
      <p:bldP spid="174" grpId="0" animBg="1"/>
      <p:bldP spid="177" grpId="0" animBg="1"/>
      <p:bldP spid="75" grpId="0"/>
      <p:bldP spid="76" grpId="0"/>
      <p:bldP spid="77" grpId="0"/>
      <p:bldP spid="78" grpId="0"/>
      <p:bldP spid="79" grpId="0"/>
      <p:bldP spid="80" grpId="0"/>
      <p:bldP spid="81" grpId="0" animBg="1"/>
      <p:bldP spid="82" grpId="0" animBg="1"/>
      <p:bldP spid="9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19576" y="2434168"/>
            <a:ext cx="1226211" cy="1299633"/>
            <a:chOff x="920860" y="1656180"/>
            <a:chExt cx="919658" cy="928204"/>
          </a:xfrm>
          <a:solidFill>
            <a:srgbClr val="36B8E3"/>
          </a:solidFill>
          <a:effectLst/>
        </p:grpSpPr>
        <p:sp>
          <p:nvSpPr>
            <p:cNvPr id="8"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189A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rot="16200000" flipH="1" flipV="1">
              <a:off x="1256767" y="1665028"/>
              <a:ext cx="591429"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 name="Group 9"/>
          <p:cNvGrpSpPr/>
          <p:nvPr/>
        </p:nvGrpSpPr>
        <p:grpSpPr>
          <a:xfrm>
            <a:off x="8419559" y="3543133"/>
            <a:ext cx="1228711" cy="858289"/>
            <a:chOff x="920847" y="2281429"/>
            <a:chExt cx="921533" cy="643717"/>
          </a:xfrm>
          <a:solidFill>
            <a:srgbClr val="157EBF"/>
          </a:solidFill>
        </p:grpSpPr>
        <p:sp>
          <p:nvSpPr>
            <p:cNvPr id="13"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60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Rectangle 11"/>
            <p:cNvSpPr/>
            <p:nvPr/>
          </p:nvSpPr>
          <p:spPr>
            <a:xfrm rot="16200000" flipH="1" flipV="1">
              <a:off x="1248449" y="2299288"/>
              <a:ext cx="611790"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5" name="Group 14"/>
          <p:cNvGrpSpPr/>
          <p:nvPr/>
        </p:nvGrpSpPr>
        <p:grpSpPr>
          <a:xfrm>
            <a:off x="8419559" y="4624324"/>
            <a:ext cx="1229400" cy="857843"/>
            <a:chOff x="920847" y="2925317"/>
            <a:chExt cx="922050" cy="643382"/>
          </a:xfrm>
          <a:solidFill>
            <a:srgbClr val="0050AA"/>
          </a:solidFill>
        </p:grpSpPr>
        <p:sp>
          <p:nvSpPr>
            <p:cNvPr id="18"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328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Rectangle 16"/>
            <p:cNvSpPr/>
            <p:nvPr/>
          </p:nvSpPr>
          <p:spPr>
            <a:xfrm rot="16200000" flipH="1" flipV="1">
              <a:off x="1248473" y="2974276"/>
              <a:ext cx="612775" cy="576072"/>
            </a:xfrm>
            <a:prstGeom prst="rect">
              <a:avLst/>
            </a:pr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0" name="Group 19"/>
          <p:cNvGrpSpPr/>
          <p:nvPr/>
        </p:nvGrpSpPr>
        <p:grpSpPr>
          <a:xfrm flipH="1">
            <a:off x="2546213" y="2434168"/>
            <a:ext cx="1226211" cy="1299633"/>
            <a:chOff x="920860" y="1656180"/>
            <a:chExt cx="919658" cy="928204"/>
          </a:xfrm>
          <a:solidFill>
            <a:srgbClr val="44D7FB"/>
          </a:solidFill>
        </p:grpSpPr>
        <p:sp>
          <p:nvSpPr>
            <p:cNvPr id="23" name="Rectangle 44"/>
            <p:cNvSpPr/>
            <p:nvPr/>
          </p:nvSpPr>
          <p:spPr>
            <a:xfrm flipH="1">
              <a:off x="920860" y="1656180"/>
              <a:ext cx="344076" cy="92820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37127" h="952243">
                  <a:moveTo>
                    <a:pt x="0" y="0"/>
                  </a:moveTo>
                  <a:lnTo>
                    <a:pt x="2737127" y="596766"/>
                  </a:lnTo>
                  <a:cubicBezTo>
                    <a:pt x="2736165" y="715258"/>
                    <a:pt x="2735204" y="833751"/>
                    <a:pt x="2734242" y="952243"/>
                  </a:cubicBezTo>
                  <a:lnTo>
                    <a:pt x="0" y="605633"/>
                  </a:lnTo>
                  <a:lnTo>
                    <a:pt x="0" y="0"/>
                  </a:lnTo>
                  <a:close/>
                </a:path>
              </a:pathLst>
            </a:custGeom>
            <a:solidFill>
              <a:srgbClr val="26B9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2" name="Rectangle 21"/>
            <p:cNvSpPr/>
            <p:nvPr/>
          </p:nvSpPr>
          <p:spPr>
            <a:xfrm rot="16200000" flipH="1" flipV="1">
              <a:off x="1256767" y="1665028"/>
              <a:ext cx="591429"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25" name="Group 24"/>
          <p:cNvGrpSpPr/>
          <p:nvPr/>
        </p:nvGrpSpPr>
        <p:grpSpPr>
          <a:xfrm flipH="1">
            <a:off x="2543731" y="3543133"/>
            <a:ext cx="1228711" cy="858289"/>
            <a:chOff x="920847" y="2281429"/>
            <a:chExt cx="921533" cy="643717"/>
          </a:xfrm>
          <a:solidFill>
            <a:srgbClr val="239BD3"/>
          </a:solidFill>
        </p:grpSpPr>
        <p:sp>
          <p:nvSpPr>
            <p:cNvPr id="28" name="Rectangle 44"/>
            <p:cNvSpPr/>
            <p:nvPr/>
          </p:nvSpPr>
          <p:spPr>
            <a:xfrm flipH="1">
              <a:off x="920847" y="2282352"/>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57D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p:cNvSpPr/>
            <p:nvPr/>
          </p:nvSpPr>
          <p:spPr>
            <a:xfrm rot="16200000" flipH="1" flipV="1">
              <a:off x="1248449" y="2299288"/>
              <a:ext cx="611790"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0" name="Group 29"/>
          <p:cNvGrpSpPr/>
          <p:nvPr/>
        </p:nvGrpSpPr>
        <p:grpSpPr>
          <a:xfrm flipH="1">
            <a:off x="2543041" y="4624324"/>
            <a:ext cx="1229400" cy="857843"/>
            <a:chOff x="920847" y="2925317"/>
            <a:chExt cx="922050" cy="643382"/>
          </a:xfrm>
          <a:solidFill>
            <a:srgbClr val="0967B9"/>
          </a:solidFill>
        </p:grpSpPr>
        <p:sp>
          <p:nvSpPr>
            <p:cNvPr id="33" name="Rectangle 44"/>
            <p:cNvSpPr/>
            <p:nvPr/>
          </p:nvSpPr>
          <p:spPr>
            <a:xfrm flipH="1" flipV="1">
              <a:off x="920847" y="2925317"/>
              <a:ext cx="345978" cy="642794"/>
            </a:xfrm>
            <a:custGeom>
              <a:avLst/>
              <a:gdLst>
                <a:gd name="connsiteX0" fmla="*/ 0 w 2419494"/>
                <a:gd name="connsiteY0" fmla="*/ 0 h 605633"/>
                <a:gd name="connsiteX1" fmla="*/ 2419494 w 2419494"/>
                <a:gd name="connsiteY1" fmla="*/ 0 h 605633"/>
                <a:gd name="connsiteX2" fmla="*/ 2419494 w 2419494"/>
                <a:gd name="connsiteY2" fmla="*/ 605633 h 605633"/>
                <a:gd name="connsiteX3" fmla="*/ 0 w 2419494"/>
                <a:gd name="connsiteY3" fmla="*/ 605633 h 605633"/>
                <a:gd name="connsiteX4" fmla="*/ 0 w 2419494"/>
                <a:gd name="connsiteY4" fmla="*/ 0 h 605633"/>
                <a:gd name="connsiteX0" fmla="*/ 0 w 2727503"/>
                <a:gd name="connsiteY0" fmla="*/ 0 h 1414156"/>
                <a:gd name="connsiteX1" fmla="*/ 2419494 w 2727503"/>
                <a:gd name="connsiteY1" fmla="*/ 0 h 1414156"/>
                <a:gd name="connsiteX2" fmla="*/ 2727503 w 2727503"/>
                <a:gd name="connsiteY2" fmla="*/ 1414156 h 1414156"/>
                <a:gd name="connsiteX3" fmla="*/ 0 w 2727503"/>
                <a:gd name="connsiteY3" fmla="*/ 605633 h 1414156"/>
                <a:gd name="connsiteX4" fmla="*/ 0 w 2727503"/>
                <a:gd name="connsiteY4" fmla="*/ 0 h 1414156"/>
                <a:gd name="connsiteX0" fmla="*/ 0 w 2737127"/>
                <a:gd name="connsiteY0" fmla="*/ 0 h 1414156"/>
                <a:gd name="connsiteX1" fmla="*/ 2737127 w 2737127"/>
                <a:gd name="connsiteY1" fmla="*/ 981777 h 1414156"/>
                <a:gd name="connsiteX2" fmla="*/ 2727503 w 2737127"/>
                <a:gd name="connsiteY2" fmla="*/ 1414156 h 1414156"/>
                <a:gd name="connsiteX3" fmla="*/ 0 w 2737127"/>
                <a:gd name="connsiteY3" fmla="*/ 605633 h 1414156"/>
                <a:gd name="connsiteX4" fmla="*/ 0 w 2737127"/>
                <a:gd name="connsiteY4" fmla="*/ 0 h 1414156"/>
                <a:gd name="connsiteX0" fmla="*/ 0 w 2737127"/>
                <a:gd name="connsiteY0" fmla="*/ 0 h 1414156"/>
                <a:gd name="connsiteX1" fmla="*/ 2737127 w 2737127"/>
                <a:gd name="connsiteY1" fmla="*/ 596766 h 1414156"/>
                <a:gd name="connsiteX2" fmla="*/ 2727503 w 2737127"/>
                <a:gd name="connsiteY2" fmla="*/ 1414156 h 1414156"/>
                <a:gd name="connsiteX3" fmla="*/ 0 w 2737127"/>
                <a:gd name="connsiteY3" fmla="*/ 605633 h 1414156"/>
                <a:gd name="connsiteX4" fmla="*/ 0 w 2737127"/>
                <a:gd name="connsiteY4" fmla="*/ 0 h 1414156"/>
                <a:gd name="connsiteX0" fmla="*/ 0 w 2753637"/>
                <a:gd name="connsiteY0" fmla="*/ 0 h 961768"/>
                <a:gd name="connsiteX1" fmla="*/ 2737127 w 2753637"/>
                <a:gd name="connsiteY1" fmla="*/ 596766 h 961768"/>
                <a:gd name="connsiteX2" fmla="*/ 2753637 w 2753637"/>
                <a:gd name="connsiteY2" fmla="*/ 961768 h 961768"/>
                <a:gd name="connsiteX3" fmla="*/ 0 w 2753637"/>
                <a:gd name="connsiteY3" fmla="*/ 605633 h 961768"/>
                <a:gd name="connsiteX4" fmla="*/ 0 w 2753637"/>
                <a:gd name="connsiteY4" fmla="*/ 0 h 961768"/>
                <a:gd name="connsiteX0" fmla="*/ 0 w 2737127"/>
                <a:gd name="connsiteY0" fmla="*/ 0 h 952243"/>
                <a:gd name="connsiteX1" fmla="*/ 2737127 w 2737127"/>
                <a:gd name="connsiteY1" fmla="*/ 596766 h 952243"/>
                <a:gd name="connsiteX2" fmla="*/ 2734242 w 2737127"/>
                <a:gd name="connsiteY2" fmla="*/ 952243 h 952243"/>
                <a:gd name="connsiteX3" fmla="*/ 0 w 2737127"/>
                <a:gd name="connsiteY3" fmla="*/ 605633 h 952243"/>
                <a:gd name="connsiteX4" fmla="*/ 0 w 2737127"/>
                <a:gd name="connsiteY4" fmla="*/ 0 h 952243"/>
                <a:gd name="connsiteX0" fmla="*/ 0 w 2750715"/>
                <a:gd name="connsiteY0" fmla="*/ 0 h 952243"/>
                <a:gd name="connsiteX1" fmla="*/ 2750715 w 2750715"/>
                <a:gd name="connsiteY1" fmla="*/ 429126 h 952243"/>
                <a:gd name="connsiteX2" fmla="*/ 2734242 w 2750715"/>
                <a:gd name="connsiteY2" fmla="*/ 952243 h 952243"/>
                <a:gd name="connsiteX3" fmla="*/ 0 w 2750715"/>
                <a:gd name="connsiteY3" fmla="*/ 605633 h 952243"/>
                <a:gd name="connsiteX4" fmla="*/ 0 w 2750715"/>
                <a:gd name="connsiteY4" fmla="*/ 0 h 952243"/>
                <a:gd name="connsiteX0" fmla="*/ 0 w 2750715"/>
                <a:gd name="connsiteY0" fmla="*/ 0 h 723643"/>
                <a:gd name="connsiteX1" fmla="*/ 2750715 w 2750715"/>
                <a:gd name="connsiteY1" fmla="*/ 429126 h 723643"/>
                <a:gd name="connsiteX2" fmla="*/ 2747830 w 2750715"/>
                <a:gd name="connsiteY2" fmla="*/ 723643 h 723643"/>
                <a:gd name="connsiteX3" fmla="*/ 0 w 2750715"/>
                <a:gd name="connsiteY3" fmla="*/ 605633 h 723643"/>
                <a:gd name="connsiteX4" fmla="*/ 0 w 2750715"/>
                <a:gd name="connsiteY4" fmla="*/ 0 h 723643"/>
                <a:gd name="connsiteX0" fmla="*/ 0 w 2750715"/>
                <a:gd name="connsiteY0" fmla="*/ 0 h 723643"/>
                <a:gd name="connsiteX1" fmla="*/ 2750715 w 2750715"/>
                <a:gd name="connsiteY1" fmla="*/ 391026 h 723643"/>
                <a:gd name="connsiteX2" fmla="*/ 2747830 w 2750715"/>
                <a:gd name="connsiteY2" fmla="*/ 723643 h 723643"/>
                <a:gd name="connsiteX3" fmla="*/ 0 w 2750715"/>
                <a:gd name="connsiteY3" fmla="*/ 605633 h 723643"/>
                <a:gd name="connsiteX4" fmla="*/ 0 w 2750715"/>
                <a:gd name="connsiteY4" fmla="*/ 0 h 723643"/>
                <a:gd name="connsiteX0" fmla="*/ 0 w 2752254"/>
                <a:gd name="connsiteY0" fmla="*/ 0 h 742693"/>
                <a:gd name="connsiteX1" fmla="*/ 2750715 w 2752254"/>
                <a:gd name="connsiteY1" fmla="*/ 391026 h 742693"/>
                <a:gd name="connsiteX2" fmla="*/ 2752076 w 2752254"/>
                <a:gd name="connsiteY2" fmla="*/ 742693 h 742693"/>
                <a:gd name="connsiteX3" fmla="*/ 0 w 2752254"/>
                <a:gd name="connsiteY3" fmla="*/ 605633 h 742693"/>
                <a:gd name="connsiteX4" fmla="*/ 0 w 2752254"/>
                <a:gd name="connsiteY4" fmla="*/ 0 h 742693"/>
                <a:gd name="connsiteX0" fmla="*/ 0 w 2760622"/>
                <a:gd name="connsiteY0" fmla="*/ 0 h 642680"/>
                <a:gd name="connsiteX1" fmla="*/ 2750715 w 2760622"/>
                <a:gd name="connsiteY1" fmla="*/ 391026 h 642680"/>
                <a:gd name="connsiteX2" fmla="*/ 2760567 w 2760622"/>
                <a:gd name="connsiteY2" fmla="*/ 642680 h 642680"/>
                <a:gd name="connsiteX3" fmla="*/ 0 w 2760622"/>
                <a:gd name="connsiteY3" fmla="*/ 605633 h 642680"/>
                <a:gd name="connsiteX4" fmla="*/ 0 w 2760622"/>
                <a:gd name="connsiteY4" fmla="*/ 0 h 642680"/>
                <a:gd name="connsiteX0" fmla="*/ 0 w 2752252"/>
                <a:gd name="connsiteY0" fmla="*/ 0 h 747455"/>
                <a:gd name="connsiteX1" fmla="*/ 2750715 w 2752252"/>
                <a:gd name="connsiteY1" fmla="*/ 391026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747455"/>
                <a:gd name="connsiteX1" fmla="*/ 2750715 w 2752252"/>
                <a:gd name="connsiteY1" fmla="*/ 282677 h 747455"/>
                <a:gd name="connsiteX2" fmla="*/ 2752074 w 2752252"/>
                <a:gd name="connsiteY2" fmla="*/ 747455 h 747455"/>
                <a:gd name="connsiteX3" fmla="*/ 0 w 2752252"/>
                <a:gd name="connsiteY3" fmla="*/ 605633 h 747455"/>
                <a:gd name="connsiteX4" fmla="*/ 0 w 2752252"/>
                <a:gd name="connsiteY4" fmla="*/ 0 h 747455"/>
                <a:gd name="connsiteX0" fmla="*/ 0 w 2752252"/>
                <a:gd name="connsiteY0" fmla="*/ 0 h 648135"/>
                <a:gd name="connsiteX1" fmla="*/ 2750715 w 2752252"/>
                <a:gd name="connsiteY1" fmla="*/ 282677 h 648135"/>
                <a:gd name="connsiteX2" fmla="*/ 2752074 w 2752252"/>
                <a:gd name="connsiteY2" fmla="*/ 648135 h 648135"/>
                <a:gd name="connsiteX3" fmla="*/ 0 w 2752252"/>
                <a:gd name="connsiteY3" fmla="*/ 605633 h 648135"/>
                <a:gd name="connsiteX4" fmla="*/ 0 w 2752252"/>
                <a:gd name="connsiteY4" fmla="*/ 0 h 648135"/>
                <a:gd name="connsiteX0" fmla="*/ 0 w 2752252"/>
                <a:gd name="connsiteY0" fmla="*/ 0 h 618791"/>
                <a:gd name="connsiteX1" fmla="*/ 2750715 w 2752252"/>
                <a:gd name="connsiteY1" fmla="*/ 282677 h 618791"/>
                <a:gd name="connsiteX2" fmla="*/ 2752074 w 2752252"/>
                <a:gd name="connsiteY2" fmla="*/ 618791 h 618791"/>
                <a:gd name="connsiteX3" fmla="*/ 0 w 2752252"/>
                <a:gd name="connsiteY3" fmla="*/ 605633 h 618791"/>
                <a:gd name="connsiteX4" fmla="*/ 0 w 2752252"/>
                <a:gd name="connsiteY4" fmla="*/ 0 h 618791"/>
                <a:gd name="connsiteX0" fmla="*/ 0 w 2752252"/>
                <a:gd name="connsiteY0" fmla="*/ 0 h 634592"/>
                <a:gd name="connsiteX1" fmla="*/ 2750715 w 2752252"/>
                <a:gd name="connsiteY1" fmla="*/ 282677 h 634592"/>
                <a:gd name="connsiteX2" fmla="*/ 2752074 w 2752252"/>
                <a:gd name="connsiteY2" fmla="*/ 634592 h 634592"/>
                <a:gd name="connsiteX3" fmla="*/ 0 w 2752252"/>
                <a:gd name="connsiteY3" fmla="*/ 605633 h 634592"/>
                <a:gd name="connsiteX4" fmla="*/ 0 w 2752252"/>
                <a:gd name="connsiteY4" fmla="*/ 0 h 634592"/>
                <a:gd name="connsiteX0" fmla="*/ 0 w 2750715"/>
                <a:gd name="connsiteY0" fmla="*/ 0 h 634592"/>
                <a:gd name="connsiteX1" fmla="*/ 2750715 w 2750715"/>
                <a:gd name="connsiteY1" fmla="*/ 282677 h 634592"/>
                <a:gd name="connsiteX2" fmla="*/ 2747826 w 2750715"/>
                <a:gd name="connsiteY2" fmla="*/ 634592 h 634592"/>
                <a:gd name="connsiteX3" fmla="*/ 0 w 2750715"/>
                <a:gd name="connsiteY3" fmla="*/ 605633 h 634592"/>
                <a:gd name="connsiteX4" fmla="*/ 0 w 2750715"/>
                <a:gd name="connsiteY4" fmla="*/ 0 h 634592"/>
                <a:gd name="connsiteX0" fmla="*/ 0 w 2750715"/>
                <a:gd name="connsiteY0" fmla="*/ 0 h 636849"/>
                <a:gd name="connsiteX1" fmla="*/ 2750715 w 2750715"/>
                <a:gd name="connsiteY1" fmla="*/ 282677 h 636849"/>
                <a:gd name="connsiteX2" fmla="*/ 2743581 w 2750715"/>
                <a:gd name="connsiteY2" fmla="*/ 636849 h 636849"/>
                <a:gd name="connsiteX3" fmla="*/ 0 w 2750715"/>
                <a:gd name="connsiteY3" fmla="*/ 605633 h 636849"/>
                <a:gd name="connsiteX4" fmla="*/ 0 w 2750715"/>
                <a:gd name="connsiteY4" fmla="*/ 0 h 636849"/>
                <a:gd name="connsiteX0" fmla="*/ 0 w 2752252"/>
                <a:gd name="connsiteY0" fmla="*/ 0 h 636849"/>
                <a:gd name="connsiteX1" fmla="*/ 2750715 w 2752252"/>
                <a:gd name="connsiteY1" fmla="*/ 282677 h 636849"/>
                <a:gd name="connsiteX2" fmla="*/ 2752074 w 2752252"/>
                <a:gd name="connsiteY2" fmla="*/ 636849 h 636849"/>
                <a:gd name="connsiteX3" fmla="*/ 0 w 2752252"/>
                <a:gd name="connsiteY3" fmla="*/ 605633 h 636849"/>
                <a:gd name="connsiteX4" fmla="*/ 0 w 2752252"/>
                <a:gd name="connsiteY4" fmla="*/ 0 h 63684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52252" h="636849">
                  <a:moveTo>
                    <a:pt x="0" y="0"/>
                  </a:moveTo>
                  <a:lnTo>
                    <a:pt x="2750715" y="282677"/>
                  </a:lnTo>
                  <a:cubicBezTo>
                    <a:pt x="2749753" y="401169"/>
                    <a:pt x="2753036" y="518357"/>
                    <a:pt x="2752074" y="636849"/>
                  </a:cubicBezTo>
                  <a:lnTo>
                    <a:pt x="0" y="605633"/>
                  </a:lnTo>
                  <a:lnTo>
                    <a:pt x="0" y="0"/>
                  </a:lnTo>
                  <a:close/>
                </a:path>
              </a:pathLst>
            </a:custGeom>
            <a:solidFill>
              <a:srgbClr val="0049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rot="16200000" flipH="1" flipV="1">
              <a:off x="1248473" y="2974276"/>
              <a:ext cx="612775" cy="576072"/>
            </a:xfrm>
            <a:prstGeom prst="rect">
              <a:avLst/>
            </a:pr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l="5757" r="5757"/>
          <a:stretch>
            <a:fillRect/>
          </a:stretch>
        </p:blipFill>
        <p:spPr/>
      </p:pic>
      <p:grpSp>
        <p:nvGrpSpPr>
          <p:cNvPr id="72" name="Group 71"/>
          <p:cNvGrpSpPr/>
          <p:nvPr/>
        </p:nvGrpSpPr>
        <p:grpSpPr>
          <a:xfrm>
            <a:off x="3341511" y="258228"/>
            <a:ext cx="5508978" cy="954108"/>
            <a:chOff x="3341511" y="258228"/>
            <a:chExt cx="5508978" cy="954108"/>
          </a:xfrm>
        </p:grpSpPr>
        <p:sp>
          <p:nvSpPr>
            <p:cNvPr id="73" name="TextBox 7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4" name="TextBox 7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75" name="TextBox 74"/>
          <p:cNvSpPr txBox="1"/>
          <p:nvPr/>
        </p:nvSpPr>
        <p:spPr>
          <a:xfrm>
            <a:off x="9758146"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6" name="TextBox 75"/>
          <p:cNvSpPr txBox="1"/>
          <p:nvPr/>
        </p:nvSpPr>
        <p:spPr>
          <a:xfrm>
            <a:off x="9758147"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7" name="TextBox 76"/>
          <p:cNvSpPr txBox="1"/>
          <p:nvPr/>
        </p:nvSpPr>
        <p:spPr>
          <a:xfrm>
            <a:off x="9758147"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8" name="TextBox 77"/>
          <p:cNvSpPr txBox="1"/>
          <p:nvPr/>
        </p:nvSpPr>
        <p:spPr>
          <a:xfrm>
            <a:off x="91329" y="2260206"/>
            <a:ext cx="24338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91330" y="3400261"/>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91330" y="4495777"/>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81" name="Picture 80"/>
          <p:cNvPicPr>
            <a:picLocks noChangeAspect="1"/>
          </p:cNvPicPr>
          <p:nvPr/>
        </p:nvPicPr>
        <p:blipFill>
          <a:blip r:embed="rId4"/>
          <a:stretch>
            <a:fillRect/>
          </a:stretch>
        </p:blipFill>
        <p:spPr>
          <a:xfrm>
            <a:off x="2703543" y="3733801"/>
            <a:ext cx="408467" cy="396274"/>
          </a:xfrm>
          <a:prstGeom prst="rect">
            <a:avLst/>
          </a:prstGeom>
          <a:effectLst>
            <a:outerShdw blurRad="50800" dist="38100" dir="2700000" algn="tl" rotWithShape="0">
              <a:prstClr val="black">
                <a:alpha val="40000"/>
              </a:prstClr>
            </a:outerShdw>
          </a:effectLst>
        </p:spPr>
      </p:pic>
      <p:pic>
        <p:nvPicPr>
          <p:cNvPr id="82" name="Picture 81"/>
          <p:cNvPicPr>
            <a:picLocks noChangeAspect="1"/>
          </p:cNvPicPr>
          <p:nvPr/>
        </p:nvPicPr>
        <p:blipFill>
          <a:blip r:embed="rId5"/>
          <a:stretch>
            <a:fillRect/>
          </a:stretch>
        </p:blipFill>
        <p:spPr>
          <a:xfrm>
            <a:off x="9063620" y="2651716"/>
            <a:ext cx="396274" cy="396274"/>
          </a:xfrm>
          <a:prstGeom prst="rect">
            <a:avLst/>
          </a:prstGeom>
          <a:effectLst>
            <a:outerShdw blurRad="50800" dist="38100" dir="2700000" algn="tl" rotWithShape="0">
              <a:prstClr val="black">
                <a:alpha val="40000"/>
              </a:prstClr>
            </a:outerShdw>
          </a:effectLst>
        </p:spPr>
      </p:pic>
      <p:pic>
        <p:nvPicPr>
          <p:cNvPr id="83" name="Picture 82"/>
          <p:cNvPicPr>
            <a:picLocks noChangeAspect="1"/>
          </p:cNvPicPr>
          <p:nvPr/>
        </p:nvPicPr>
        <p:blipFill>
          <a:blip r:embed="rId6"/>
          <a:stretch>
            <a:fillRect/>
          </a:stretch>
        </p:blipFill>
        <p:spPr>
          <a:xfrm>
            <a:off x="9112392" y="3733801"/>
            <a:ext cx="347502" cy="396274"/>
          </a:xfrm>
          <a:prstGeom prst="rect">
            <a:avLst/>
          </a:prstGeom>
          <a:effectLst>
            <a:outerShdw blurRad="50800" dist="38100" dir="2700000" algn="tl" rotWithShape="0">
              <a:prstClr val="black">
                <a:alpha val="40000"/>
              </a:prstClr>
            </a:outerShdw>
          </a:effectLst>
        </p:spPr>
      </p:pic>
      <p:pic>
        <p:nvPicPr>
          <p:cNvPr id="84" name="Picture 83"/>
          <p:cNvPicPr>
            <a:picLocks noChangeAspect="1"/>
          </p:cNvPicPr>
          <p:nvPr/>
        </p:nvPicPr>
        <p:blipFill>
          <a:blip r:embed="rId7"/>
          <a:stretch>
            <a:fillRect/>
          </a:stretch>
        </p:blipFill>
        <p:spPr>
          <a:xfrm>
            <a:off x="2697696" y="4875514"/>
            <a:ext cx="396274" cy="396274"/>
          </a:xfrm>
          <a:prstGeom prst="rect">
            <a:avLst/>
          </a:prstGeom>
          <a:effectLst>
            <a:outerShdw blurRad="50800" dist="38100" dir="2700000" algn="tl" rotWithShape="0">
              <a:prstClr val="black">
                <a:alpha val="40000"/>
              </a:prstClr>
            </a:outerShdw>
          </a:effectLst>
        </p:spPr>
      </p:pic>
      <p:pic>
        <p:nvPicPr>
          <p:cNvPr id="85" name="Picture 84"/>
          <p:cNvPicPr>
            <a:picLocks noChangeAspect="1"/>
          </p:cNvPicPr>
          <p:nvPr/>
        </p:nvPicPr>
        <p:blipFill>
          <a:blip r:embed="rId8"/>
          <a:stretch>
            <a:fillRect/>
          </a:stretch>
        </p:blipFill>
        <p:spPr>
          <a:xfrm>
            <a:off x="9115621" y="4875514"/>
            <a:ext cx="371888" cy="396274"/>
          </a:xfrm>
          <a:prstGeom prst="rect">
            <a:avLst/>
          </a:prstGeom>
          <a:effectLst>
            <a:outerShdw blurRad="50800" dist="38100" dir="2700000" algn="tl" rotWithShape="0">
              <a:prstClr val="black">
                <a:alpha val="40000"/>
              </a:prstClr>
            </a:outerShdw>
          </a:effectLst>
        </p:spPr>
      </p:pic>
      <p:pic>
        <p:nvPicPr>
          <p:cNvPr id="86" name="Picture 85"/>
          <p:cNvPicPr>
            <a:picLocks noChangeAspect="1"/>
          </p:cNvPicPr>
          <p:nvPr/>
        </p:nvPicPr>
        <p:blipFill>
          <a:blip r:embed="rId9"/>
          <a:stretch>
            <a:fillRect/>
          </a:stretch>
        </p:blipFill>
        <p:spPr>
          <a:xfrm>
            <a:off x="2714646" y="2621253"/>
            <a:ext cx="387928" cy="457200"/>
          </a:xfrm>
          <a:prstGeom prst="rect">
            <a:avLst/>
          </a:prstGeom>
          <a:effectLst>
            <a:outerShdw blurRad="50800" dist="38100" dir="2700000" algn="tl" rotWithShape="0">
              <a:prstClr val="black">
                <a:alpha val="40000"/>
              </a:prstClr>
            </a:outerShdw>
          </a:effectLst>
        </p:spPr>
      </p:pic>
      <p:pic>
        <p:nvPicPr>
          <p:cNvPr id="36" name="Picture 35">
            <a:hlinkClick r:id="rId10"/>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9494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2"/>
                                        </p:tgtEl>
                                        <p:attrNameLst>
                                          <p:attrName>style.visibility</p:attrName>
                                        </p:attrNameLst>
                                      </p:cBhvr>
                                      <p:to>
                                        <p:strVal val="visible"/>
                                      </p:to>
                                    </p:set>
                                    <p:animEffect transition="in" filter="wipe(left)">
                                      <p:cBhvr>
                                        <p:cTn id="7" dur="750"/>
                                        <p:tgtEl>
                                          <p:spTgt spid="72"/>
                                        </p:tgtEl>
                                      </p:cBhvr>
                                    </p:animEffect>
                                  </p:childTnLst>
                                </p:cTn>
                              </p:par>
                            </p:childTnLst>
                          </p:cTn>
                        </p:par>
                        <p:par>
                          <p:cTn id="8" fill="hold">
                            <p:stCondLst>
                              <p:cond delay="750"/>
                            </p:stCondLst>
                            <p:childTnLst>
                              <p:par>
                                <p:cTn id="9" presetID="18" presetClass="entr" presetSubtype="9"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strips(upLeft)">
                                      <p:cBhvr>
                                        <p:cTn id="11" dur="500"/>
                                        <p:tgtEl>
                                          <p:spTgt spid="20"/>
                                        </p:tgtEl>
                                      </p:cBhvr>
                                    </p:animEffect>
                                  </p:childTnLst>
                                </p:cTn>
                              </p:par>
                            </p:childTnLst>
                          </p:cTn>
                        </p:par>
                        <p:par>
                          <p:cTn id="12" fill="hold">
                            <p:stCondLst>
                              <p:cond delay="1250"/>
                            </p:stCondLst>
                            <p:childTnLst>
                              <p:par>
                                <p:cTn id="13" presetID="53" presetClass="entr" presetSubtype="16" fill="hold" nodeType="afterEffect">
                                  <p:stCondLst>
                                    <p:cond delay="0"/>
                                  </p:stCondLst>
                                  <p:childTnLst>
                                    <p:set>
                                      <p:cBhvr>
                                        <p:cTn id="14" dur="1" fill="hold">
                                          <p:stCondLst>
                                            <p:cond delay="0"/>
                                          </p:stCondLst>
                                        </p:cTn>
                                        <p:tgtEl>
                                          <p:spTgt spid="86"/>
                                        </p:tgtEl>
                                        <p:attrNameLst>
                                          <p:attrName>style.visibility</p:attrName>
                                        </p:attrNameLst>
                                      </p:cBhvr>
                                      <p:to>
                                        <p:strVal val="visible"/>
                                      </p:to>
                                    </p:set>
                                    <p:anim calcmode="lin" valueType="num">
                                      <p:cBhvr>
                                        <p:cTn id="15" dur="500" fill="hold"/>
                                        <p:tgtEl>
                                          <p:spTgt spid="86"/>
                                        </p:tgtEl>
                                        <p:attrNameLst>
                                          <p:attrName>ppt_w</p:attrName>
                                        </p:attrNameLst>
                                      </p:cBhvr>
                                      <p:tavLst>
                                        <p:tav tm="0">
                                          <p:val>
                                            <p:fltVal val="0"/>
                                          </p:val>
                                        </p:tav>
                                        <p:tav tm="100000">
                                          <p:val>
                                            <p:strVal val="#ppt_w"/>
                                          </p:val>
                                        </p:tav>
                                      </p:tavLst>
                                    </p:anim>
                                    <p:anim calcmode="lin" valueType="num">
                                      <p:cBhvr>
                                        <p:cTn id="16" dur="500" fill="hold"/>
                                        <p:tgtEl>
                                          <p:spTgt spid="86"/>
                                        </p:tgtEl>
                                        <p:attrNameLst>
                                          <p:attrName>ppt_h</p:attrName>
                                        </p:attrNameLst>
                                      </p:cBhvr>
                                      <p:tavLst>
                                        <p:tav tm="0">
                                          <p:val>
                                            <p:fltVal val="0"/>
                                          </p:val>
                                        </p:tav>
                                        <p:tav tm="100000">
                                          <p:val>
                                            <p:strVal val="#ppt_h"/>
                                          </p:val>
                                        </p:tav>
                                      </p:tavLst>
                                    </p:anim>
                                    <p:animEffect transition="in" filter="fade">
                                      <p:cBhvr>
                                        <p:cTn id="17" dur="500"/>
                                        <p:tgtEl>
                                          <p:spTgt spid="86"/>
                                        </p:tgtEl>
                                      </p:cBhvr>
                                    </p:animEffect>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78"/>
                                        </p:tgtEl>
                                        <p:attrNameLst>
                                          <p:attrName>style.visibility</p:attrName>
                                        </p:attrNameLst>
                                      </p:cBhvr>
                                      <p:to>
                                        <p:strVal val="visible"/>
                                      </p:to>
                                    </p:set>
                                    <p:anim calcmode="lin" valueType="num">
                                      <p:cBhvr>
                                        <p:cTn id="21" dur="500" fill="hold"/>
                                        <p:tgtEl>
                                          <p:spTgt spid="78"/>
                                        </p:tgtEl>
                                        <p:attrNameLst>
                                          <p:attrName>ppt_w</p:attrName>
                                        </p:attrNameLst>
                                      </p:cBhvr>
                                      <p:tavLst>
                                        <p:tav tm="0">
                                          <p:val>
                                            <p:fltVal val="0"/>
                                          </p:val>
                                        </p:tav>
                                        <p:tav tm="100000">
                                          <p:val>
                                            <p:strVal val="#ppt_w"/>
                                          </p:val>
                                        </p:tav>
                                      </p:tavLst>
                                    </p:anim>
                                    <p:anim calcmode="lin" valueType="num">
                                      <p:cBhvr>
                                        <p:cTn id="22" dur="500" fill="hold"/>
                                        <p:tgtEl>
                                          <p:spTgt spid="78"/>
                                        </p:tgtEl>
                                        <p:attrNameLst>
                                          <p:attrName>ppt_h</p:attrName>
                                        </p:attrNameLst>
                                      </p:cBhvr>
                                      <p:tavLst>
                                        <p:tav tm="0">
                                          <p:val>
                                            <p:fltVal val="0"/>
                                          </p:val>
                                        </p:tav>
                                        <p:tav tm="100000">
                                          <p:val>
                                            <p:strVal val="#ppt_h"/>
                                          </p:val>
                                        </p:tav>
                                      </p:tavLst>
                                    </p:anim>
                                    <p:animEffect transition="in" filter="fade">
                                      <p:cBhvr>
                                        <p:cTn id="23" dur="500"/>
                                        <p:tgtEl>
                                          <p:spTgt spid="78"/>
                                        </p:tgtEl>
                                      </p:cBhvr>
                                    </p:animEffect>
                                    <p:anim calcmode="lin" valueType="num">
                                      <p:cBhvr>
                                        <p:cTn id="24" dur="500" fill="hold"/>
                                        <p:tgtEl>
                                          <p:spTgt spid="78"/>
                                        </p:tgtEl>
                                        <p:attrNameLst>
                                          <p:attrName>ppt_x</p:attrName>
                                        </p:attrNameLst>
                                      </p:cBhvr>
                                      <p:tavLst>
                                        <p:tav tm="0">
                                          <p:val>
                                            <p:fltVal val="0.5"/>
                                          </p:val>
                                        </p:tav>
                                        <p:tav tm="100000">
                                          <p:val>
                                            <p:strVal val="#ppt_x"/>
                                          </p:val>
                                        </p:tav>
                                      </p:tavLst>
                                    </p:anim>
                                    <p:anim calcmode="lin" valueType="num">
                                      <p:cBhvr>
                                        <p:cTn id="25" dur="500" fill="hold"/>
                                        <p:tgtEl>
                                          <p:spTgt spid="7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18" presetClass="entr" presetSubtype="3" fill="hold" nodeType="after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strips(upRight)">
                                      <p:cBhvr>
                                        <p:cTn id="29" dur="500"/>
                                        <p:tgtEl>
                                          <p:spTgt spid="5"/>
                                        </p:tgtEl>
                                      </p:cBhvr>
                                    </p:animEffect>
                                  </p:childTnLst>
                                </p:cTn>
                              </p:par>
                            </p:childTnLst>
                          </p:cTn>
                        </p:par>
                        <p:par>
                          <p:cTn id="30" fill="hold">
                            <p:stCondLst>
                              <p:cond delay="2750"/>
                            </p:stCondLst>
                            <p:childTnLst>
                              <p:par>
                                <p:cTn id="31" presetID="53" presetClass="entr" presetSubtype="16" fill="hold" nodeType="afterEffect">
                                  <p:stCondLst>
                                    <p:cond delay="0"/>
                                  </p:stCondLst>
                                  <p:childTnLst>
                                    <p:set>
                                      <p:cBhvr>
                                        <p:cTn id="32" dur="1" fill="hold">
                                          <p:stCondLst>
                                            <p:cond delay="0"/>
                                          </p:stCondLst>
                                        </p:cTn>
                                        <p:tgtEl>
                                          <p:spTgt spid="82"/>
                                        </p:tgtEl>
                                        <p:attrNameLst>
                                          <p:attrName>style.visibility</p:attrName>
                                        </p:attrNameLst>
                                      </p:cBhvr>
                                      <p:to>
                                        <p:strVal val="visible"/>
                                      </p:to>
                                    </p:set>
                                    <p:anim calcmode="lin" valueType="num">
                                      <p:cBhvr>
                                        <p:cTn id="33" dur="500" fill="hold"/>
                                        <p:tgtEl>
                                          <p:spTgt spid="82"/>
                                        </p:tgtEl>
                                        <p:attrNameLst>
                                          <p:attrName>ppt_w</p:attrName>
                                        </p:attrNameLst>
                                      </p:cBhvr>
                                      <p:tavLst>
                                        <p:tav tm="0">
                                          <p:val>
                                            <p:fltVal val="0"/>
                                          </p:val>
                                        </p:tav>
                                        <p:tav tm="100000">
                                          <p:val>
                                            <p:strVal val="#ppt_w"/>
                                          </p:val>
                                        </p:tav>
                                      </p:tavLst>
                                    </p:anim>
                                    <p:anim calcmode="lin" valueType="num">
                                      <p:cBhvr>
                                        <p:cTn id="34" dur="500" fill="hold"/>
                                        <p:tgtEl>
                                          <p:spTgt spid="82"/>
                                        </p:tgtEl>
                                        <p:attrNameLst>
                                          <p:attrName>ppt_h</p:attrName>
                                        </p:attrNameLst>
                                      </p:cBhvr>
                                      <p:tavLst>
                                        <p:tav tm="0">
                                          <p:val>
                                            <p:fltVal val="0"/>
                                          </p:val>
                                        </p:tav>
                                        <p:tav tm="100000">
                                          <p:val>
                                            <p:strVal val="#ppt_h"/>
                                          </p:val>
                                        </p:tav>
                                      </p:tavLst>
                                    </p:anim>
                                    <p:animEffect transition="in" filter="fade">
                                      <p:cBhvr>
                                        <p:cTn id="35" dur="500"/>
                                        <p:tgtEl>
                                          <p:spTgt spid="82"/>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75"/>
                                        </p:tgtEl>
                                        <p:attrNameLst>
                                          <p:attrName>style.visibility</p:attrName>
                                        </p:attrNameLst>
                                      </p:cBhvr>
                                      <p:to>
                                        <p:strVal val="visible"/>
                                      </p:to>
                                    </p:set>
                                    <p:anim calcmode="lin" valueType="num">
                                      <p:cBhvr>
                                        <p:cTn id="39" dur="500" fill="hold"/>
                                        <p:tgtEl>
                                          <p:spTgt spid="75"/>
                                        </p:tgtEl>
                                        <p:attrNameLst>
                                          <p:attrName>ppt_w</p:attrName>
                                        </p:attrNameLst>
                                      </p:cBhvr>
                                      <p:tavLst>
                                        <p:tav tm="0">
                                          <p:val>
                                            <p:fltVal val="0"/>
                                          </p:val>
                                        </p:tav>
                                        <p:tav tm="100000">
                                          <p:val>
                                            <p:strVal val="#ppt_w"/>
                                          </p:val>
                                        </p:tav>
                                      </p:tavLst>
                                    </p:anim>
                                    <p:anim calcmode="lin" valueType="num">
                                      <p:cBhvr>
                                        <p:cTn id="40" dur="500" fill="hold"/>
                                        <p:tgtEl>
                                          <p:spTgt spid="75"/>
                                        </p:tgtEl>
                                        <p:attrNameLst>
                                          <p:attrName>ppt_h</p:attrName>
                                        </p:attrNameLst>
                                      </p:cBhvr>
                                      <p:tavLst>
                                        <p:tav tm="0">
                                          <p:val>
                                            <p:fltVal val="0"/>
                                          </p:val>
                                        </p:tav>
                                        <p:tav tm="100000">
                                          <p:val>
                                            <p:strVal val="#ppt_h"/>
                                          </p:val>
                                        </p:tav>
                                      </p:tavLst>
                                    </p:anim>
                                    <p:animEffect transition="in" filter="fade">
                                      <p:cBhvr>
                                        <p:cTn id="41" dur="500"/>
                                        <p:tgtEl>
                                          <p:spTgt spid="75"/>
                                        </p:tgtEl>
                                      </p:cBhvr>
                                    </p:animEffect>
                                    <p:anim calcmode="lin" valueType="num">
                                      <p:cBhvr>
                                        <p:cTn id="42" dur="500" fill="hold"/>
                                        <p:tgtEl>
                                          <p:spTgt spid="75"/>
                                        </p:tgtEl>
                                        <p:attrNameLst>
                                          <p:attrName>ppt_x</p:attrName>
                                        </p:attrNameLst>
                                      </p:cBhvr>
                                      <p:tavLst>
                                        <p:tav tm="0">
                                          <p:val>
                                            <p:fltVal val="0.5"/>
                                          </p:val>
                                        </p:tav>
                                        <p:tav tm="100000">
                                          <p:val>
                                            <p:strVal val="#ppt_x"/>
                                          </p:val>
                                        </p:tav>
                                      </p:tavLst>
                                    </p:anim>
                                    <p:anim calcmode="lin" valueType="num">
                                      <p:cBhvr>
                                        <p:cTn id="43" dur="500" fill="hold"/>
                                        <p:tgtEl>
                                          <p:spTgt spid="75"/>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18" presetClass="entr" presetSubtype="9"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strips(upLeft)">
                                      <p:cBhvr>
                                        <p:cTn id="47" dur="500"/>
                                        <p:tgtEl>
                                          <p:spTgt spid="25"/>
                                        </p:tgtEl>
                                      </p:cBhvr>
                                    </p:animEffect>
                                  </p:childTnLst>
                                </p:cTn>
                              </p:par>
                            </p:childTnLst>
                          </p:cTn>
                        </p:par>
                        <p:par>
                          <p:cTn id="48" fill="hold">
                            <p:stCondLst>
                              <p:cond delay="4250"/>
                            </p:stCondLst>
                            <p:childTnLst>
                              <p:par>
                                <p:cTn id="49" presetID="53" presetClass="entr" presetSubtype="16" fill="hold" nodeType="afterEffect">
                                  <p:stCondLst>
                                    <p:cond delay="0"/>
                                  </p:stCondLst>
                                  <p:childTnLst>
                                    <p:set>
                                      <p:cBhvr>
                                        <p:cTn id="50" dur="1" fill="hold">
                                          <p:stCondLst>
                                            <p:cond delay="0"/>
                                          </p:stCondLst>
                                        </p:cTn>
                                        <p:tgtEl>
                                          <p:spTgt spid="81"/>
                                        </p:tgtEl>
                                        <p:attrNameLst>
                                          <p:attrName>style.visibility</p:attrName>
                                        </p:attrNameLst>
                                      </p:cBhvr>
                                      <p:to>
                                        <p:strVal val="visible"/>
                                      </p:to>
                                    </p:set>
                                    <p:anim calcmode="lin" valueType="num">
                                      <p:cBhvr>
                                        <p:cTn id="51" dur="500" fill="hold"/>
                                        <p:tgtEl>
                                          <p:spTgt spid="81"/>
                                        </p:tgtEl>
                                        <p:attrNameLst>
                                          <p:attrName>ppt_w</p:attrName>
                                        </p:attrNameLst>
                                      </p:cBhvr>
                                      <p:tavLst>
                                        <p:tav tm="0">
                                          <p:val>
                                            <p:fltVal val="0"/>
                                          </p:val>
                                        </p:tav>
                                        <p:tav tm="100000">
                                          <p:val>
                                            <p:strVal val="#ppt_w"/>
                                          </p:val>
                                        </p:tav>
                                      </p:tavLst>
                                    </p:anim>
                                    <p:anim calcmode="lin" valueType="num">
                                      <p:cBhvr>
                                        <p:cTn id="52" dur="500" fill="hold"/>
                                        <p:tgtEl>
                                          <p:spTgt spid="81"/>
                                        </p:tgtEl>
                                        <p:attrNameLst>
                                          <p:attrName>ppt_h</p:attrName>
                                        </p:attrNameLst>
                                      </p:cBhvr>
                                      <p:tavLst>
                                        <p:tav tm="0">
                                          <p:val>
                                            <p:fltVal val="0"/>
                                          </p:val>
                                        </p:tav>
                                        <p:tav tm="100000">
                                          <p:val>
                                            <p:strVal val="#ppt_h"/>
                                          </p:val>
                                        </p:tav>
                                      </p:tavLst>
                                    </p:anim>
                                    <p:animEffect transition="in" filter="fade">
                                      <p:cBhvr>
                                        <p:cTn id="53" dur="500"/>
                                        <p:tgtEl>
                                          <p:spTgt spid="81"/>
                                        </p:tgtEl>
                                      </p:cBhvr>
                                    </p:animEffect>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79"/>
                                        </p:tgtEl>
                                        <p:attrNameLst>
                                          <p:attrName>style.visibility</p:attrName>
                                        </p:attrNameLst>
                                      </p:cBhvr>
                                      <p:to>
                                        <p:strVal val="visible"/>
                                      </p:to>
                                    </p:set>
                                    <p:anim calcmode="lin" valueType="num">
                                      <p:cBhvr>
                                        <p:cTn id="57" dur="500" fill="hold"/>
                                        <p:tgtEl>
                                          <p:spTgt spid="79"/>
                                        </p:tgtEl>
                                        <p:attrNameLst>
                                          <p:attrName>ppt_w</p:attrName>
                                        </p:attrNameLst>
                                      </p:cBhvr>
                                      <p:tavLst>
                                        <p:tav tm="0">
                                          <p:val>
                                            <p:fltVal val="0"/>
                                          </p:val>
                                        </p:tav>
                                        <p:tav tm="100000">
                                          <p:val>
                                            <p:strVal val="#ppt_w"/>
                                          </p:val>
                                        </p:tav>
                                      </p:tavLst>
                                    </p:anim>
                                    <p:anim calcmode="lin" valueType="num">
                                      <p:cBhvr>
                                        <p:cTn id="58" dur="500" fill="hold"/>
                                        <p:tgtEl>
                                          <p:spTgt spid="79"/>
                                        </p:tgtEl>
                                        <p:attrNameLst>
                                          <p:attrName>ppt_h</p:attrName>
                                        </p:attrNameLst>
                                      </p:cBhvr>
                                      <p:tavLst>
                                        <p:tav tm="0">
                                          <p:val>
                                            <p:fltVal val="0"/>
                                          </p:val>
                                        </p:tav>
                                        <p:tav tm="100000">
                                          <p:val>
                                            <p:strVal val="#ppt_h"/>
                                          </p:val>
                                        </p:tav>
                                      </p:tavLst>
                                    </p:anim>
                                    <p:animEffect transition="in" filter="fade">
                                      <p:cBhvr>
                                        <p:cTn id="59" dur="500"/>
                                        <p:tgtEl>
                                          <p:spTgt spid="79"/>
                                        </p:tgtEl>
                                      </p:cBhvr>
                                    </p:animEffect>
                                    <p:anim calcmode="lin" valueType="num">
                                      <p:cBhvr>
                                        <p:cTn id="60" dur="500" fill="hold"/>
                                        <p:tgtEl>
                                          <p:spTgt spid="79"/>
                                        </p:tgtEl>
                                        <p:attrNameLst>
                                          <p:attrName>ppt_x</p:attrName>
                                        </p:attrNameLst>
                                      </p:cBhvr>
                                      <p:tavLst>
                                        <p:tav tm="0">
                                          <p:val>
                                            <p:fltVal val="0.5"/>
                                          </p:val>
                                        </p:tav>
                                        <p:tav tm="100000">
                                          <p:val>
                                            <p:strVal val="#ppt_x"/>
                                          </p:val>
                                        </p:tav>
                                      </p:tavLst>
                                    </p:anim>
                                    <p:anim calcmode="lin" valueType="num">
                                      <p:cBhvr>
                                        <p:cTn id="61" dur="500" fill="hold"/>
                                        <p:tgtEl>
                                          <p:spTgt spid="79"/>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18" presetClass="entr" presetSubtype="3" fill="hold" nodeType="afterEffect">
                                  <p:stCondLst>
                                    <p:cond delay="0"/>
                                  </p:stCondLst>
                                  <p:childTnLst>
                                    <p:set>
                                      <p:cBhvr>
                                        <p:cTn id="64" dur="1" fill="hold">
                                          <p:stCondLst>
                                            <p:cond delay="0"/>
                                          </p:stCondLst>
                                        </p:cTn>
                                        <p:tgtEl>
                                          <p:spTgt spid="10"/>
                                        </p:tgtEl>
                                        <p:attrNameLst>
                                          <p:attrName>style.visibility</p:attrName>
                                        </p:attrNameLst>
                                      </p:cBhvr>
                                      <p:to>
                                        <p:strVal val="visible"/>
                                      </p:to>
                                    </p:set>
                                    <p:animEffect transition="in" filter="strips(upRight)">
                                      <p:cBhvr>
                                        <p:cTn id="65" dur="500"/>
                                        <p:tgtEl>
                                          <p:spTgt spid="10"/>
                                        </p:tgtEl>
                                      </p:cBhvr>
                                    </p:animEffect>
                                  </p:childTnLst>
                                </p:cTn>
                              </p:par>
                            </p:childTnLst>
                          </p:cTn>
                        </p:par>
                        <p:par>
                          <p:cTn id="66" fill="hold">
                            <p:stCondLst>
                              <p:cond delay="5750"/>
                            </p:stCondLst>
                            <p:childTnLst>
                              <p:par>
                                <p:cTn id="67" presetID="53" presetClass="entr" presetSubtype="16" fill="hold" nodeType="afterEffect">
                                  <p:stCondLst>
                                    <p:cond delay="0"/>
                                  </p:stCondLst>
                                  <p:childTnLst>
                                    <p:set>
                                      <p:cBhvr>
                                        <p:cTn id="68" dur="1" fill="hold">
                                          <p:stCondLst>
                                            <p:cond delay="0"/>
                                          </p:stCondLst>
                                        </p:cTn>
                                        <p:tgtEl>
                                          <p:spTgt spid="83"/>
                                        </p:tgtEl>
                                        <p:attrNameLst>
                                          <p:attrName>style.visibility</p:attrName>
                                        </p:attrNameLst>
                                      </p:cBhvr>
                                      <p:to>
                                        <p:strVal val="visible"/>
                                      </p:to>
                                    </p:set>
                                    <p:anim calcmode="lin" valueType="num">
                                      <p:cBhvr>
                                        <p:cTn id="69" dur="500" fill="hold"/>
                                        <p:tgtEl>
                                          <p:spTgt spid="83"/>
                                        </p:tgtEl>
                                        <p:attrNameLst>
                                          <p:attrName>ppt_w</p:attrName>
                                        </p:attrNameLst>
                                      </p:cBhvr>
                                      <p:tavLst>
                                        <p:tav tm="0">
                                          <p:val>
                                            <p:fltVal val="0"/>
                                          </p:val>
                                        </p:tav>
                                        <p:tav tm="100000">
                                          <p:val>
                                            <p:strVal val="#ppt_w"/>
                                          </p:val>
                                        </p:tav>
                                      </p:tavLst>
                                    </p:anim>
                                    <p:anim calcmode="lin" valueType="num">
                                      <p:cBhvr>
                                        <p:cTn id="70" dur="500" fill="hold"/>
                                        <p:tgtEl>
                                          <p:spTgt spid="83"/>
                                        </p:tgtEl>
                                        <p:attrNameLst>
                                          <p:attrName>ppt_h</p:attrName>
                                        </p:attrNameLst>
                                      </p:cBhvr>
                                      <p:tavLst>
                                        <p:tav tm="0">
                                          <p:val>
                                            <p:fltVal val="0"/>
                                          </p:val>
                                        </p:tav>
                                        <p:tav tm="100000">
                                          <p:val>
                                            <p:strVal val="#ppt_h"/>
                                          </p:val>
                                        </p:tav>
                                      </p:tavLst>
                                    </p:anim>
                                    <p:animEffect transition="in" filter="fade">
                                      <p:cBhvr>
                                        <p:cTn id="71" dur="500"/>
                                        <p:tgtEl>
                                          <p:spTgt spid="83"/>
                                        </p:tgtEl>
                                      </p:cBhvr>
                                    </p:animEffect>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76"/>
                                        </p:tgtEl>
                                        <p:attrNameLst>
                                          <p:attrName>style.visibility</p:attrName>
                                        </p:attrNameLst>
                                      </p:cBhvr>
                                      <p:to>
                                        <p:strVal val="visible"/>
                                      </p:to>
                                    </p:set>
                                    <p:anim calcmode="lin" valueType="num">
                                      <p:cBhvr>
                                        <p:cTn id="75" dur="500" fill="hold"/>
                                        <p:tgtEl>
                                          <p:spTgt spid="76"/>
                                        </p:tgtEl>
                                        <p:attrNameLst>
                                          <p:attrName>ppt_w</p:attrName>
                                        </p:attrNameLst>
                                      </p:cBhvr>
                                      <p:tavLst>
                                        <p:tav tm="0">
                                          <p:val>
                                            <p:fltVal val="0"/>
                                          </p:val>
                                        </p:tav>
                                        <p:tav tm="100000">
                                          <p:val>
                                            <p:strVal val="#ppt_w"/>
                                          </p:val>
                                        </p:tav>
                                      </p:tavLst>
                                    </p:anim>
                                    <p:anim calcmode="lin" valueType="num">
                                      <p:cBhvr>
                                        <p:cTn id="76" dur="500" fill="hold"/>
                                        <p:tgtEl>
                                          <p:spTgt spid="76"/>
                                        </p:tgtEl>
                                        <p:attrNameLst>
                                          <p:attrName>ppt_h</p:attrName>
                                        </p:attrNameLst>
                                      </p:cBhvr>
                                      <p:tavLst>
                                        <p:tav tm="0">
                                          <p:val>
                                            <p:fltVal val="0"/>
                                          </p:val>
                                        </p:tav>
                                        <p:tav tm="100000">
                                          <p:val>
                                            <p:strVal val="#ppt_h"/>
                                          </p:val>
                                        </p:tav>
                                      </p:tavLst>
                                    </p:anim>
                                    <p:animEffect transition="in" filter="fade">
                                      <p:cBhvr>
                                        <p:cTn id="77" dur="500"/>
                                        <p:tgtEl>
                                          <p:spTgt spid="76"/>
                                        </p:tgtEl>
                                      </p:cBhvr>
                                    </p:animEffect>
                                    <p:anim calcmode="lin" valueType="num">
                                      <p:cBhvr>
                                        <p:cTn id="78" dur="500" fill="hold"/>
                                        <p:tgtEl>
                                          <p:spTgt spid="76"/>
                                        </p:tgtEl>
                                        <p:attrNameLst>
                                          <p:attrName>ppt_x</p:attrName>
                                        </p:attrNameLst>
                                      </p:cBhvr>
                                      <p:tavLst>
                                        <p:tav tm="0">
                                          <p:val>
                                            <p:fltVal val="0.5"/>
                                          </p:val>
                                        </p:tav>
                                        <p:tav tm="100000">
                                          <p:val>
                                            <p:strVal val="#ppt_x"/>
                                          </p:val>
                                        </p:tav>
                                      </p:tavLst>
                                    </p:anim>
                                    <p:anim calcmode="lin" valueType="num">
                                      <p:cBhvr>
                                        <p:cTn id="79" dur="500" fill="hold"/>
                                        <p:tgtEl>
                                          <p:spTgt spid="76"/>
                                        </p:tgtEl>
                                        <p:attrNameLst>
                                          <p:attrName>ppt_y</p:attrName>
                                        </p:attrNameLst>
                                      </p:cBhvr>
                                      <p:tavLst>
                                        <p:tav tm="0">
                                          <p:val>
                                            <p:fltVal val="0.5"/>
                                          </p:val>
                                        </p:tav>
                                        <p:tav tm="100000">
                                          <p:val>
                                            <p:strVal val="#ppt_y"/>
                                          </p:val>
                                        </p:tav>
                                      </p:tavLst>
                                    </p:anim>
                                  </p:childTnLst>
                                </p:cTn>
                              </p:par>
                            </p:childTnLst>
                          </p:cTn>
                        </p:par>
                        <p:par>
                          <p:cTn id="80" fill="hold">
                            <p:stCondLst>
                              <p:cond delay="6750"/>
                            </p:stCondLst>
                            <p:childTnLst>
                              <p:par>
                                <p:cTn id="81" presetID="18" presetClass="entr" presetSubtype="12" fill="hold" nodeType="afterEffect">
                                  <p:stCondLst>
                                    <p:cond delay="0"/>
                                  </p:stCondLst>
                                  <p:childTnLst>
                                    <p:set>
                                      <p:cBhvr>
                                        <p:cTn id="82" dur="1" fill="hold">
                                          <p:stCondLst>
                                            <p:cond delay="0"/>
                                          </p:stCondLst>
                                        </p:cTn>
                                        <p:tgtEl>
                                          <p:spTgt spid="30"/>
                                        </p:tgtEl>
                                        <p:attrNameLst>
                                          <p:attrName>style.visibility</p:attrName>
                                        </p:attrNameLst>
                                      </p:cBhvr>
                                      <p:to>
                                        <p:strVal val="visible"/>
                                      </p:to>
                                    </p:set>
                                    <p:animEffect transition="in" filter="strips(downLeft)">
                                      <p:cBhvr>
                                        <p:cTn id="83" dur="500"/>
                                        <p:tgtEl>
                                          <p:spTgt spid="30"/>
                                        </p:tgtEl>
                                      </p:cBhvr>
                                    </p:animEffect>
                                  </p:childTnLst>
                                </p:cTn>
                              </p:par>
                            </p:childTnLst>
                          </p:cTn>
                        </p:par>
                        <p:par>
                          <p:cTn id="84" fill="hold">
                            <p:stCondLst>
                              <p:cond delay="7250"/>
                            </p:stCondLst>
                            <p:childTnLst>
                              <p:par>
                                <p:cTn id="85" presetID="53" presetClass="entr" presetSubtype="16" fill="hold" nodeType="afterEffect">
                                  <p:stCondLst>
                                    <p:cond delay="0"/>
                                  </p:stCondLst>
                                  <p:childTnLst>
                                    <p:set>
                                      <p:cBhvr>
                                        <p:cTn id="86" dur="1" fill="hold">
                                          <p:stCondLst>
                                            <p:cond delay="0"/>
                                          </p:stCondLst>
                                        </p:cTn>
                                        <p:tgtEl>
                                          <p:spTgt spid="84"/>
                                        </p:tgtEl>
                                        <p:attrNameLst>
                                          <p:attrName>style.visibility</p:attrName>
                                        </p:attrNameLst>
                                      </p:cBhvr>
                                      <p:to>
                                        <p:strVal val="visible"/>
                                      </p:to>
                                    </p:set>
                                    <p:anim calcmode="lin" valueType="num">
                                      <p:cBhvr>
                                        <p:cTn id="87" dur="500" fill="hold"/>
                                        <p:tgtEl>
                                          <p:spTgt spid="84"/>
                                        </p:tgtEl>
                                        <p:attrNameLst>
                                          <p:attrName>ppt_w</p:attrName>
                                        </p:attrNameLst>
                                      </p:cBhvr>
                                      <p:tavLst>
                                        <p:tav tm="0">
                                          <p:val>
                                            <p:fltVal val="0"/>
                                          </p:val>
                                        </p:tav>
                                        <p:tav tm="100000">
                                          <p:val>
                                            <p:strVal val="#ppt_w"/>
                                          </p:val>
                                        </p:tav>
                                      </p:tavLst>
                                    </p:anim>
                                    <p:anim calcmode="lin" valueType="num">
                                      <p:cBhvr>
                                        <p:cTn id="88" dur="500" fill="hold"/>
                                        <p:tgtEl>
                                          <p:spTgt spid="84"/>
                                        </p:tgtEl>
                                        <p:attrNameLst>
                                          <p:attrName>ppt_h</p:attrName>
                                        </p:attrNameLst>
                                      </p:cBhvr>
                                      <p:tavLst>
                                        <p:tav tm="0">
                                          <p:val>
                                            <p:fltVal val="0"/>
                                          </p:val>
                                        </p:tav>
                                        <p:tav tm="100000">
                                          <p:val>
                                            <p:strVal val="#ppt_h"/>
                                          </p:val>
                                        </p:tav>
                                      </p:tavLst>
                                    </p:anim>
                                    <p:animEffect transition="in" filter="fade">
                                      <p:cBhvr>
                                        <p:cTn id="89" dur="500"/>
                                        <p:tgtEl>
                                          <p:spTgt spid="84"/>
                                        </p:tgtEl>
                                      </p:cBhvr>
                                    </p:animEffect>
                                  </p:childTnLst>
                                </p:cTn>
                              </p:par>
                            </p:childTnLst>
                          </p:cTn>
                        </p:par>
                        <p:par>
                          <p:cTn id="90" fill="hold">
                            <p:stCondLst>
                              <p:cond delay="7750"/>
                            </p:stCondLst>
                            <p:childTnLst>
                              <p:par>
                                <p:cTn id="91" presetID="53" presetClass="entr" presetSubtype="528" fill="hold" grpId="0" nodeType="afterEffect">
                                  <p:stCondLst>
                                    <p:cond delay="0"/>
                                  </p:stCondLst>
                                  <p:childTnLst>
                                    <p:set>
                                      <p:cBhvr>
                                        <p:cTn id="92" dur="1" fill="hold">
                                          <p:stCondLst>
                                            <p:cond delay="0"/>
                                          </p:stCondLst>
                                        </p:cTn>
                                        <p:tgtEl>
                                          <p:spTgt spid="80"/>
                                        </p:tgtEl>
                                        <p:attrNameLst>
                                          <p:attrName>style.visibility</p:attrName>
                                        </p:attrNameLst>
                                      </p:cBhvr>
                                      <p:to>
                                        <p:strVal val="visible"/>
                                      </p:to>
                                    </p:set>
                                    <p:anim calcmode="lin" valueType="num">
                                      <p:cBhvr>
                                        <p:cTn id="93" dur="500" fill="hold"/>
                                        <p:tgtEl>
                                          <p:spTgt spid="80"/>
                                        </p:tgtEl>
                                        <p:attrNameLst>
                                          <p:attrName>ppt_w</p:attrName>
                                        </p:attrNameLst>
                                      </p:cBhvr>
                                      <p:tavLst>
                                        <p:tav tm="0">
                                          <p:val>
                                            <p:fltVal val="0"/>
                                          </p:val>
                                        </p:tav>
                                        <p:tav tm="100000">
                                          <p:val>
                                            <p:strVal val="#ppt_w"/>
                                          </p:val>
                                        </p:tav>
                                      </p:tavLst>
                                    </p:anim>
                                    <p:anim calcmode="lin" valueType="num">
                                      <p:cBhvr>
                                        <p:cTn id="94" dur="500" fill="hold"/>
                                        <p:tgtEl>
                                          <p:spTgt spid="80"/>
                                        </p:tgtEl>
                                        <p:attrNameLst>
                                          <p:attrName>ppt_h</p:attrName>
                                        </p:attrNameLst>
                                      </p:cBhvr>
                                      <p:tavLst>
                                        <p:tav tm="0">
                                          <p:val>
                                            <p:fltVal val="0"/>
                                          </p:val>
                                        </p:tav>
                                        <p:tav tm="100000">
                                          <p:val>
                                            <p:strVal val="#ppt_h"/>
                                          </p:val>
                                        </p:tav>
                                      </p:tavLst>
                                    </p:anim>
                                    <p:animEffect transition="in" filter="fade">
                                      <p:cBhvr>
                                        <p:cTn id="95" dur="500"/>
                                        <p:tgtEl>
                                          <p:spTgt spid="80"/>
                                        </p:tgtEl>
                                      </p:cBhvr>
                                    </p:animEffect>
                                    <p:anim calcmode="lin" valueType="num">
                                      <p:cBhvr>
                                        <p:cTn id="96" dur="500" fill="hold"/>
                                        <p:tgtEl>
                                          <p:spTgt spid="80"/>
                                        </p:tgtEl>
                                        <p:attrNameLst>
                                          <p:attrName>ppt_x</p:attrName>
                                        </p:attrNameLst>
                                      </p:cBhvr>
                                      <p:tavLst>
                                        <p:tav tm="0">
                                          <p:val>
                                            <p:fltVal val="0.5"/>
                                          </p:val>
                                        </p:tav>
                                        <p:tav tm="100000">
                                          <p:val>
                                            <p:strVal val="#ppt_x"/>
                                          </p:val>
                                        </p:tav>
                                      </p:tavLst>
                                    </p:anim>
                                    <p:anim calcmode="lin" valueType="num">
                                      <p:cBhvr>
                                        <p:cTn id="97" dur="500" fill="hold"/>
                                        <p:tgtEl>
                                          <p:spTgt spid="80"/>
                                        </p:tgtEl>
                                        <p:attrNameLst>
                                          <p:attrName>ppt_y</p:attrName>
                                        </p:attrNameLst>
                                      </p:cBhvr>
                                      <p:tavLst>
                                        <p:tav tm="0">
                                          <p:val>
                                            <p:fltVal val="0.5"/>
                                          </p:val>
                                        </p:tav>
                                        <p:tav tm="100000">
                                          <p:val>
                                            <p:strVal val="#ppt_y"/>
                                          </p:val>
                                        </p:tav>
                                      </p:tavLst>
                                    </p:anim>
                                  </p:childTnLst>
                                </p:cTn>
                              </p:par>
                            </p:childTnLst>
                          </p:cTn>
                        </p:par>
                        <p:par>
                          <p:cTn id="98" fill="hold">
                            <p:stCondLst>
                              <p:cond delay="8250"/>
                            </p:stCondLst>
                            <p:childTnLst>
                              <p:par>
                                <p:cTn id="99" presetID="18" presetClass="entr" presetSubtype="6" fill="hold" nodeType="afterEffect">
                                  <p:stCondLst>
                                    <p:cond delay="0"/>
                                  </p:stCondLst>
                                  <p:childTnLst>
                                    <p:set>
                                      <p:cBhvr>
                                        <p:cTn id="100" dur="1" fill="hold">
                                          <p:stCondLst>
                                            <p:cond delay="0"/>
                                          </p:stCondLst>
                                        </p:cTn>
                                        <p:tgtEl>
                                          <p:spTgt spid="15"/>
                                        </p:tgtEl>
                                        <p:attrNameLst>
                                          <p:attrName>style.visibility</p:attrName>
                                        </p:attrNameLst>
                                      </p:cBhvr>
                                      <p:to>
                                        <p:strVal val="visible"/>
                                      </p:to>
                                    </p:set>
                                    <p:animEffect transition="in" filter="strips(downRight)">
                                      <p:cBhvr>
                                        <p:cTn id="101" dur="500"/>
                                        <p:tgtEl>
                                          <p:spTgt spid="15"/>
                                        </p:tgtEl>
                                      </p:cBhvr>
                                    </p:animEffect>
                                  </p:childTnLst>
                                </p:cTn>
                              </p:par>
                            </p:childTnLst>
                          </p:cTn>
                        </p:par>
                        <p:par>
                          <p:cTn id="102" fill="hold">
                            <p:stCondLst>
                              <p:cond delay="8750"/>
                            </p:stCondLst>
                            <p:childTnLst>
                              <p:par>
                                <p:cTn id="103" presetID="53" presetClass="entr" presetSubtype="16" fill="hold" nodeType="afterEffect">
                                  <p:stCondLst>
                                    <p:cond delay="0"/>
                                  </p:stCondLst>
                                  <p:childTnLst>
                                    <p:set>
                                      <p:cBhvr>
                                        <p:cTn id="104" dur="1" fill="hold">
                                          <p:stCondLst>
                                            <p:cond delay="0"/>
                                          </p:stCondLst>
                                        </p:cTn>
                                        <p:tgtEl>
                                          <p:spTgt spid="85"/>
                                        </p:tgtEl>
                                        <p:attrNameLst>
                                          <p:attrName>style.visibility</p:attrName>
                                        </p:attrNameLst>
                                      </p:cBhvr>
                                      <p:to>
                                        <p:strVal val="visible"/>
                                      </p:to>
                                    </p:set>
                                    <p:anim calcmode="lin" valueType="num">
                                      <p:cBhvr>
                                        <p:cTn id="105" dur="500" fill="hold"/>
                                        <p:tgtEl>
                                          <p:spTgt spid="85"/>
                                        </p:tgtEl>
                                        <p:attrNameLst>
                                          <p:attrName>ppt_w</p:attrName>
                                        </p:attrNameLst>
                                      </p:cBhvr>
                                      <p:tavLst>
                                        <p:tav tm="0">
                                          <p:val>
                                            <p:fltVal val="0"/>
                                          </p:val>
                                        </p:tav>
                                        <p:tav tm="100000">
                                          <p:val>
                                            <p:strVal val="#ppt_w"/>
                                          </p:val>
                                        </p:tav>
                                      </p:tavLst>
                                    </p:anim>
                                    <p:anim calcmode="lin" valueType="num">
                                      <p:cBhvr>
                                        <p:cTn id="106" dur="500" fill="hold"/>
                                        <p:tgtEl>
                                          <p:spTgt spid="85"/>
                                        </p:tgtEl>
                                        <p:attrNameLst>
                                          <p:attrName>ppt_h</p:attrName>
                                        </p:attrNameLst>
                                      </p:cBhvr>
                                      <p:tavLst>
                                        <p:tav tm="0">
                                          <p:val>
                                            <p:fltVal val="0"/>
                                          </p:val>
                                        </p:tav>
                                        <p:tav tm="100000">
                                          <p:val>
                                            <p:strVal val="#ppt_h"/>
                                          </p:val>
                                        </p:tav>
                                      </p:tavLst>
                                    </p:anim>
                                    <p:animEffect transition="in" filter="fade">
                                      <p:cBhvr>
                                        <p:cTn id="107" dur="500"/>
                                        <p:tgtEl>
                                          <p:spTgt spid="85"/>
                                        </p:tgtEl>
                                      </p:cBhvr>
                                    </p:animEffect>
                                  </p:childTnLst>
                                </p:cTn>
                              </p:par>
                            </p:childTnLst>
                          </p:cTn>
                        </p:par>
                        <p:par>
                          <p:cTn id="108" fill="hold">
                            <p:stCondLst>
                              <p:cond delay="9250"/>
                            </p:stCondLst>
                            <p:childTnLst>
                              <p:par>
                                <p:cTn id="109" presetID="53" presetClass="entr" presetSubtype="528" fill="hold" grpId="0" nodeType="afterEffect">
                                  <p:stCondLst>
                                    <p:cond delay="0"/>
                                  </p:stCondLst>
                                  <p:childTnLst>
                                    <p:set>
                                      <p:cBhvr>
                                        <p:cTn id="110" dur="1" fill="hold">
                                          <p:stCondLst>
                                            <p:cond delay="0"/>
                                          </p:stCondLst>
                                        </p:cTn>
                                        <p:tgtEl>
                                          <p:spTgt spid="77"/>
                                        </p:tgtEl>
                                        <p:attrNameLst>
                                          <p:attrName>style.visibility</p:attrName>
                                        </p:attrNameLst>
                                      </p:cBhvr>
                                      <p:to>
                                        <p:strVal val="visible"/>
                                      </p:to>
                                    </p:set>
                                    <p:anim calcmode="lin" valueType="num">
                                      <p:cBhvr>
                                        <p:cTn id="111" dur="500" fill="hold"/>
                                        <p:tgtEl>
                                          <p:spTgt spid="77"/>
                                        </p:tgtEl>
                                        <p:attrNameLst>
                                          <p:attrName>ppt_w</p:attrName>
                                        </p:attrNameLst>
                                      </p:cBhvr>
                                      <p:tavLst>
                                        <p:tav tm="0">
                                          <p:val>
                                            <p:fltVal val="0"/>
                                          </p:val>
                                        </p:tav>
                                        <p:tav tm="100000">
                                          <p:val>
                                            <p:strVal val="#ppt_w"/>
                                          </p:val>
                                        </p:tav>
                                      </p:tavLst>
                                    </p:anim>
                                    <p:anim calcmode="lin" valueType="num">
                                      <p:cBhvr>
                                        <p:cTn id="112" dur="500" fill="hold"/>
                                        <p:tgtEl>
                                          <p:spTgt spid="77"/>
                                        </p:tgtEl>
                                        <p:attrNameLst>
                                          <p:attrName>ppt_h</p:attrName>
                                        </p:attrNameLst>
                                      </p:cBhvr>
                                      <p:tavLst>
                                        <p:tav tm="0">
                                          <p:val>
                                            <p:fltVal val="0"/>
                                          </p:val>
                                        </p:tav>
                                        <p:tav tm="100000">
                                          <p:val>
                                            <p:strVal val="#ppt_h"/>
                                          </p:val>
                                        </p:tav>
                                      </p:tavLst>
                                    </p:anim>
                                    <p:animEffect transition="in" filter="fade">
                                      <p:cBhvr>
                                        <p:cTn id="113" dur="500"/>
                                        <p:tgtEl>
                                          <p:spTgt spid="77"/>
                                        </p:tgtEl>
                                      </p:cBhvr>
                                    </p:animEffect>
                                    <p:anim calcmode="lin" valueType="num">
                                      <p:cBhvr>
                                        <p:cTn id="114" dur="500" fill="hold"/>
                                        <p:tgtEl>
                                          <p:spTgt spid="77"/>
                                        </p:tgtEl>
                                        <p:attrNameLst>
                                          <p:attrName>ppt_x</p:attrName>
                                        </p:attrNameLst>
                                      </p:cBhvr>
                                      <p:tavLst>
                                        <p:tav tm="0">
                                          <p:val>
                                            <p:fltVal val="0.5"/>
                                          </p:val>
                                        </p:tav>
                                        <p:tav tm="100000">
                                          <p:val>
                                            <p:strVal val="#ppt_x"/>
                                          </p:val>
                                        </p:tav>
                                      </p:tavLst>
                                    </p:anim>
                                    <p:anim calcmode="lin" valueType="num">
                                      <p:cBhvr>
                                        <p:cTn id="115" dur="500" fill="hold"/>
                                        <p:tgtEl>
                                          <p:spTgt spid="7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p:bldP spid="76" grpId="0"/>
      <p:bldP spid="77" grpId="0"/>
      <p:bldP spid="78" grpId="0"/>
      <p:bldP spid="79" grpId="0"/>
      <p:bldP spid="8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49" name="Freeform 48"/>
          <p:cNvSpPr>
            <a:spLocks noChangeAspect="1"/>
          </p:cNvSpPr>
          <p:nvPr/>
        </p:nvSpPr>
        <p:spPr>
          <a:xfrm>
            <a:off x="1869287" y="2367617"/>
            <a:ext cx="2772959" cy="2651760"/>
          </a:xfrm>
          <a:custGeom>
            <a:avLst/>
            <a:gdLst>
              <a:gd name="connsiteX0" fmla="*/ 1290889 w 2621513"/>
              <a:gd name="connsiteY0" fmla="*/ 0 h 2506933"/>
              <a:gd name="connsiteX1" fmla="*/ 1313066 w 2621513"/>
              <a:gd name="connsiteY1" fmla="*/ 0 h 2506933"/>
              <a:gd name="connsiteX2" fmla="*/ 1337092 w 2621513"/>
              <a:gd name="connsiteY2" fmla="*/ 6468 h 2506933"/>
              <a:gd name="connsiteX3" fmla="*/ 1362041 w 2621513"/>
              <a:gd name="connsiteY3" fmla="*/ 19405 h 2506933"/>
              <a:gd name="connsiteX4" fmla="*/ 1387576 w 2621513"/>
              <a:gd name="connsiteY4" fmla="*/ 38557 h 2506933"/>
              <a:gd name="connsiteX5" fmla="*/ 1395307 w 2621513"/>
              <a:gd name="connsiteY5" fmla="*/ 48976 h 2506933"/>
              <a:gd name="connsiteX6" fmla="*/ 1435041 w 2621513"/>
              <a:gd name="connsiteY6" fmla="*/ 109039 h 2506933"/>
              <a:gd name="connsiteX7" fmla="*/ 1472927 w 2621513"/>
              <a:gd name="connsiteY7" fmla="*/ 170950 h 2506933"/>
              <a:gd name="connsiteX8" fmla="*/ 1508041 w 2621513"/>
              <a:gd name="connsiteY8" fmla="*/ 235633 h 2506933"/>
              <a:gd name="connsiteX9" fmla="*/ 1539458 w 2621513"/>
              <a:gd name="connsiteY9" fmla="*/ 301241 h 2506933"/>
              <a:gd name="connsiteX10" fmla="*/ 1569027 w 2621513"/>
              <a:gd name="connsiteY10" fmla="*/ 367772 h 2506933"/>
              <a:gd name="connsiteX11" fmla="*/ 1595825 w 2621513"/>
              <a:gd name="connsiteY11" fmla="*/ 434303 h 2506933"/>
              <a:gd name="connsiteX12" fmla="*/ 1618002 w 2621513"/>
              <a:gd name="connsiteY12" fmla="*/ 487897 h 2506933"/>
              <a:gd name="connsiteX13" fmla="*/ 1644799 w 2621513"/>
              <a:gd name="connsiteY13" fmla="*/ 535948 h 2506933"/>
              <a:gd name="connsiteX14" fmla="*/ 1675293 w 2621513"/>
              <a:gd name="connsiteY14" fmla="*/ 579378 h 2506933"/>
              <a:gd name="connsiteX15" fmla="*/ 1709482 w 2621513"/>
              <a:gd name="connsiteY15" fmla="*/ 618188 h 2506933"/>
              <a:gd name="connsiteX16" fmla="*/ 1745520 w 2621513"/>
              <a:gd name="connsiteY16" fmla="*/ 653301 h 2506933"/>
              <a:gd name="connsiteX17" fmla="*/ 1783406 w 2621513"/>
              <a:gd name="connsiteY17" fmla="*/ 684719 h 2506933"/>
              <a:gd name="connsiteX18" fmla="*/ 1824063 w 2621513"/>
              <a:gd name="connsiteY18" fmla="*/ 713364 h 2506933"/>
              <a:gd name="connsiteX19" fmla="*/ 1865645 w 2621513"/>
              <a:gd name="connsiteY19" fmla="*/ 737389 h 2506933"/>
              <a:gd name="connsiteX20" fmla="*/ 1909076 w 2621513"/>
              <a:gd name="connsiteY20" fmla="*/ 757718 h 2506933"/>
              <a:gd name="connsiteX21" fmla="*/ 1954354 w 2621513"/>
              <a:gd name="connsiteY21" fmla="*/ 776199 h 2506933"/>
              <a:gd name="connsiteX22" fmla="*/ 1997784 w 2621513"/>
              <a:gd name="connsiteY22" fmla="*/ 791908 h 2506933"/>
              <a:gd name="connsiteX23" fmla="*/ 2042138 w 2621513"/>
              <a:gd name="connsiteY23" fmla="*/ 804845 h 2506933"/>
              <a:gd name="connsiteX24" fmla="*/ 2087416 w 2621513"/>
              <a:gd name="connsiteY24" fmla="*/ 815933 h 2506933"/>
              <a:gd name="connsiteX25" fmla="*/ 2130846 w 2621513"/>
              <a:gd name="connsiteY25" fmla="*/ 824250 h 2506933"/>
              <a:gd name="connsiteX26" fmla="*/ 2173352 w 2621513"/>
              <a:gd name="connsiteY26" fmla="*/ 831642 h 2506933"/>
              <a:gd name="connsiteX27" fmla="*/ 2215858 w 2621513"/>
              <a:gd name="connsiteY27" fmla="*/ 838110 h 2506933"/>
              <a:gd name="connsiteX28" fmla="*/ 2255592 w 2621513"/>
              <a:gd name="connsiteY28" fmla="*/ 842730 h 2506933"/>
              <a:gd name="connsiteX29" fmla="*/ 2293478 w 2621513"/>
              <a:gd name="connsiteY29" fmla="*/ 847351 h 2506933"/>
              <a:gd name="connsiteX30" fmla="*/ 2328591 w 2621513"/>
              <a:gd name="connsiteY30" fmla="*/ 850123 h 2506933"/>
              <a:gd name="connsiteX31" fmla="*/ 2360009 w 2621513"/>
              <a:gd name="connsiteY31" fmla="*/ 853819 h 2506933"/>
              <a:gd name="connsiteX32" fmla="*/ 2388654 w 2621513"/>
              <a:gd name="connsiteY32" fmla="*/ 855667 h 2506933"/>
              <a:gd name="connsiteX33" fmla="*/ 2412679 w 2621513"/>
              <a:gd name="connsiteY33" fmla="*/ 855667 h 2506933"/>
              <a:gd name="connsiteX34" fmla="*/ 2438552 w 2621513"/>
              <a:gd name="connsiteY34" fmla="*/ 857515 h 2506933"/>
              <a:gd name="connsiteX35" fmla="*/ 2462578 w 2621513"/>
              <a:gd name="connsiteY35" fmla="*/ 859363 h 2506933"/>
              <a:gd name="connsiteX36" fmla="*/ 2488451 w 2621513"/>
              <a:gd name="connsiteY36" fmla="*/ 863059 h 2506933"/>
              <a:gd name="connsiteX37" fmla="*/ 2512476 w 2621513"/>
              <a:gd name="connsiteY37" fmla="*/ 869528 h 2506933"/>
              <a:gd name="connsiteX38" fmla="*/ 2535577 w 2621513"/>
              <a:gd name="connsiteY38" fmla="*/ 876920 h 2506933"/>
              <a:gd name="connsiteX39" fmla="*/ 2555906 w 2621513"/>
              <a:gd name="connsiteY39" fmla="*/ 886161 h 2506933"/>
              <a:gd name="connsiteX40" fmla="*/ 2575311 w 2621513"/>
              <a:gd name="connsiteY40" fmla="*/ 897249 h 2506933"/>
              <a:gd name="connsiteX41" fmla="*/ 2591944 w 2621513"/>
              <a:gd name="connsiteY41" fmla="*/ 910186 h 2506933"/>
              <a:gd name="connsiteX42" fmla="*/ 2605804 w 2621513"/>
              <a:gd name="connsiteY42" fmla="*/ 925894 h 2506933"/>
              <a:gd name="connsiteX43" fmla="*/ 2615045 w 2621513"/>
              <a:gd name="connsiteY43" fmla="*/ 943451 h 2506933"/>
              <a:gd name="connsiteX44" fmla="*/ 2620589 w 2621513"/>
              <a:gd name="connsiteY44" fmla="*/ 963780 h 2506933"/>
              <a:gd name="connsiteX45" fmla="*/ 2621513 w 2621513"/>
              <a:gd name="connsiteY45" fmla="*/ 985957 h 2506933"/>
              <a:gd name="connsiteX46" fmla="*/ 2616893 w 2621513"/>
              <a:gd name="connsiteY46" fmla="*/ 1009982 h 2506933"/>
              <a:gd name="connsiteX47" fmla="*/ 2606728 w 2621513"/>
              <a:gd name="connsiteY47" fmla="*/ 1037704 h 2506933"/>
              <a:gd name="connsiteX48" fmla="*/ 2603689 w 2621513"/>
              <a:gd name="connsiteY48" fmla="*/ 1043425 h 2506933"/>
              <a:gd name="connsiteX49" fmla="*/ 2599334 w 2621513"/>
              <a:gd name="connsiteY49" fmla="*/ 1049715 h 2506933"/>
              <a:gd name="connsiteX50" fmla="*/ 2593790 w 2621513"/>
              <a:gd name="connsiteY50" fmla="*/ 1057107 h 2506933"/>
              <a:gd name="connsiteX51" fmla="*/ 2591018 w 2621513"/>
              <a:gd name="connsiteY51" fmla="*/ 1059879 h 2506933"/>
              <a:gd name="connsiteX52" fmla="*/ 2588246 w 2621513"/>
              <a:gd name="connsiteY52" fmla="*/ 1061727 h 2506933"/>
              <a:gd name="connsiteX53" fmla="*/ 2581778 w 2621513"/>
              <a:gd name="connsiteY53" fmla="*/ 1068196 h 2506933"/>
              <a:gd name="connsiteX54" fmla="*/ 2570689 w 2621513"/>
              <a:gd name="connsiteY54" fmla="*/ 1079284 h 2506933"/>
              <a:gd name="connsiteX55" fmla="*/ 2554980 w 2621513"/>
              <a:gd name="connsiteY55" fmla="*/ 1092221 h 2506933"/>
              <a:gd name="connsiteX56" fmla="*/ 2536499 w 2621513"/>
              <a:gd name="connsiteY56" fmla="*/ 1110702 h 2506933"/>
              <a:gd name="connsiteX57" fmla="*/ 2514322 w 2621513"/>
              <a:gd name="connsiteY57" fmla="*/ 1131031 h 2506933"/>
              <a:gd name="connsiteX58" fmla="*/ 2492145 w 2621513"/>
              <a:gd name="connsiteY58" fmla="*/ 1154132 h 2506933"/>
              <a:gd name="connsiteX59" fmla="*/ 2465348 w 2621513"/>
              <a:gd name="connsiteY59" fmla="*/ 1180005 h 2506933"/>
              <a:gd name="connsiteX60" fmla="*/ 2437627 w 2621513"/>
              <a:gd name="connsiteY60" fmla="*/ 1207726 h 2506933"/>
              <a:gd name="connsiteX61" fmla="*/ 2408057 w 2621513"/>
              <a:gd name="connsiteY61" fmla="*/ 1238220 h 2506933"/>
              <a:gd name="connsiteX62" fmla="*/ 2379412 w 2621513"/>
              <a:gd name="connsiteY62" fmla="*/ 1269637 h 2506933"/>
              <a:gd name="connsiteX63" fmla="*/ 2348919 w 2621513"/>
              <a:gd name="connsiteY63" fmla="*/ 1301979 h 2506933"/>
              <a:gd name="connsiteX64" fmla="*/ 2318425 w 2621513"/>
              <a:gd name="connsiteY64" fmla="*/ 1336169 h 2506933"/>
              <a:gd name="connsiteX65" fmla="*/ 2287932 w 2621513"/>
              <a:gd name="connsiteY65" fmla="*/ 1370358 h 2506933"/>
              <a:gd name="connsiteX66" fmla="*/ 2260210 w 2621513"/>
              <a:gd name="connsiteY66" fmla="*/ 1405472 h 2506933"/>
              <a:gd name="connsiteX67" fmla="*/ 2232489 w 2621513"/>
              <a:gd name="connsiteY67" fmla="*/ 1438737 h 2506933"/>
              <a:gd name="connsiteX68" fmla="*/ 2205692 w 2621513"/>
              <a:gd name="connsiteY68" fmla="*/ 1473851 h 2506933"/>
              <a:gd name="connsiteX69" fmla="*/ 2182591 w 2621513"/>
              <a:gd name="connsiteY69" fmla="*/ 1508041 h 2506933"/>
              <a:gd name="connsiteX70" fmla="*/ 2161338 w 2621513"/>
              <a:gd name="connsiteY70" fmla="*/ 1541306 h 2506933"/>
              <a:gd name="connsiteX71" fmla="*/ 2142857 w 2621513"/>
              <a:gd name="connsiteY71" fmla="*/ 1573648 h 2506933"/>
              <a:gd name="connsiteX72" fmla="*/ 2128072 w 2621513"/>
              <a:gd name="connsiteY72" fmla="*/ 1604141 h 2506933"/>
              <a:gd name="connsiteX73" fmla="*/ 2117908 w 2621513"/>
              <a:gd name="connsiteY73" fmla="*/ 1632787 h 2506933"/>
              <a:gd name="connsiteX74" fmla="*/ 2104971 w 2621513"/>
              <a:gd name="connsiteY74" fmla="*/ 1676217 h 2506933"/>
              <a:gd name="connsiteX75" fmla="*/ 2098503 w 2621513"/>
              <a:gd name="connsiteY75" fmla="*/ 1722419 h 2506933"/>
              <a:gd name="connsiteX76" fmla="*/ 2094807 w 2621513"/>
              <a:gd name="connsiteY76" fmla="*/ 1771393 h 2506933"/>
              <a:gd name="connsiteX77" fmla="*/ 2092959 w 2621513"/>
              <a:gd name="connsiteY77" fmla="*/ 1821292 h 2506933"/>
              <a:gd name="connsiteX78" fmla="*/ 2092959 w 2621513"/>
              <a:gd name="connsiteY78" fmla="*/ 1872114 h 2506933"/>
              <a:gd name="connsiteX79" fmla="*/ 2096655 w 2621513"/>
              <a:gd name="connsiteY79" fmla="*/ 1923861 h 2506933"/>
              <a:gd name="connsiteX80" fmla="*/ 2101275 w 2621513"/>
              <a:gd name="connsiteY80" fmla="*/ 1973759 h 2506933"/>
              <a:gd name="connsiteX81" fmla="*/ 2107743 w 2621513"/>
              <a:gd name="connsiteY81" fmla="*/ 2023657 h 2506933"/>
              <a:gd name="connsiteX82" fmla="*/ 2114212 w 2621513"/>
              <a:gd name="connsiteY82" fmla="*/ 2070784 h 2506933"/>
              <a:gd name="connsiteX83" fmla="*/ 2120680 w 2621513"/>
              <a:gd name="connsiteY83" fmla="*/ 2114214 h 2506933"/>
              <a:gd name="connsiteX84" fmla="*/ 2128072 w 2621513"/>
              <a:gd name="connsiteY84" fmla="*/ 2155796 h 2506933"/>
              <a:gd name="connsiteX85" fmla="*/ 2134540 w 2621513"/>
              <a:gd name="connsiteY85" fmla="*/ 2191833 h 2506933"/>
              <a:gd name="connsiteX86" fmla="*/ 2139161 w 2621513"/>
              <a:gd name="connsiteY86" fmla="*/ 2222327 h 2506933"/>
              <a:gd name="connsiteX87" fmla="*/ 2143781 w 2621513"/>
              <a:gd name="connsiteY87" fmla="*/ 2247276 h 2506933"/>
              <a:gd name="connsiteX88" fmla="*/ 2146553 w 2621513"/>
              <a:gd name="connsiteY88" fmla="*/ 2265757 h 2506933"/>
              <a:gd name="connsiteX89" fmla="*/ 2153945 w 2621513"/>
              <a:gd name="connsiteY89" fmla="*/ 2305491 h 2506933"/>
              <a:gd name="connsiteX90" fmla="*/ 2157642 w 2621513"/>
              <a:gd name="connsiteY90" fmla="*/ 2340605 h 2506933"/>
              <a:gd name="connsiteX91" fmla="*/ 2157642 w 2621513"/>
              <a:gd name="connsiteY91" fmla="*/ 2372946 h 2506933"/>
              <a:gd name="connsiteX92" fmla="*/ 2153945 w 2621513"/>
              <a:gd name="connsiteY92" fmla="*/ 2400667 h 2506933"/>
              <a:gd name="connsiteX93" fmla="*/ 2149325 w 2621513"/>
              <a:gd name="connsiteY93" fmla="*/ 2423769 h 2506933"/>
              <a:gd name="connsiteX94" fmla="*/ 2140085 w 2621513"/>
              <a:gd name="connsiteY94" fmla="*/ 2443173 h 2506933"/>
              <a:gd name="connsiteX95" fmla="*/ 2130844 w 2621513"/>
              <a:gd name="connsiteY95" fmla="*/ 2458882 h 2506933"/>
              <a:gd name="connsiteX96" fmla="*/ 2118832 w 2621513"/>
              <a:gd name="connsiteY96" fmla="*/ 2471819 h 2506933"/>
              <a:gd name="connsiteX97" fmla="*/ 2104047 w 2621513"/>
              <a:gd name="connsiteY97" fmla="*/ 2482907 h 2506933"/>
              <a:gd name="connsiteX98" fmla="*/ 2089262 w 2621513"/>
              <a:gd name="connsiteY98" fmla="*/ 2491224 h 2506933"/>
              <a:gd name="connsiteX99" fmla="*/ 2073554 w 2621513"/>
              <a:gd name="connsiteY99" fmla="*/ 2495844 h 2506933"/>
              <a:gd name="connsiteX100" fmla="*/ 2057845 w 2621513"/>
              <a:gd name="connsiteY100" fmla="*/ 2499540 h 2506933"/>
              <a:gd name="connsiteX101" fmla="*/ 2041212 w 2621513"/>
              <a:gd name="connsiteY101" fmla="*/ 2502312 h 2506933"/>
              <a:gd name="connsiteX102" fmla="*/ 2025503 w 2621513"/>
              <a:gd name="connsiteY102" fmla="*/ 2503236 h 2506933"/>
              <a:gd name="connsiteX103" fmla="*/ 2009795 w 2621513"/>
              <a:gd name="connsiteY103" fmla="*/ 2502312 h 2506933"/>
              <a:gd name="connsiteX104" fmla="*/ 1994086 w 2621513"/>
              <a:gd name="connsiteY104" fmla="*/ 2501388 h 2506933"/>
              <a:gd name="connsiteX105" fmla="*/ 1979301 w 2621513"/>
              <a:gd name="connsiteY105" fmla="*/ 2498616 h 2506933"/>
              <a:gd name="connsiteX106" fmla="*/ 1967289 w 2621513"/>
              <a:gd name="connsiteY106" fmla="*/ 2495844 h 2506933"/>
              <a:gd name="connsiteX107" fmla="*/ 1956200 w 2621513"/>
              <a:gd name="connsiteY107" fmla="*/ 2492148 h 2506933"/>
              <a:gd name="connsiteX108" fmla="*/ 1950160 w 2621513"/>
              <a:gd name="connsiteY108" fmla="*/ 2490940 h 2506933"/>
              <a:gd name="connsiteX109" fmla="*/ 1874885 w 2621513"/>
              <a:gd name="connsiteY109" fmla="*/ 2447794 h 2506933"/>
              <a:gd name="connsiteX110" fmla="*/ 1804658 w 2621513"/>
              <a:gd name="connsiteY110" fmla="*/ 2408060 h 2506933"/>
              <a:gd name="connsiteX111" fmla="*/ 1738126 w 2621513"/>
              <a:gd name="connsiteY111" fmla="*/ 2372947 h 2506933"/>
              <a:gd name="connsiteX112" fmla="*/ 1675292 w 2621513"/>
              <a:gd name="connsiteY112" fmla="*/ 2342453 h 2506933"/>
              <a:gd name="connsiteX113" fmla="*/ 1616153 w 2621513"/>
              <a:gd name="connsiteY113" fmla="*/ 2315656 h 2506933"/>
              <a:gd name="connsiteX114" fmla="*/ 1558862 w 2621513"/>
              <a:gd name="connsiteY114" fmla="*/ 2292555 h 2506933"/>
              <a:gd name="connsiteX115" fmla="*/ 1504344 w 2621513"/>
              <a:gd name="connsiteY115" fmla="*/ 2275922 h 2506933"/>
              <a:gd name="connsiteX116" fmla="*/ 1452597 w 2621513"/>
              <a:gd name="connsiteY116" fmla="*/ 2261137 h 2506933"/>
              <a:gd name="connsiteX117" fmla="*/ 1401775 w 2621513"/>
              <a:gd name="connsiteY117" fmla="*/ 2250973 h 2506933"/>
              <a:gd name="connsiteX118" fmla="*/ 1352800 w 2621513"/>
              <a:gd name="connsiteY118" fmla="*/ 2243581 h 2506933"/>
              <a:gd name="connsiteX119" fmla="*/ 1305674 w 2621513"/>
              <a:gd name="connsiteY119" fmla="*/ 2241732 h 2506933"/>
              <a:gd name="connsiteX120" fmla="*/ 1259472 w 2621513"/>
              <a:gd name="connsiteY120" fmla="*/ 2242656 h 2506933"/>
              <a:gd name="connsiteX121" fmla="*/ 1214194 w 2621513"/>
              <a:gd name="connsiteY121" fmla="*/ 2246353 h 2506933"/>
              <a:gd name="connsiteX122" fmla="*/ 1168916 w 2621513"/>
              <a:gd name="connsiteY122" fmla="*/ 2253745 h 2506933"/>
              <a:gd name="connsiteX123" fmla="*/ 1124562 w 2621513"/>
              <a:gd name="connsiteY123" fmla="*/ 2264834 h 2506933"/>
              <a:gd name="connsiteX124" fmla="*/ 1078359 w 2621513"/>
              <a:gd name="connsiteY124" fmla="*/ 2278694 h 2506933"/>
              <a:gd name="connsiteX125" fmla="*/ 1032157 w 2621513"/>
              <a:gd name="connsiteY125" fmla="*/ 2296251 h 2506933"/>
              <a:gd name="connsiteX126" fmla="*/ 985031 w 2621513"/>
              <a:gd name="connsiteY126" fmla="*/ 2315656 h 2506933"/>
              <a:gd name="connsiteX127" fmla="*/ 937905 w 2621513"/>
              <a:gd name="connsiteY127" fmla="*/ 2336909 h 2506933"/>
              <a:gd name="connsiteX128" fmla="*/ 887082 w 2621513"/>
              <a:gd name="connsiteY128" fmla="*/ 2362782 h 2506933"/>
              <a:gd name="connsiteX129" fmla="*/ 836260 w 2621513"/>
              <a:gd name="connsiteY129" fmla="*/ 2390504 h 2506933"/>
              <a:gd name="connsiteX130" fmla="*/ 781741 w 2621513"/>
              <a:gd name="connsiteY130" fmla="*/ 2420997 h 2506933"/>
              <a:gd name="connsiteX131" fmla="*/ 724451 w 2621513"/>
              <a:gd name="connsiteY131" fmla="*/ 2453339 h 2506933"/>
              <a:gd name="connsiteX132" fmla="*/ 685641 w 2621513"/>
              <a:gd name="connsiteY132" fmla="*/ 2471819 h 2506933"/>
              <a:gd name="connsiteX133" fmla="*/ 650527 w 2621513"/>
              <a:gd name="connsiteY133" fmla="*/ 2486604 h 2506933"/>
              <a:gd name="connsiteX134" fmla="*/ 620034 w 2621513"/>
              <a:gd name="connsiteY134" fmla="*/ 2497693 h 2506933"/>
              <a:gd name="connsiteX135" fmla="*/ 592312 w 2621513"/>
              <a:gd name="connsiteY135" fmla="*/ 2503237 h 2506933"/>
              <a:gd name="connsiteX136" fmla="*/ 567363 w 2621513"/>
              <a:gd name="connsiteY136" fmla="*/ 2506933 h 2506933"/>
              <a:gd name="connsiteX137" fmla="*/ 546110 w 2621513"/>
              <a:gd name="connsiteY137" fmla="*/ 2506933 h 2506933"/>
              <a:gd name="connsiteX138" fmla="*/ 526705 w 2621513"/>
              <a:gd name="connsiteY138" fmla="*/ 2505085 h 2506933"/>
              <a:gd name="connsiteX139" fmla="*/ 510997 w 2621513"/>
              <a:gd name="connsiteY139" fmla="*/ 2499541 h 2506933"/>
              <a:gd name="connsiteX140" fmla="*/ 497136 w 2621513"/>
              <a:gd name="connsiteY140" fmla="*/ 2492148 h 2506933"/>
              <a:gd name="connsiteX141" fmla="*/ 486047 w 2621513"/>
              <a:gd name="connsiteY141" fmla="*/ 2483832 h 2506933"/>
              <a:gd name="connsiteX142" fmla="*/ 475883 w 2621513"/>
              <a:gd name="connsiteY142" fmla="*/ 2474592 h 2506933"/>
              <a:gd name="connsiteX143" fmla="*/ 467567 w 2621513"/>
              <a:gd name="connsiteY143" fmla="*/ 2464427 h 2506933"/>
              <a:gd name="connsiteX144" fmla="*/ 461098 w 2621513"/>
              <a:gd name="connsiteY144" fmla="*/ 2453339 h 2506933"/>
              <a:gd name="connsiteX145" fmla="*/ 456478 w 2621513"/>
              <a:gd name="connsiteY145" fmla="*/ 2441326 h 2506933"/>
              <a:gd name="connsiteX146" fmla="*/ 452782 w 2621513"/>
              <a:gd name="connsiteY146" fmla="*/ 2430237 h 2506933"/>
              <a:gd name="connsiteX147" fmla="*/ 449086 w 2621513"/>
              <a:gd name="connsiteY147" fmla="*/ 2420997 h 2506933"/>
              <a:gd name="connsiteX148" fmla="*/ 448162 w 2621513"/>
              <a:gd name="connsiteY148" fmla="*/ 2410833 h 2506933"/>
              <a:gd name="connsiteX149" fmla="*/ 445390 w 2621513"/>
              <a:gd name="connsiteY149" fmla="*/ 2402516 h 2506933"/>
              <a:gd name="connsiteX150" fmla="*/ 444466 w 2621513"/>
              <a:gd name="connsiteY150" fmla="*/ 2396972 h 2506933"/>
              <a:gd name="connsiteX151" fmla="*/ 444026 w 2621513"/>
              <a:gd name="connsiteY151" fmla="*/ 2395215 h 2506933"/>
              <a:gd name="connsiteX152" fmla="*/ 447237 w 2621513"/>
              <a:gd name="connsiteY152" fmla="*/ 2370175 h 2506933"/>
              <a:gd name="connsiteX153" fmla="*/ 454629 w 2621513"/>
              <a:gd name="connsiteY153" fmla="*/ 2330441 h 2506933"/>
              <a:gd name="connsiteX154" fmla="*/ 462945 w 2621513"/>
              <a:gd name="connsiteY154" fmla="*/ 2285163 h 2506933"/>
              <a:gd name="connsiteX155" fmla="*/ 472186 w 2621513"/>
              <a:gd name="connsiteY155" fmla="*/ 2237113 h 2506933"/>
              <a:gd name="connsiteX156" fmla="*/ 483274 w 2621513"/>
              <a:gd name="connsiteY156" fmla="*/ 2185366 h 2506933"/>
              <a:gd name="connsiteX157" fmla="*/ 494363 w 2621513"/>
              <a:gd name="connsiteY157" fmla="*/ 2133620 h 2506933"/>
              <a:gd name="connsiteX158" fmla="*/ 503603 w 2621513"/>
              <a:gd name="connsiteY158" fmla="*/ 2079101 h 2506933"/>
              <a:gd name="connsiteX159" fmla="*/ 513768 w 2621513"/>
              <a:gd name="connsiteY159" fmla="*/ 2023658 h 2506933"/>
              <a:gd name="connsiteX160" fmla="*/ 521160 w 2621513"/>
              <a:gd name="connsiteY160" fmla="*/ 1966368 h 2506933"/>
              <a:gd name="connsiteX161" fmla="*/ 526704 w 2621513"/>
              <a:gd name="connsiteY161" fmla="*/ 1909077 h 2506933"/>
              <a:gd name="connsiteX162" fmla="*/ 530400 w 2621513"/>
              <a:gd name="connsiteY162" fmla="*/ 1853634 h 2506933"/>
              <a:gd name="connsiteX163" fmla="*/ 529476 w 2621513"/>
              <a:gd name="connsiteY163" fmla="*/ 1799116 h 2506933"/>
              <a:gd name="connsiteX164" fmla="*/ 525780 w 2621513"/>
              <a:gd name="connsiteY164" fmla="*/ 1744597 h 2506933"/>
              <a:gd name="connsiteX165" fmla="*/ 517464 w 2621513"/>
              <a:gd name="connsiteY165" fmla="*/ 1693775 h 2506933"/>
              <a:gd name="connsiteX166" fmla="*/ 503603 w 2621513"/>
              <a:gd name="connsiteY166" fmla="*/ 1643876 h 2506933"/>
              <a:gd name="connsiteX167" fmla="*/ 487894 w 2621513"/>
              <a:gd name="connsiteY167" fmla="*/ 1596750 h 2506933"/>
              <a:gd name="connsiteX168" fmla="*/ 468490 w 2621513"/>
              <a:gd name="connsiteY168" fmla="*/ 1551472 h 2506933"/>
              <a:gd name="connsiteX169" fmla="*/ 444464 w 2621513"/>
              <a:gd name="connsiteY169" fmla="*/ 1508042 h 2506933"/>
              <a:gd name="connsiteX170" fmla="*/ 417667 w 2621513"/>
              <a:gd name="connsiteY170" fmla="*/ 1467384 h 2506933"/>
              <a:gd name="connsiteX171" fmla="*/ 389022 w 2621513"/>
              <a:gd name="connsiteY171" fmla="*/ 1426726 h 2506933"/>
              <a:gd name="connsiteX172" fmla="*/ 357604 w 2621513"/>
              <a:gd name="connsiteY172" fmla="*/ 1389764 h 2506933"/>
              <a:gd name="connsiteX173" fmla="*/ 324339 w 2621513"/>
              <a:gd name="connsiteY173" fmla="*/ 1352802 h 2506933"/>
              <a:gd name="connsiteX174" fmla="*/ 291073 w 2621513"/>
              <a:gd name="connsiteY174" fmla="*/ 1317689 h 2506933"/>
              <a:gd name="connsiteX175" fmla="*/ 255960 w 2621513"/>
              <a:gd name="connsiteY175" fmla="*/ 1285347 h 2506933"/>
              <a:gd name="connsiteX176" fmla="*/ 221770 w 2621513"/>
              <a:gd name="connsiteY176" fmla="*/ 1252081 h 2506933"/>
              <a:gd name="connsiteX177" fmla="*/ 187580 w 2621513"/>
              <a:gd name="connsiteY177" fmla="*/ 1222512 h 2506933"/>
              <a:gd name="connsiteX178" fmla="*/ 155239 w 2621513"/>
              <a:gd name="connsiteY178" fmla="*/ 1192943 h 2506933"/>
              <a:gd name="connsiteX179" fmla="*/ 124745 w 2621513"/>
              <a:gd name="connsiteY179" fmla="*/ 1165221 h 2506933"/>
              <a:gd name="connsiteX180" fmla="*/ 96100 w 2621513"/>
              <a:gd name="connsiteY180" fmla="*/ 1138424 h 2506933"/>
              <a:gd name="connsiteX181" fmla="*/ 70227 w 2621513"/>
              <a:gd name="connsiteY181" fmla="*/ 1111627 h 2506933"/>
              <a:gd name="connsiteX182" fmla="*/ 47126 w 2621513"/>
              <a:gd name="connsiteY182" fmla="*/ 1086677 h 2506933"/>
              <a:gd name="connsiteX183" fmla="*/ 27721 w 2621513"/>
              <a:gd name="connsiteY183" fmla="*/ 1063576 h 2506933"/>
              <a:gd name="connsiteX184" fmla="*/ 12936 w 2621513"/>
              <a:gd name="connsiteY184" fmla="*/ 1038627 h 2506933"/>
              <a:gd name="connsiteX185" fmla="*/ 4620 w 2621513"/>
              <a:gd name="connsiteY185" fmla="*/ 1016450 h 2506933"/>
              <a:gd name="connsiteX186" fmla="*/ 0 w 2621513"/>
              <a:gd name="connsiteY186" fmla="*/ 994273 h 2506933"/>
              <a:gd name="connsiteX187" fmla="*/ 924 w 2621513"/>
              <a:gd name="connsiteY187" fmla="*/ 972096 h 2506933"/>
              <a:gd name="connsiteX188" fmla="*/ 10164 w 2621513"/>
              <a:gd name="connsiteY188" fmla="*/ 951767 h 2506933"/>
              <a:gd name="connsiteX189" fmla="*/ 25873 w 2621513"/>
              <a:gd name="connsiteY189" fmla="*/ 931438 h 2506933"/>
              <a:gd name="connsiteX190" fmla="*/ 48050 w 2621513"/>
              <a:gd name="connsiteY190" fmla="*/ 910185 h 2506933"/>
              <a:gd name="connsiteX191" fmla="*/ 78543 w 2621513"/>
              <a:gd name="connsiteY191" fmla="*/ 890780 h 2506933"/>
              <a:gd name="connsiteX192" fmla="*/ 118413 w 2621513"/>
              <a:gd name="connsiteY192" fmla="*/ 870845 h 2506933"/>
              <a:gd name="connsiteX193" fmla="*/ 125670 w 2621513"/>
              <a:gd name="connsiteY193" fmla="*/ 869526 h 2506933"/>
              <a:gd name="connsiteX194" fmla="*/ 144151 w 2621513"/>
              <a:gd name="connsiteY194" fmla="*/ 865830 h 2506933"/>
              <a:gd name="connsiteX195" fmla="*/ 157088 w 2621513"/>
              <a:gd name="connsiteY195" fmla="*/ 863057 h 2506933"/>
              <a:gd name="connsiteX196" fmla="*/ 168176 w 2621513"/>
              <a:gd name="connsiteY196" fmla="*/ 862133 h 2506933"/>
              <a:gd name="connsiteX197" fmla="*/ 174645 w 2621513"/>
              <a:gd name="connsiteY197" fmla="*/ 861209 h 2506933"/>
              <a:gd name="connsiteX198" fmla="*/ 176493 w 2621513"/>
              <a:gd name="connsiteY198" fmla="*/ 861209 h 2506933"/>
              <a:gd name="connsiteX199" fmla="*/ 182037 w 2621513"/>
              <a:gd name="connsiteY199" fmla="*/ 861209 h 2506933"/>
              <a:gd name="connsiteX200" fmla="*/ 194974 w 2621513"/>
              <a:gd name="connsiteY200" fmla="*/ 859361 h 2506933"/>
              <a:gd name="connsiteX201" fmla="*/ 214379 w 2621513"/>
              <a:gd name="connsiteY201" fmla="*/ 858437 h 2506933"/>
              <a:gd name="connsiteX202" fmla="*/ 242100 w 2621513"/>
              <a:gd name="connsiteY202" fmla="*/ 855665 h 2506933"/>
              <a:gd name="connsiteX203" fmla="*/ 275365 w 2621513"/>
              <a:gd name="connsiteY203" fmla="*/ 851969 h 2506933"/>
              <a:gd name="connsiteX204" fmla="*/ 314175 w 2621513"/>
              <a:gd name="connsiteY204" fmla="*/ 847349 h 2506933"/>
              <a:gd name="connsiteX205" fmla="*/ 355757 w 2621513"/>
              <a:gd name="connsiteY205" fmla="*/ 839956 h 2506933"/>
              <a:gd name="connsiteX206" fmla="*/ 401959 w 2621513"/>
              <a:gd name="connsiteY206" fmla="*/ 832564 h 2506933"/>
              <a:gd name="connsiteX207" fmla="*/ 450934 w 2621513"/>
              <a:gd name="connsiteY207" fmla="*/ 824248 h 2506933"/>
              <a:gd name="connsiteX208" fmla="*/ 501756 w 2621513"/>
              <a:gd name="connsiteY208" fmla="*/ 813159 h 2506933"/>
              <a:gd name="connsiteX209" fmla="*/ 553503 w 2621513"/>
              <a:gd name="connsiteY209" fmla="*/ 801146 h 2506933"/>
              <a:gd name="connsiteX210" fmla="*/ 605249 w 2621513"/>
              <a:gd name="connsiteY210" fmla="*/ 787286 h 2506933"/>
              <a:gd name="connsiteX211" fmla="*/ 657919 w 2621513"/>
              <a:gd name="connsiteY211" fmla="*/ 769729 h 2506933"/>
              <a:gd name="connsiteX212" fmla="*/ 708742 w 2621513"/>
              <a:gd name="connsiteY212" fmla="*/ 752172 h 2506933"/>
              <a:gd name="connsiteX213" fmla="*/ 758640 w 2621513"/>
              <a:gd name="connsiteY213" fmla="*/ 729995 h 2506933"/>
              <a:gd name="connsiteX214" fmla="*/ 802994 w 2621513"/>
              <a:gd name="connsiteY214" fmla="*/ 706894 h 2506933"/>
              <a:gd name="connsiteX215" fmla="*/ 845500 w 2621513"/>
              <a:gd name="connsiteY215" fmla="*/ 681021 h 2506933"/>
              <a:gd name="connsiteX216" fmla="*/ 869525 w 2621513"/>
              <a:gd name="connsiteY216" fmla="*/ 661616 h 2506933"/>
              <a:gd name="connsiteX217" fmla="*/ 892627 w 2621513"/>
              <a:gd name="connsiteY217" fmla="*/ 639439 h 2506933"/>
              <a:gd name="connsiteX218" fmla="*/ 914804 w 2621513"/>
              <a:gd name="connsiteY218" fmla="*/ 612641 h 2506933"/>
              <a:gd name="connsiteX219" fmla="*/ 935133 w 2621513"/>
              <a:gd name="connsiteY219" fmla="*/ 583072 h 2506933"/>
              <a:gd name="connsiteX220" fmla="*/ 955462 w 2621513"/>
              <a:gd name="connsiteY220" fmla="*/ 550730 h 2506933"/>
              <a:gd name="connsiteX221" fmla="*/ 974866 w 2621513"/>
              <a:gd name="connsiteY221" fmla="*/ 515617 h 2506933"/>
              <a:gd name="connsiteX222" fmla="*/ 994271 w 2621513"/>
              <a:gd name="connsiteY222" fmla="*/ 478655 h 2506933"/>
              <a:gd name="connsiteX223" fmla="*/ 1012752 w 2621513"/>
              <a:gd name="connsiteY223" fmla="*/ 439845 h 2506933"/>
              <a:gd name="connsiteX224" fmla="*/ 1031233 w 2621513"/>
              <a:gd name="connsiteY224" fmla="*/ 401035 h 2506933"/>
              <a:gd name="connsiteX225" fmla="*/ 1048790 w 2621513"/>
              <a:gd name="connsiteY225" fmla="*/ 361301 h 2506933"/>
              <a:gd name="connsiteX226" fmla="*/ 1066347 w 2621513"/>
              <a:gd name="connsiteY226" fmla="*/ 321567 h 2506933"/>
              <a:gd name="connsiteX227" fmla="*/ 1083904 w 2621513"/>
              <a:gd name="connsiteY227" fmla="*/ 281833 h 2506933"/>
              <a:gd name="connsiteX228" fmla="*/ 1101460 w 2621513"/>
              <a:gd name="connsiteY228" fmla="*/ 243948 h 2506933"/>
              <a:gd name="connsiteX229" fmla="*/ 1118093 w 2621513"/>
              <a:gd name="connsiteY229" fmla="*/ 206062 h 2506933"/>
              <a:gd name="connsiteX230" fmla="*/ 1136574 w 2621513"/>
              <a:gd name="connsiteY230" fmla="*/ 170024 h 2506933"/>
              <a:gd name="connsiteX231" fmla="*/ 1153207 w 2621513"/>
              <a:gd name="connsiteY231" fmla="*/ 136759 h 2506933"/>
              <a:gd name="connsiteX232" fmla="*/ 1171688 w 2621513"/>
              <a:gd name="connsiteY232" fmla="*/ 105341 h 2506933"/>
              <a:gd name="connsiteX233" fmla="*/ 1189245 w 2621513"/>
              <a:gd name="connsiteY233" fmla="*/ 77620 h 2506933"/>
              <a:gd name="connsiteX234" fmla="*/ 1208649 w 2621513"/>
              <a:gd name="connsiteY234" fmla="*/ 53595 h 2506933"/>
              <a:gd name="connsiteX235" fmla="*/ 1228054 w 2621513"/>
              <a:gd name="connsiteY235" fmla="*/ 33266 h 2506933"/>
              <a:gd name="connsiteX236" fmla="*/ 1249307 w 2621513"/>
              <a:gd name="connsiteY236" fmla="*/ 17557 h 2506933"/>
              <a:gd name="connsiteX237" fmla="*/ 1269636 w 2621513"/>
              <a:gd name="connsiteY237" fmla="*/ 6468 h 2506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Lst>
            <a:rect l="l" t="t" r="r" b="b"/>
            <a:pathLst>
              <a:path w="2621513" h="2506933">
                <a:moveTo>
                  <a:pt x="1290889" y="0"/>
                </a:moveTo>
                <a:lnTo>
                  <a:pt x="1313066" y="0"/>
                </a:lnTo>
                <a:lnTo>
                  <a:pt x="1337092" y="6468"/>
                </a:lnTo>
                <a:lnTo>
                  <a:pt x="1362041" y="19405"/>
                </a:lnTo>
                <a:lnTo>
                  <a:pt x="1387576" y="38557"/>
                </a:lnTo>
                <a:lnTo>
                  <a:pt x="1395307" y="48976"/>
                </a:lnTo>
                <a:lnTo>
                  <a:pt x="1435041" y="109039"/>
                </a:lnTo>
                <a:lnTo>
                  <a:pt x="1472927" y="170950"/>
                </a:lnTo>
                <a:lnTo>
                  <a:pt x="1508041" y="235633"/>
                </a:lnTo>
                <a:lnTo>
                  <a:pt x="1539458" y="301241"/>
                </a:lnTo>
                <a:lnTo>
                  <a:pt x="1569027" y="367772"/>
                </a:lnTo>
                <a:lnTo>
                  <a:pt x="1595825" y="434303"/>
                </a:lnTo>
                <a:lnTo>
                  <a:pt x="1618002" y="487897"/>
                </a:lnTo>
                <a:lnTo>
                  <a:pt x="1644799" y="535948"/>
                </a:lnTo>
                <a:lnTo>
                  <a:pt x="1675293" y="579378"/>
                </a:lnTo>
                <a:lnTo>
                  <a:pt x="1709482" y="618188"/>
                </a:lnTo>
                <a:lnTo>
                  <a:pt x="1745520" y="653301"/>
                </a:lnTo>
                <a:lnTo>
                  <a:pt x="1783406" y="684719"/>
                </a:lnTo>
                <a:lnTo>
                  <a:pt x="1824063" y="713364"/>
                </a:lnTo>
                <a:lnTo>
                  <a:pt x="1865645" y="737389"/>
                </a:lnTo>
                <a:lnTo>
                  <a:pt x="1909076" y="757718"/>
                </a:lnTo>
                <a:lnTo>
                  <a:pt x="1954354" y="776199"/>
                </a:lnTo>
                <a:lnTo>
                  <a:pt x="1997784" y="791908"/>
                </a:lnTo>
                <a:lnTo>
                  <a:pt x="2042138" y="804845"/>
                </a:lnTo>
                <a:lnTo>
                  <a:pt x="2087416" y="815933"/>
                </a:lnTo>
                <a:lnTo>
                  <a:pt x="2130846" y="824250"/>
                </a:lnTo>
                <a:lnTo>
                  <a:pt x="2173352" y="831642"/>
                </a:lnTo>
                <a:lnTo>
                  <a:pt x="2215858" y="838110"/>
                </a:lnTo>
                <a:lnTo>
                  <a:pt x="2255592" y="842730"/>
                </a:lnTo>
                <a:lnTo>
                  <a:pt x="2293478" y="847351"/>
                </a:lnTo>
                <a:lnTo>
                  <a:pt x="2328591" y="850123"/>
                </a:lnTo>
                <a:lnTo>
                  <a:pt x="2360009" y="853819"/>
                </a:lnTo>
                <a:lnTo>
                  <a:pt x="2388654" y="855667"/>
                </a:lnTo>
                <a:lnTo>
                  <a:pt x="2412679" y="855667"/>
                </a:lnTo>
                <a:lnTo>
                  <a:pt x="2438552" y="857515"/>
                </a:lnTo>
                <a:lnTo>
                  <a:pt x="2462578" y="859363"/>
                </a:lnTo>
                <a:lnTo>
                  <a:pt x="2488451" y="863059"/>
                </a:lnTo>
                <a:lnTo>
                  <a:pt x="2512476" y="869528"/>
                </a:lnTo>
                <a:lnTo>
                  <a:pt x="2535577" y="876920"/>
                </a:lnTo>
                <a:lnTo>
                  <a:pt x="2555906" y="886161"/>
                </a:lnTo>
                <a:lnTo>
                  <a:pt x="2575311" y="897249"/>
                </a:lnTo>
                <a:lnTo>
                  <a:pt x="2591944" y="910186"/>
                </a:lnTo>
                <a:lnTo>
                  <a:pt x="2605804" y="925894"/>
                </a:lnTo>
                <a:lnTo>
                  <a:pt x="2615045" y="943451"/>
                </a:lnTo>
                <a:lnTo>
                  <a:pt x="2620589" y="963780"/>
                </a:lnTo>
                <a:lnTo>
                  <a:pt x="2621513" y="985957"/>
                </a:lnTo>
                <a:lnTo>
                  <a:pt x="2616893" y="1009982"/>
                </a:lnTo>
                <a:lnTo>
                  <a:pt x="2606728" y="1037704"/>
                </a:lnTo>
                <a:lnTo>
                  <a:pt x="2603689" y="1043425"/>
                </a:lnTo>
                <a:lnTo>
                  <a:pt x="2599334" y="1049715"/>
                </a:lnTo>
                <a:lnTo>
                  <a:pt x="2593790" y="1057107"/>
                </a:lnTo>
                <a:lnTo>
                  <a:pt x="2591018" y="1059879"/>
                </a:lnTo>
                <a:lnTo>
                  <a:pt x="2588246" y="1061727"/>
                </a:lnTo>
                <a:lnTo>
                  <a:pt x="2581778" y="1068196"/>
                </a:lnTo>
                <a:lnTo>
                  <a:pt x="2570689" y="1079284"/>
                </a:lnTo>
                <a:lnTo>
                  <a:pt x="2554980" y="1092221"/>
                </a:lnTo>
                <a:lnTo>
                  <a:pt x="2536499" y="1110702"/>
                </a:lnTo>
                <a:lnTo>
                  <a:pt x="2514322" y="1131031"/>
                </a:lnTo>
                <a:lnTo>
                  <a:pt x="2492145" y="1154132"/>
                </a:lnTo>
                <a:lnTo>
                  <a:pt x="2465348" y="1180005"/>
                </a:lnTo>
                <a:lnTo>
                  <a:pt x="2437627" y="1207726"/>
                </a:lnTo>
                <a:lnTo>
                  <a:pt x="2408057" y="1238220"/>
                </a:lnTo>
                <a:lnTo>
                  <a:pt x="2379412" y="1269637"/>
                </a:lnTo>
                <a:lnTo>
                  <a:pt x="2348919" y="1301979"/>
                </a:lnTo>
                <a:lnTo>
                  <a:pt x="2318425" y="1336169"/>
                </a:lnTo>
                <a:lnTo>
                  <a:pt x="2287932" y="1370358"/>
                </a:lnTo>
                <a:lnTo>
                  <a:pt x="2260210" y="1405472"/>
                </a:lnTo>
                <a:lnTo>
                  <a:pt x="2232489" y="1438737"/>
                </a:lnTo>
                <a:lnTo>
                  <a:pt x="2205692" y="1473851"/>
                </a:lnTo>
                <a:lnTo>
                  <a:pt x="2182591" y="1508041"/>
                </a:lnTo>
                <a:lnTo>
                  <a:pt x="2161338" y="1541306"/>
                </a:lnTo>
                <a:lnTo>
                  <a:pt x="2142857" y="1573648"/>
                </a:lnTo>
                <a:lnTo>
                  <a:pt x="2128072" y="1604141"/>
                </a:lnTo>
                <a:lnTo>
                  <a:pt x="2117908" y="1632787"/>
                </a:lnTo>
                <a:lnTo>
                  <a:pt x="2104971" y="1676217"/>
                </a:lnTo>
                <a:lnTo>
                  <a:pt x="2098503" y="1722419"/>
                </a:lnTo>
                <a:lnTo>
                  <a:pt x="2094807" y="1771393"/>
                </a:lnTo>
                <a:lnTo>
                  <a:pt x="2092959" y="1821292"/>
                </a:lnTo>
                <a:lnTo>
                  <a:pt x="2092959" y="1872114"/>
                </a:lnTo>
                <a:lnTo>
                  <a:pt x="2096655" y="1923861"/>
                </a:lnTo>
                <a:lnTo>
                  <a:pt x="2101275" y="1973759"/>
                </a:lnTo>
                <a:lnTo>
                  <a:pt x="2107743" y="2023657"/>
                </a:lnTo>
                <a:lnTo>
                  <a:pt x="2114212" y="2070784"/>
                </a:lnTo>
                <a:lnTo>
                  <a:pt x="2120680" y="2114214"/>
                </a:lnTo>
                <a:lnTo>
                  <a:pt x="2128072" y="2155796"/>
                </a:lnTo>
                <a:lnTo>
                  <a:pt x="2134540" y="2191833"/>
                </a:lnTo>
                <a:lnTo>
                  <a:pt x="2139161" y="2222327"/>
                </a:lnTo>
                <a:lnTo>
                  <a:pt x="2143781" y="2247276"/>
                </a:lnTo>
                <a:lnTo>
                  <a:pt x="2146553" y="2265757"/>
                </a:lnTo>
                <a:lnTo>
                  <a:pt x="2153945" y="2305491"/>
                </a:lnTo>
                <a:lnTo>
                  <a:pt x="2157642" y="2340605"/>
                </a:lnTo>
                <a:lnTo>
                  <a:pt x="2157642" y="2372946"/>
                </a:lnTo>
                <a:lnTo>
                  <a:pt x="2153945" y="2400667"/>
                </a:lnTo>
                <a:lnTo>
                  <a:pt x="2149325" y="2423769"/>
                </a:lnTo>
                <a:lnTo>
                  <a:pt x="2140085" y="2443173"/>
                </a:lnTo>
                <a:lnTo>
                  <a:pt x="2130844" y="2458882"/>
                </a:lnTo>
                <a:lnTo>
                  <a:pt x="2118832" y="2471819"/>
                </a:lnTo>
                <a:lnTo>
                  <a:pt x="2104047" y="2482907"/>
                </a:lnTo>
                <a:lnTo>
                  <a:pt x="2089262" y="2491224"/>
                </a:lnTo>
                <a:lnTo>
                  <a:pt x="2073554" y="2495844"/>
                </a:lnTo>
                <a:lnTo>
                  <a:pt x="2057845" y="2499540"/>
                </a:lnTo>
                <a:lnTo>
                  <a:pt x="2041212" y="2502312"/>
                </a:lnTo>
                <a:lnTo>
                  <a:pt x="2025503" y="2503236"/>
                </a:lnTo>
                <a:lnTo>
                  <a:pt x="2009795" y="2502312"/>
                </a:lnTo>
                <a:lnTo>
                  <a:pt x="1994086" y="2501388"/>
                </a:lnTo>
                <a:lnTo>
                  <a:pt x="1979301" y="2498616"/>
                </a:lnTo>
                <a:lnTo>
                  <a:pt x="1967289" y="2495844"/>
                </a:lnTo>
                <a:lnTo>
                  <a:pt x="1956200" y="2492148"/>
                </a:lnTo>
                <a:lnTo>
                  <a:pt x="1950160" y="2490940"/>
                </a:lnTo>
                <a:lnTo>
                  <a:pt x="1874885" y="2447794"/>
                </a:lnTo>
                <a:lnTo>
                  <a:pt x="1804658" y="2408060"/>
                </a:lnTo>
                <a:lnTo>
                  <a:pt x="1738126" y="2372947"/>
                </a:lnTo>
                <a:lnTo>
                  <a:pt x="1675292" y="2342453"/>
                </a:lnTo>
                <a:lnTo>
                  <a:pt x="1616153" y="2315656"/>
                </a:lnTo>
                <a:lnTo>
                  <a:pt x="1558862" y="2292555"/>
                </a:lnTo>
                <a:lnTo>
                  <a:pt x="1504344" y="2275922"/>
                </a:lnTo>
                <a:lnTo>
                  <a:pt x="1452597" y="2261137"/>
                </a:lnTo>
                <a:lnTo>
                  <a:pt x="1401775" y="2250973"/>
                </a:lnTo>
                <a:lnTo>
                  <a:pt x="1352800" y="2243581"/>
                </a:lnTo>
                <a:lnTo>
                  <a:pt x="1305674" y="2241732"/>
                </a:lnTo>
                <a:lnTo>
                  <a:pt x="1259472" y="2242656"/>
                </a:lnTo>
                <a:lnTo>
                  <a:pt x="1214194" y="2246353"/>
                </a:lnTo>
                <a:lnTo>
                  <a:pt x="1168916" y="2253745"/>
                </a:lnTo>
                <a:lnTo>
                  <a:pt x="1124562" y="2264834"/>
                </a:lnTo>
                <a:lnTo>
                  <a:pt x="1078359" y="2278694"/>
                </a:lnTo>
                <a:lnTo>
                  <a:pt x="1032157" y="2296251"/>
                </a:lnTo>
                <a:lnTo>
                  <a:pt x="985031" y="2315656"/>
                </a:lnTo>
                <a:lnTo>
                  <a:pt x="937905" y="2336909"/>
                </a:lnTo>
                <a:lnTo>
                  <a:pt x="887082" y="2362782"/>
                </a:lnTo>
                <a:lnTo>
                  <a:pt x="836260" y="2390504"/>
                </a:lnTo>
                <a:lnTo>
                  <a:pt x="781741" y="2420997"/>
                </a:lnTo>
                <a:lnTo>
                  <a:pt x="724451" y="2453339"/>
                </a:lnTo>
                <a:lnTo>
                  <a:pt x="685641" y="2471819"/>
                </a:lnTo>
                <a:lnTo>
                  <a:pt x="650527" y="2486604"/>
                </a:lnTo>
                <a:lnTo>
                  <a:pt x="620034" y="2497693"/>
                </a:lnTo>
                <a:lnTo>
                  <a:pt x="592312" y="2503237"/>
                </a:lnTo>
                <a:lnTo>
                  <a:pt x="567363" y="2506933"/>
                </a:lnTo>
                <a:lnTo>
                  <a:pt x="546110" y="2506933"/>
                </a:lnTo>
                <a:lnTo>
                  <a:pt x="526705" y="2505085"/>
                </a:lnTo>
                <a:lnTo>
                  <a:pt x="510997" y="2499541"/>
                </a:lnTo>
                <a:lnTo>
                  <a:pt x="497136" y="2492148"/>
                </a:lnTo>
                <a:lnTo>
                  <a:pt x="486047" y="2483832"/>
                </a:lnTo>
                <a:lnTo>
                  <a:pt x="475883" y="2474592"/>
                </a:lnTo>
                <a:lnTo>
                  <a:pt x="467567" y="2464427"/>
                </a:lnTo>
                <a:lnTo>
                  <a:pt x="461098" y="2453339"/>
                </a:lnTo>
                <a:lnTo>
                  <a:pt x="456478" y="2441326"/>
                </a:lnTo>
                <a:lnTo>
                  <a:pt x="452782" y="2430237"/>
                </a:lnTo>
                <a:lnTo>
                  <a:pt x="449086" y="2420997"/>
                </a:lnTo>
                <a:lnTo>
                  <a:pt x="448162" y="2410833"/>
                </a:lnTo>
                <a:lnTo>
                  <a:pt x="445390" y="2402516"/>
                </a:lnTo>
                <a:lnTo>
                  <a:pt x="444466" y="2396972"/>
                </a:lnTo>
                <a:lnTo>
                  <a:pt x="444026" y="2395215"/>
                </a:lnTo>
                <a:lnTo>
                  <a:pt x="447237" y="2370175"/>
                </a:lnTo>
                <a:lnTo>
                  <a:pt x="454629" y="2330441"/>
                </a:lnTo>
                <a:lnTo>
                  <a:pt x="462945" y="2285163"/>
                </a:lnTo>
                <a:lnTo>
                  <a:pt x="472186" y="2237113"/>
                </a:lnTo>
                <a:lnTo>
                  <a:pt x="483274" y="2185366"/>
                </a:lnTo>
                <a:lnTo>
                  <a:pt x="494363" y="2133620"/>
                </a:lnTo>
                <a:lnTo>
                  <a:pt x="503603" y="2079101"/>
                </a:lnTo>
                <a:lnTo>
                  <a:pt x="513768" y="2023658"/>
                </a:lnTo>
                <a:lnTo>
                  <a:pt x="521160" y="1966368"/>
                </a:lnTo>
                <a:lnTo>
                  <a:pt x="526704" y="1909077"/>
                </a:lnTo>
                <a:lnTo>
                  <a:pt x="530400" y="1853634"/>
                </a:lnTo>
                <a:lnTo>
                  <a:pt x="529476" y="1799116"/>
                </a:lnTo>
                <a:lnTo>
                  <a:pt x="525780" y="1744597"/>
                </a:lnTo>
                <a:lnTo>
                  <a:pt x="517464" y="1693775"/>
                </a:lnTo>
                <a:lnTo>
                  <a:pt x="503603" y="1643876"/>
                </a:lnTo>
                <a:lnTo>
                  <a:pt x="487894" y="1596750"/>
                </a:lnTo>
                <a:lnTo>
                  <a:pt x="468490" y="1551472"/>
                </a:lnTo>
                <a:lnTo>
                  <a:pt x="444464" y="1508042"/>
                </a:lnTo>
                <a:lnTo>
                  <a:pt x="417667" y="1467384"/>
                </a:lnTo>
                <a:lnTo>
                  <a:pt x="389022" y="1426726"/>
                </a:lnTo>
                <a:lnTo>
                  <a:pt x="357604" y="1389764"/>
                </a:lnTo>
                <a:lnTo>
                  <a:pt x="324339" y="1352802"/>
                </a:lnTo>
                <a:lnTo>
                  <a:pt x="291073" y="1317689"/>
                </a:lnTo>
                <a:lnTo>
                  <a:pt x="255960" y="1285347"/>
                </a:lnTo>
                <a:lnTo>
                  <a:pt x="221770" y="1252081"/>
                </a:lnTo>
                <a:lnTo>
                  <a:pt x="187580" y="1222512"/>
                </a:lnTo>
                <a:lnTo>
                  <a:pt x="155239" y="1192943"/>
                </a:lnTo>
                <a:lnTo>
                  <a:pt x="124745" y="1165221"/>
                </a:lnTo>
                <a:lnTo>
                  <a:pt x="96100" y="1138424"/>
                </a:lnTo>
                <a:lnTo>
                  <a:pt x="70227" y="1111627"/>
                </a:lnTo>
                <a:lnTo>
                  <a:pt x="47126" y="1086677"/>
                </a:lnTo>
                <a:lnTo>
                  <a:pt x="27721" y="1063576"/>
                </a:lnTo>
                <a:lnTo>
                  <a:pt x="12936" y="1038627"/>
                </a:lnTo>
                <a:lnTo>
                  <a:pt x="4620" y="1016450"/>
                </a:lnTo>
                <a:lnTo>
                  <a:pt x="0" y="994273"/>
                </a:lnTo>
                <a:lnTo>
                  <a:pt x="924" y="972096"/>
                </a:lnTo>
                <a:lnTo>
                  <a:pt x="10164" y="951767"/>
                </a:lnTo>
                <a:lnTo>
                  <a:pt x="25873" y="931438"/>
                </a:lnTo>
                <a:lnTo>
                  <a:pt x="48050" y="910185"/>
                </a:lnTo>
                <a:lnTo>
                  <a:pt x="78543" y="890780"/>
                </a:lnTo>
                <a:lnTo>
                  <a:pt x="118413" y="870845"/>
                </a:lnTo>
                <a:lnTo>
                  <a:pt x="125670" y="869526"/>
                </a:lnTo>
                <a:lnTo>
                  <a:pt x="144151" y="865830"/>
                </a:lnTo>
                <a:lnTo>
                  <a:pt x="157088" y="863057"/>
                </a:lnTo>
                <a:lnTo>
                  <a:pt x="168176" y="862133"/>
                </a:lnTo>
                <a:lnTo>
                  <a:pt x="174645" y="861209"/>
                </a:lnTo>
                <a:lnTo>
                  <a:pt x="176493" y="861209"/>
                </a:lnTo>
                <a:lnTo>
                  <a:pt x="182037" y="861209"/>
                </a:lnTo>
                <a:lnTo>
                  <a:pt x="194974" y="859361"/>
                </a:lnTo>
                <a:lnTo>
                  <a:pt x="214379" y="858437"/>
                </a:lnTo>
                <a:lnTo>
                  <a:pt x="242100" y="855665"/>
                </a:lnTo>
                <a:lnTo>
                  <a:pt x="275365" y="851969"/>
                </a:lnTo>
                <a:lnTo>
                  <a:pt x="314175" y="847349"/>
                </a:lnTo>
                <a:lnTo>
                  <a:pt x="355757" y="839956"/>
                </a:lnTo>
                <a:lnTo>
                  <a:pt x="401959" y="832564"/>
                </a:lnTo>
                <a:lnTo>
                  <a:pt x="450934" y="824248"/>
                </a:lnTo>
                <a:lnTo>
                  <a:pt x="501756" y="813159"/>
                </a:lnTo>
                <a:lnTo>
                  <a:pt x="553503" y="801146"/>
                </a:lnTo>
                <a:lnTo>
                  <a:pt x="605249" y="787286"/>
                </a:lnTo>
                <a:lnTo>
                  <a:pt x="657919" y="769729"/>
                </a:lnTo>
                <a:lnTo>
                  <a:pt x="708742" y="752172"/>
                </a:lnTo>
                <a:lnTo>
                  <a:pt x="758640" y="729995"/>
                </a:lnTo>
                <a:lnTo>
                  <a:pt x="802994" y="706894"/>
                </a:lnTo>
                <a:lnTo>
                  <a:pt x="845500" y="681021"/>
                </a:lnTo>
                <a:lnTo>
                  <a:pt x="869525" y="661616"/>
                </a:lnTo>
                <a:lnTo>
                  <a:pt x="892627" y="639439"/>
                </a:lnTo>
                <a:lnTo>
                  <a:pt x="914804" y="612641"/>
                </a:lnTo>
                <a:lnTo>
                  <a:pt x="935133" y="583072"/>
                </a:lnTo>
                <a:lnTo>
                  <a:pt x="955462" y="550730"/>
                </a:lnTo>
                <a:lnTo>
                  <a:pt x="974866" y="515617"/>
                </a:lnTo>
                <a:lnTo>
                  <a:pt x="994271" y="478655"/>
                </a:lnTo>
                <a:lnTo>
                  <a:pt x="1012752" y="439845"/>
                </a:lnTo>
                <a:lnTo>
                  <a:pt x="1031233" y="401035"/>
                </a:lnTo>
                <a:lnTo>
                  <a:pt x="1048790" y="361301"/>
                </a:lnTo>
                <a:lnTo>
                  <a:pt x="1066347" y="321567"/>
                </a:lnTo>
                <a:lnTo>
                  <a:pt x="1083904" y="281833"/>
                </a:lnTo>
                <a:lnTo>
                  <a:pt x="1101460" y="243948"/>
                </a:lnTo>
                <a:lnTo>
                  <a:pt x="1118093" y="206062"/>
                </a:lnTo>
                <a:lnTo>
                  <a:pt x="1136574" y="170024"/>
                </a:lnTo>
                <a:lnTo>
                  <a:pt x="1153207" y="136759"/>
                </a:lnTo>
                <a:lnTo>
                  <a:pt x="1171688" y="105341"/>
                </a:lnTo>
                <a:lnTo>
                  <a:pt x="1189245" y="77620"/>
                </a:lnTo>
                <a:lnTo>
                  <a:pt x="1208649" y="53595"/>
                </a:lnTo>
                <a:lnTo>
                  <a:pt x="1228054" y="33266"/>
                </a:lnTo>
                <a:lnTo>
                  <a:pt x="1249307" y="17557"/>
                </a:lnTo>
                <a:lnTo>
                  <a:pt x="1269636" y="6468"/>
                </a:lnTo>
                <a:close/>
              </a:path>
            </a:pathLst>
          </a:custGeom>
          <a:blipFill>
            <a:blip r:embed="rId3"/>
            <a:stretch>
              <a:fillRect/>
            </a:stretch>
          </a:bli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6"/>
          <p:cNvSpPr>
            <a:spLocks/>
          </p:cNvSpPr>
          <p:nvPr/>
        </p:nvSpPr>
        <p:spPr bwMode="auto">
          <a:xfrm>
            <a:off x="1198742" y="1981718"/>
            <a:ext cx="2163725" cy="2323932"/>
          </a:xfrm>
          <a:custGeom>
            <a:avLst/>
            <a:gdLst>
              <a:gd name="T0" fmla="*/ 1485 w 2269"/>
              <a:gd name="T1" fmla="*/ 4 h 2437"/>
              <a:gd name="T2" fmla="*/ 1632 w 2269"/>
              <a:gd name="T3" fmla="*/ 33 h 2437"/>
              <a:gd name="T4" fmla="*/ 1770 w 2269"/>
              <a:gd name="T5" fmla="*/ 81 h 2437"/>
              <a:gd name="T6" fmla="*/ 1897 w 2269"/>
              <a:gd name="T7" fmla="*/ 144 h 2437"/>
              <a:gd name="T8" fmla="*/ 2008 w 2269"/>
              <a:gd name="T9" fmla="*/ 219 h 2437"/>
              <a:gd name="T10" fmla="*/ 2104 w 2269"/>
              <a:gd name="T11" fmla="*/ 299 h 2437"/>
              <a:gd name="T12" fmla="*/ 2181 w 2269"/>
              <a:gd name="T13" fmla="*/ 379 h 2437"/>
              <a:gd name="T14" fmla="*/ 2236 w 2269"/>
              <a:gd name="T15" fmla="*/ 454 h 2437"/>
              <a:gd name="T16" fmla="*/ 2269 w 2269"/>
              <a:gd name="T17" fmla="*/ 519 h 2437"/>
              <a:gd name="T18" fmla="*/ 2212 w 2269"/>
              <a:gd name="T19" fmla="*/ 468 h 2437"/>
              <a:gd name="T20" fmla="*/ 2159 w 2269"/>
              <a:gd name="T21" fmla="*/ 447 h 2437"/>
              <a:gd name="T22" fmla="*/ 2112 w 2269"/>
              <a:gd name="T23" fmla="*/ 454 h 2437"/>
              <a:gd name="T24" fmla="*/ 2067 w 2269"/>
              <a:gd name="T25" fmla="*/ 483 h 2437"/>
              <a:gd name="T26" fmla="*/ 2025 w 2269"/>
              <a:gd name="T27" fmla="*/ 531 h 2437"/>
              <a:gd name="T28" fmla="*/ 1986 w 2269"/>
              <a:gd name="T29" fmla="*/ 595 h 2437"/>
              <a:gd name="T30" fmla="*/ 1948 w 2269"/>
              <a:gd name="T31" fmla="*/ 670 h 2437"/>
              <a:gd name="T32" fmla="*/ 1911 w 2269"/>
              <a:gd name="T33" fmla="*/ 752 h 2437"/>
              <a:gd name="T34" fmla="*/ 1873 w 2269"/>
              <a:gd name="T35" fmla="*/ 838 h 2437"/>
              <a:gd name="T36" fmla="*/ 1834 w 2269"/>
              <a:gd name="T37" fmla="*/ 923 h 2437"/>
              <a:gd name="T38" fmla="*/ 1793 w 2269"/>
              <a:gd name="T39" fmla="*/ 1005 h 2437"/>
              <a:gd name="T40" fmla="*/ 1750 w 2269"/>
              <a:gd name="T41" fmla="*/ 1078 h 2437"/>
              <a:gd name="T42" fmla="*/ 1704 w 2269"/>
              <a:gd name="T43" fmla="*/ 1139 h 2437"/>
              <a:gd name="T44" fmla="*/ 1653 w 2269"/>
              <a:gd name="T45" fmla="*/ 1184 h 2437"/>
              <a:gd name="T46" fmla="*/ 1559 w 2269"/>
              <a:gd name="T47" fmla="*/ 1237 h 2437"/>
              <a:gd name="T48" fmla="*/ 1450 w 2269"/>
              <a:gd name="T49" fmla="*/ 1280 h 2437"/>
              <a:gd name="T50" fmla="*/ 1337 w 2269"/>
              <a:gd name="T51" fmla="*/ 1314 h 2437"/>
              <a:gd name="T52" fmla="*/ 1226 w 2269"/>
              <a:gd name="T53" fmla="*/ 1339 h 2437"/>
              <a:gd name="T54" fmla="*/ 1123 w 2269"/>
              <a:gd name="T55" fmla="*/ 1356 h 2437"/>
              <a:gd name="T56" fmla="*/ 1036 w 2269"/>
              <a:gd name="T57" fmla="*/ 1369 h 2437"/>
              <a:gd name="T58" fmla="*/ 970 w 2269"/>
              <a:gd name="T59" fmla="*/ 1376 h 2437"/>
              <a:gd name="T60" fmla="*/ 935 w 2269"/>
              <a:gd name="T61" fmla="*/ 1379 h 2437"/>
              <a:gd name="T62" fmla="*/ 927 w 2269"/>
              <a:gd name="T63" fmla="*/ 1379 h 2437"/>
              <a:gd name="T64" fmla="*/ 908 w 2269"/>
              <a:gd name="T65" fmla="*/ 1381 h 2437"/>
              <a:gd name="T66" fmla="*/ 874 w 2269"/>
              <a:gd name="T67" fmla="*/ 1388 h 2437"/>
              <a:gd name="T68" fmla="*/ 826 w 2269"/>
              <a:gd name="T69" fmla="*/ 1398 h 2437"/>
              <a:gd name="T70" fmla="*/ 767 w 2269"/>
              <a:gd name="T71" fmla="*/ 1415 h 2437"/>
              <a:gd name="T72" fmla="*/ 699 w 2269"/>
              <a:gd name="T73" fmla="*/ 1439 h 2437"/>
              <a:gd name="T74" fmla="*/ 624 w 2269"/>
              <a:gd name="T75" fmla="*/ 1472 h 2437"/>
              <a:gd name="T76" fmla="*/ 545 w 2269"/>
              <a:gd name="T77" fmla="*/ 1514 h 2437"/>
              <a:gd name="T78" fmla="*/ 465 w 2269"/>
              <a:gd name="T79" fmla="*/ 1568 h 2437"/>
              <a:gd name="T80" fmla="*/ 387 w 2269"/>
              <a:gd name="T81" fmla="*/ 1633 h 2437"/>
              <a:gd name="T82" fmla="*/ 311 w 2269"/>
              <a:gd name="T83" fmla="*/ 1712 h 2437"/>
              <a:gd name="T84" fmla="*/ 240 w 2269"/>
              <a:gd name="T85" fmla="*/ 1805 h 2437"/>
              <a:gd name="T86" fmla="*/ 178 w 2269"/>
              <a:gd name="T87" fmla="*/ 1914 h 2437"/>
              <a:gd name="T88" fmla="*/ 128 w 2269"/>
              <a:gd name="T89" fmla="*/ 2040 h 2437"/>
              <a:gd name="T90" fmla="*/ 90 w 2269"/>
              <a:gd name="T91" fmla="*/ 2184 h 2437"/>
              <a:gd name="T92" fmla="*/ 68 w 2269"/>
              <a:gd name="T93" fmla="*/ 2348 h 2437"/>
              <a:gd name="T94" fmla="*/ 34 w 2269"/>
              <a:gd name="T95" fmla="*/ 2311 h 2437"/>
              <a:gd name="T96" fmla="*/ 3 w 2269"/>
              <a:gd name="T97" fmla="*/ 2059 h 2437"/>
              <a:gd name="T98" fmla="*/ 5 w 2269"/>
              <a:gd name="T99" fmla="*/ 1808 h 2437"/>
              <a:gd name="T100" fmla="*/ 35 w 2269"/>
              <a:gd name="T101" fmla="*/ 1561 h 2437"/>
              <a:gd name="T102" fmla="*/ 93 w 2269"/>
              <a:gd name="T103" fmla="*/ 1320 h 2437"/>
              <a:gd name="T104" fmla="*/ 176 w 2269"/>
              <a:gd name="T105" fmla="*/ 1090 h 2437"/>
              <a:gd name="T106" fmla="*/ 278 w 2269"/>
              <a:gd name="T107" fmla="*/ 872 h 2437"/>
              <a:gd name="T108" fmla="*/ 400 w 2269"/>
              <a:gd name="T109" fmla="*/ 672 h 2437"/>
              <a:gd name="T110" fmla="*/ 536 w 2269"/>
              <a:gd name="T111" fmla="*/ 490 h 2437"/>
              <a:gd name="T112" fmla="*/ 686 w 2269"/>
              <a:gd name="T113" fmla="*/ 332 h 2437"/>
              <a:gd name="T114" fmla="*/ 844 w 2269"/>
              <a:gd name="T115" fmla="*/ 198 h 2437"/>
              <a:gd name="T116" fmla="*/ 1009 w 2269"/>
              <a:gd name="T117" fmla="*/ 94 h 2437"/>
              <a:gd name="T118" fmla="*/ 1172 w 2269"/>
              <a:gd name="T119" fmla="*/ 30 h 2437"/>
              <a:gd name="T120" fmla="*/ 1331 w 2269"/>
              <a:gd name="T121" fmla="*/ 1 h 24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69" h="2437">
                <a:moveTo>
                  <a:pt x="1409" y="0"/>
                </a:moveTo>
                <a:lnTo>
                  <a:pt x="1485" y="4"/>
                </a:lnTo>
                <a:lnTo>
                  <a:pt x="1560" y="16"/>
                </a:lnTo>
                <a:lnTo>
                  <a:pt x="1632" y="33"/>
                </a:lnTo>
                <a:lnTo>
                  <a:pt x="1703" y="54"/>
                </a:lnTo>
                <a:lnTo>
                  <a:pt x="1770" y="81"/>
                </a:lnTo>
                <a:lnTo>
                  <a:pt x="1835" y="111"/>
                </a:lnTo>
                <a:lnTo>
                  <a:pt x="1897" y="144"/>
                </a:lnTo>
                <a:lnTo>
                  <a:pt x="1955" y="181"/>
                </a:lnTo>
                <a:lnTo>
                  <a:pt x="2008" y="219"/>
                </a:lnTo>
                <a:lnTo>
                  <a:pt x="2058" y="258"/>
                </a:lnTo>
                <a:lnTo>
                  <a:pt x="2104" y="299"/>
                </a:lnTo>
                <a:lnTo>
                  <a:pt x="2145" y="340"/>
                </a:lnTo>
                <a:lnTo>
                  <a:pt x="2181" y="379"/>
                </a:lnTo>
                <a:lnTo>
                  <a:pt x="2212" y="417"/>
                </a:lnTo>
                <a:lnTo>
                  <a:pt x="2236" y="454"/>
                </a:lnTo>
                <a:lnTo>
                  <a:pt x="2256" y="488"/>
                </a:lnTo>
                <a:lnTo>
                  <a:pt x="2269" y="519"/>
                </a:lnTo>
                <a:lnTo>
                  <a:pt x="2240" y="489"/>
                </a:lnTo>
                <a:lnTo>
                  <a:pt x="2212" y="468"/>
                </a:lnTo>
                <a:lnTo>
                  <a:pt x="2185" y="454"/>
                </a:lnTo>
                <a:lnTo>
                  <a:pt x="2159" y="447"/>
                </a:lnTo>
                <a:lnTo>
                  <a:pt x="2135" y="447"/>
                </a:lnTo>
                <a:lnTo>
                  <a:pt x="2112" y="454"/>
                </a:lnTo>
                <a:lnTo>
                  <a:pt x="2090" y="466"/>
                </a:lnTo>
                <a:lnTo>
                  <a:pt x="2067" y="483"/>
                </a:lnTo>
                <a:lnTo>
                  <a:pt x="2046" y="505"/>
                </a:lnTo>
                <a:lnTo>
                  <a:pt x="2025" y="531"/>
                </a:lnTo>
                <a:lnTo>
                  <a:pt x="2006" y="561"/>
                </a:lnTo>
                <a:lnTo>
                  <a:pt x="1986" y="595"/>
                </a:lnTo>
                <a:lnTo>
                  <a:pt x="1968" y="631"/>
                </a:lnTo>
                <a:lnTo>
                  <a:pt x="1948" y="670"/>
                </a:lnTo>
                <a:lnTo>
                  <a:pt x="1930" y="711"/>
                </a:lnTo>
                <a:lnTo>
                  <a:pt x="1911" y="752"/>
                </a:lnTo>
                <a:lnTo>
                  <a:pt x="1892" y="795"/>
                </a:lnTo>
                <a:lnTo>
                  <a:pt x="1873" y="838"/>
                </a:lnTo>
                <a:lnTo>
                  <a:pt x="1854" y="881"/>
                </a:lnTo>
                <a:lnTo>
                  <a:pt x="1834" y="923"/>
                </a:lnTo>
                <a:lnTo>
                  <a:pt x="1814" y="965"/>
                </a:lnTo>
                <a:lnTo>
                  <a:pt x="1793" y="1005"/>
                </a:lnTo>
                <a:lnTo>
                  <a:pt x="1772" y="1043"/>
                </a:lnTo>
                <a:lnTo>
                  <a:pt x="1750" y="1078"/>
                </a:lnTo>
                <a:lnTo>
                  <a:pt x="1728" y="1110"/>
                </a:lnTo>
                <a:lnTo>
                  <a:pt x="1704" y="1139"/>
                </a:lnTo>
                <a:lnTo>
                  <a:pt x="1679" y="1163"/>
                </a:lnTo>
                <a:lnTo>
                  <a:pt x="1653" y="1184"/>
                </a:lnTo>
                <a:lnTo>
                  <a:pt x="1607" y="1212"/>
                </a:lnTo>
                <a:lnTo>
                  <a:pt x="1559" y="1237"/>
                </a:lnTo>
                <a:lnTo>
                  <a:pt x="1505" y="1261"/>
                </a:lnTo>
                <a:lnTo>
                  <a:pt x="1450" y="1280"/>
                </a:lnTo>
                <a:lnTo>
                  <a:pt x="1393" y="1299"/>
                </a:lnTo>
                <a:lnTo>
                  <a:pt x="1337" y="1314"/>
                </a:lnTo>
                <a:lnTo>
                  <a:pt x="1281" y="1327"/>
                </a:lnTo>
                <a:lnTo>
                  <a:pt x="1226" y="1339"/>
                </a:lnTo>
                <a:lnTo>
                  <a:pt x="1173" y="1348"/>
                </a:lnTo>
                <a:lnTo>
                  <a:pt x="1123" y="1356"/>
                </a:lnTo>
                <a:lnTo>
                  <a:pt x="1078" y="1364"/>
                </a:lnTo>
                <a:lnTo>
                  <a:pt x="1036" y="1369"/>
                </a:lnTo>
                <a:lnTo>
                  <a:pt x="1000" y="1373"/>
                </a:lnTo>
                <a:lnTo>
                  <a:pt x="970" y="1376"/>
                </a:lnTo>
                <a:lnTo>
                  <a:pt x="949" y="1377"/>
                </a:lnTo>
                <a:lnTo>
                  <a:pt x="935" y="1379"/>
                </a:lnTo>
                <a:lnTo>
                  <a:pt x="929" y="1379"/>
                </a:lnTo>
                <a:lnTo>
                  <a:pt x="927" y="1379"/>
                </a:lnTo>
                <a:lnTo>
                  <a:pt x="920" y="1380"/>
                </a:lnTo>
                <a:lnTo>
                  <a:pt x="908" y="1381"/>
                </a:lnTo>
                <a:lnTo>
                  <a:pt x="894" y="1384"/>
                </a:lnTo>
                <a:lnTo>
                  <a:pt x="874" y="1388"/>
                </a:lnTo>
                <a:lnTo>
                  <a:pt x="852" y="1392"/>
                </a:lnTo>
                <a:lnTo>
                  <a:pt x="826" y="1398"/>
                </a:lnTo>
                <a:lnTo>
                  <a:pt x="798" y="1406"/>
                </a:lnTo>
                <a:lnTo>
                  <a:pt x="767" y="1415"/>
                </a:lnTo>
                <a:lnTo>
                  <a:pt x="734" y="1426"/>
                </a:lnTo>
                <a:lnTo>
                  <a:pt x="699" y="1439"/>
                </a:lnTo>
                <a:lnTo>
                  <a:pt x="662" y="1455"/>
                </a:lnTo>
                <a:lnTo>
                  <a:pt x="624" y="1472"/>
                </a:lnTo>
                <a:lnTo>
                  <a:pt x="585" y="1491"/>
                </a:lnTo>
                <a:lnTo>
                  <a:pt x="545" y="1514"/>
                </a:lnTo>
                <a:lnTo>
                  <a:pt x="505" y="1540"/>
                </a:lnTo>
                <a:lnTo>
                  <a:pt x="465" y="1568"/>
                </a:lnTo>
                <a:lnTo>
                  <a:pt x="426" y="1599"/>
                </a:lnTo>
                <a:lnTo>
                  <a:pt x="387" y="1633"/>
                </a:lnTo>
                <a:lnTo>
                  <a:pt x="347" y="1671"/>
                </a:lnTo>
                <a:lnTo>
                  <a:pt x="311" y="1712"/>
                </a:lnTo>
                <a:lnTo>
                  <a:pt x="274" y="1756"/>
                </a:lnTo>
                <a:lnTo>
                  <a:pt x="240" y="1805"/>
                </a:lnTo>
                <a:lnTo>
                  <a:pt x="208" y="1857"/>
                </a:lnTo>
                <a:lnTo>
                  <a:pt x="178" y="1914"/>
                </a:lnTo>
                <a:lnTo>
                  <a:pt x="152" y="1974"/>
                </a:lnTo>
                <a:lnTo>
                  <a:pt x="128" y="2040"/>
                </a:lnTo>
                <a:lnTo>
                  <a:pt x="107" y="2109"/>
                </a:lnTo>
                <a:lnTo>
                  <a:pt x="90" y="2184"/>
                </a:lnTo>
                <a:lnTo>
                  <a:pt x="76" y="2263"/>
                </a:lnTo>
                <a:lnTo>
                  <a:pt x="68" y="2348"/>
                </a:lnTo>
                <a:lnTo>
                  <a:pt x="63" y="2437"/>
                </a:lnTo>
                <a:lnTo>
                  <a:pt x="34" y="2311"/>
                </a:lnTo>
                <a:lnTo>
                  <a:pt x="14" y="2185"/>
                </a:lnTo>
                <a:lnTo>
                  <a:pt x="3" y="2059"/>
                </a:lnTo>
                <a:lnTo>
                  <a:pt x="0" y="1934"/>
                </a:lnTo>
                <a:lnTo>
                  <a:pt x="5" y="1808"/>
                </a:lnTo>
                <a:lnTo>
                  <a:pt x="17" y="1684"/>
                </a:lnTo>
                <a:lnTo>
                  <a:pt x="35" y="1561"/>
                </a:lnTo>
                <a:lnTo>
                  <a:pt x="62" y="1439"/>
                </a:lnTo>
                <a:lnTo>
                  <a:pt x="93" y="1320"/>
                </a:lnTo>
                <a:lnTo>
                  <a:pt x="131" y="1204"/>
                </a:lnTo>
                <a:lnTo>
                  <a:pt x="176" y="1090"/>
                </a:lnTo>
                <a:lnTo>
                  <a:pt x="224" y="980"/>
                </a:lnTo>
                <a:lnTo>
                  <a:pt x="278" y="872"/>
                </a:lnTo>
                <a:lnTo>
                  <a:pt x="337" y="770"/>
                </a:lnTo>
                <a:lnTo>
                  <a:pt x="400" y="672"/>
                </a:lnTo>
                <a:lnTo>
                  <a:pt x="465" y="578"/>
                </a:lnTo>
                <a:lnTo>
                  <a:pt x="536" y="490"/>
                </a:lnTo>
                <a:lnTo>
                  <a:pt x="610" y="408"/>
                </a:lnTo>
                <a:lnTo>
                  <a:pt x="686" y="332"/>
                </a:lnTo>
                <a:lnTo>
                  <a:pt x="763" y="262"/>
                </a:lnTo>
                <a:lnTo>
                  <a:pt x="844" y="198"/>
                </a:lnTo>
                <a:lnTo>
                  <a:pt x="926" y="143"/>
                </a:lnTo>
                <a:lnTo>
                  <a:pt x="1009" y="94"/>
                </a:lnTo>
                <a:lnTo>
                  <a:pt x="1091" y="56"/>
                </a:lnTo>
                <a:lnTo>
                  <a:pt x="1172" y="30"/>
                </a:lnTo>
                <a:lnTo>
                  <a:pt x="1252" y="12"/>
                </a:lnTo>
                <a:lnTo>
                  <a:pt x="1331" y="1"/>
                </a:lnTo>
                <a:lnTo>
                  <a:pt x="1409"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2187630" y="1762391"/>
            <a:ext cx="2632898" cy="1747002"/>
          </a:xfrm>
          <a:custGeom>
            <a:avLst/>
            <a:gdLst>
              <a:gd name="T0" fmla="*/ 1202 w 2761"/>
              <a:gd name="T1" fmla="*/ 2 h 1832"/>
              <a:gd name="T2" fmla="*/ 1388 w 2761"/>
              <a:gd name="T3" fmla="*/ 15 h 1832"/>
              <a:gd name="T4" fmla="*/ 1563 w 2761"/>
              <a:gd name="T5" fmla="*/ 44 h 1832"/>
              <a:gd name="T6" fmla="*/ 1724 w 2761"/>
              <a:gd name="T7" fmla="*/ 84 h 1832"/>
              <a:gd name="T8" fmla="*/ 1873 w 2761"/>
              <a:gd name="T9" fmla="*/ 133 h 1832"/>
              <a:gd name="T10" fmla="*/ 2008 w 2761"/>
              <a:gd name="T11" fmla="*/ 189 h 1832"/>
              <a:gd name="T12" fmla="*/ 2130 w 2761"/>
              <a:gd name="T13" fmla="*/ 248 h 1832"/>
              <a:gd name="T14" fmla="*/ 2238 w 2761"/>
              <a:gd name="T15" fmla="*/ 309 h 1832"/>
              <a:gd name="T16" fmla="*/ 2329 w 2761"/>
              <a:gd name="T17" fmla="*/ 368 h 1832"/>
              <a:gd name="T18" fmla="*/ 2405 w 2761"/>
              <a:gd name="T19" fmla="*/ 421 h 1832"/>
              <a:gd name="T20" fmla="*/ 2466 w 2761"/>
              <a:gd name="T21" fmla="*/ 469 h 1832"/>
              <a:gd name="T22" fmla="*/ 2509 w 2761"/>
              <a:gd name="T23" fmla="*/ 505 h 1832"/>
              <a:gd name="T24" fmla="*/ 2535 w 2761"/>
              <a:gd name="T25" fmla="*/ 529 h 1832"/>
              <a:gd name="T26" fmla="*/ 2548 w 2761"/>
              <a:gd name="T27" fmla="*/ 545 h 1832"/>
              <a:gd name="T28" fmla="*/ 2571 w 2761"/>
              <a:gd name="T29" fmla="*/ 575 h 1832"/>
              <a:gd name="T30" fmla="*/ 2601 w 2761"/>
              <a:gd name="T31" fmla="*/ 618 h 1832"/>
              <a:gd name="T32" fmla="*/ 2635 w 2761"/>
              <a:gd name="T33" fmla="*/ 673 h 1832"/>
              <a:gd name="T34" fmla="*/ 2672 w 2761"/>
              <a:gd name="T35" fmla="*/ 741 h 1832"/>
              <a:gd name="T36" fmla="*/ 2706 w 2761"/>
              <a:gd name="T37" fmla="*/ 821 h 1832"/>
              <a:gd name="T38" fmla="*/ 2733 w 2761"/>
              <a:gd name="T39" fmla="*/ 913 h 1832"/>
              <a:gd name="T40" fmla="*/ 2753 w 2761"/>
              <a:gd name="T41" fmla="*/ 1016 h 1832"/>
              <a:gd name="T42" fmla="*/ 2761 w 2761"/>
              <a:gd name="T43" fmla="*/ 1128 h 1832"/>
              <a:gd name="T44" fmla="*/ 2753 w 2761"/>
              <a:gd name="T45" fmla="*/ 1250 h 1832"/>
              <a:gd name="T46" fmla="*/ 2728 w 2761"/>
              <a:gd name="T47" fmla="*/ 1383 h 1832"/>
              <a:gd name="T48" fmla="*/ 2679 w 2761"/>
              <a:gd name="T49" fmla="*/ 1525 h 1832"/>
              <a:gd name="T50" fmla="*/ 2606 w 2761"/>
              <a:gd name="T51" fmla="*/ 1674 h 1832"/>
              <a:gd name="T52" fmla="*/ 2505 w 2761"/>
              <a:gd name="T53" fmla="*/ 1832 h 1832"/>
              <a:gd name="T54" fmla="*/ 2533 w 2761"/>
              <a:gd name="T55" fmla="*/ 1770 h 1832"/>
              <a:gd name="T56" fmla="*/ 2537 w 2761"/>
              <a:gd name="T57" fmla="*/ 1720 h 1832"/>
              <a:gd name="T58" fmla="*/ 2521 w 2761"/>
              <a:gd name="T59" fmla="*/ 1679 h 1832"/>
              <a:gd name="T60" fmla="*/ 2488 w 2761"/>
              <a:gd name="T61" fmla="*/ 1648 h 1832"/>
              <a:gd name="T62" fmla="*/ 2445 w 2761"/>
              <a:gd name="T63" fmla="*/ 1626 h 1832"/>
              <a:gd name="T64" fmla="*/ 2394 w 2761"/>
              <a:gd name="T65" fmla="*/ 1611 h 1832"/>
              <a:gd name="T66" fmla="*/ 2340 w 2761"/>
              <a:gd name="T67" fmla="*/ 1605 h 1832"/>
              <a:gd name="T68" fmla="*/ 2286 w 2761"/>
              <a:gd name="T69" fmla="*/ 1603 h 1832"/>
              <a:gd name="T70" fmla="*/ 2221 w 2761"/>
              <a:gd name="T71" fmla="*/ 1597 h 1832"/>
              <a:gd name="T72" fmla="*/ 2142 w 2761"/>
              <a:gd name="T73" fmla="*/ 1589 h 1832"/>
              <a:gd name="T74" fmla="*/ 2053 w 2761"/>
              <a:gd name="T75" fmla="*/ 1577 h 1832"/>
              <a:gd name="T76" fmla="*/ 1960 w 2761"/>
              <a:gd name="T77" fmla="*/ 1560 h 1832"/>
              <a:gd name="T78" fmla="*/ 1863 w 2761"/>
              <a:gd name="T79" fmla="*/ 1534 h 1832"/>
              <a:gd name="T80" fmla="*/ 1767 w 2761"/>
              <a:gd name="T81" fmla="*/ 1497 h 1832"/>
              <a:gd name="T82" fmla="*/ 1675 w 2761"/>
              <a:gd name="T83" fmla="*/ 1449 h 1832"/>
              <a:gd name="T84" fmla="*/ 1590 w 2761"/>
              <a:gd name="T85" fmla="*/ 1384 h 1832"/>
              <a:gd name="T86" fmla="*/ 1514 w 2761"/>
              <a:gd name="T87" fmla="*/ 1304 h 1832"/>
              <a:gd name="T88" fmla="*/ 1452 w 2761"/>
              <a:gd name="T89" fmla="*/ 1205 h 1832"/>
              <a:gd name="T90" fmla="*/ 1399 w 2761"/>
              <a:gd name="T91" fmla="*/ 1075 h 1832"/>
              <a:gd name="T92" fmla="*/ 1333 w 2761"/>
              <a:gd name="T93" fmla="*/ 932 h 1832"/>
              <a:gd name="T94" fmla="*/ 1254 w 2761"/>
              <a:gd name="T95" fmla="*/ 795 h 1832"/>
              <a:gd name="T96" fmla="*/ 1165 w 2761"/>
              <a:gd name="T97" fmla="*/ 668 h 1832"/>
              <a:gd name="T98" fmla="*/ 1064 w 2761"/>
              <a:gd name="T99" fmla="*/ 553 h 1832"/>
              <a:gd name="T100" fmla="*/ 953 w 2761"/>
              <a:gd name="T101" fmla="*/ 452 h 1832"/>
              <a:gd name="T102" fmla="*/ 831 w 2761"/>
              <a:gd name="T103" fmla="*/ 368 h 1832"/>
              <a:gd name="T104" fmla="*/ 699 w 2761"/>
              <a:gd name="T105" fmla="*/ 302 h 1832"/>
              <a:gd name="T106" fmla="*/ 558 w 2761"/>
              <a:gd name="T107" fmla="*/ 257 h 1832"/>
              <a:gd name="T108" fmla="*/ 409 w 2761"/>
              <a:gd name="T109" fmla="*/ 238 h 1832"/>
              <a:gd name="T110" fmla="*/ 250 w 2761"/>
              <a:gd name="T111" fmla="*/ 244 h 1832"/>
              <a:gd name="T112" fmla="*/ 85 w 2761"/>
              <a:gd name="T113" fmla="*/ 281 h 1832"/>
              <a:gd name="T114" fmla="*/ 121 w 2761"/>
              <a:gd name="T115" fmla="*/ 248 h 1832"/>
              <a:gd name="T116" fmla="*/ 355 w 2761"/>
              <a:gd name="T117" fmla="*/ 147 h 1832"/>
              <a:gd name="T118" fmla="*/ 582 w 2761"/>
              <a:gd name="T119" fmla="*/ 75 h 1832"/>
              <a:gd name="T120" fmla="*/ 798 w 2761"/>
              <a:gd name="T121" fmla="*/ 29 h 1832"/>
              <a:gd name="T122" fmla="*/ 1005 w 2761"/>
              <a:gd name="T123" fmla="*/ 5 h 18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61" h="1832">
                <a:moveTo>
                  <a:pt x="1105" y="0"/>
                </a:moveTo>
                <a:lnTo>
                  <a:pt x="1202" y="2"/>
                </a:lnTo>
                <a:lnTo>
                  <a:pt x="1296" y="7"/>
                </a:lnTo>
                <a:lnTo>
                  <a:pt x="1388" y="15"/>
                </a:lnTo>
                <a:lnTo>
                  <a:pt x="1477" y="28"/>
                </a:lnTo>
                <a:lnTo>
                  <a:pt x="1563" y="44"/>
                </a:lnTo>
                <a:lnTo>
                  <a:pt x="1645" y="62"/>
                </a:lnTo>
                <a:lnTo>
                  <a:pt x="1724" y="84"/>
                </a:lnTo>
                <a:lnTo>
                  <a:pt x="1800" y="108"/>
                </a:lnTo>
                <a:lnTo>
                  <a:pt x="1873" y="133"/>
                </a:lnTo>
                <a:lnTo>
                  <a:pt x="1943" y="160"/>
                </a:lnTo>
                <a:lnTo>
                  <a:pt x="2008" y="189"/>
                </a:lnTo>
                <a:lnTo>
                  <a:pt x="2071" y="219"/>
                </a:lnTo>
                <a:lnTo>
                  <a:pt x="2130" y="248"/>
                </a:lnTo>
                <a:lnTo>
                  <a:pt x="2187" y="280"/>
                </a:lnTo>
                <a:lnTo>
                  <a:pt x="2238" y="309"/>
                </a:lnTo>
                <a:lnTo>
                  <a:pt x="2286" y="339"/>
                </a:lnTo>
                <a:lnTo>
                  <a:pt x="2329" y="368"/>
                </a:lnTo>
                <a:lnTo>
                  <a:pt x="2370" y="395"/>
                </a:lnTo>
                <a:lnTo>
                  <a:pt x="2405" y="421"/>
                </a:lnTo>
                <a:lnTo>
                  <a:pt x="2438" y="446"/>
                </a:lnTo>
                <a:lnTo>
                  <a:pt x="2466" y="469"/>
                </a:lnTo>
                <a:lnTo>
                  <a:pt x="2489" y="488"/>
                </a:lnTo>
                <a:lnTo>
                  <a:pt x="2509" y="505"/>
                </a:lnTo>
                <a:lnTo>
                  <a:pt x="2525" y="518"/>
                </a:lnTo>
                <a:lnTo>
                  <a:pt x="2535" y="529"/>
                </a:lnTo>
                <a:lnTo>
                  <a:pt x="2540" y="534"/>
                </a:lnTo>
                <a:lnTo>
                  <a:pt x="2548" y="545"/>
                </a:lnTo>
                <a:lnTo>
                  <a:pt x="2559" y="558"/>
                </a:lnTo>
                <a:lnTo>
                  <a:pt x="2571" y="575"/>
                </a:lnTo>
                <a:lnTo>
                  <a:pt x="2585" y="595"/>
                </a:lnTo>
                <a:lnTo>
                  <a:pt x="2601" y="618"/>
                </a:lnTo>
                <a:lnTo>
                  <a:pt x="2618" y="644"/>
                </a:lnTo>
                <a:lnTo>
                  <a:pt x="2635" y="673"/>
                </a:lnTo>
                <a:lnTo>
                  <a:pt x="2653" y="706"/>
                </a:lnTo>
                <a:lnTo>
                  <a:pt x="2672" y="741"/>
                </a:lnTo>
                <a:lnTo>
                  <a:pt x="2689" y="781"/>
                </a:lnTo>
                <a:lnTo>
                  <a:pt x="2706" y="821"/>
                </a:lnTo>
                <a:lnTo>
                  <a:pt x="2720" y="866"/>
                </a:lnTo>
                <a:lnTo>
                  <a:pt x="2733" y="913"/>
                </a:lnTo>
                <a:lnTo>
                  <a:pt x="2745" y="963"/>
                </a:lnTo>
                <a:lnTo>
                  <a:pt x="2753" y="1016"/>
                </a:lnTo>
                <a:lnTo>
                  <a:pt x="2758" y="1071"/>
                </a:lnTo>
                <a:lnTo>
                  <a:pt x="2761" y="1128"/>
                </a:lnTo>
                <a:lnTo>
                  <a:pt x="2759" y="1187"/>
                </a:lnTo>
                <a:lnTo>
                  <a:pt x="2753" y="1250"/>
                </a:lnTo>
                <a:lnTo>
                  <a:pt x="2742" y="1316"/>
                </a:lnTo>
                <a:lnTo>
                  <a:pt x="2728" y="1383"/>
                </a:lnTo>
                <a:lnTo>
                  <a:pt x="2706" y="1452"/>
                </a:lnTo>
                <a:lnTo>
                  <a:pt x="2679" y="1525"/>
                </a:lnTo>
                <a:lnTo>
                  <a:pt x="2647" y="1598"/>
                </a:lnTo>
                <a:lnTo>
                  <a:pt x="2606" y="1674"/>
                </a:lnTo>
                <a:lnTo>
                  <a:pt x="2560" y="1752"/>
                </a:lnTo>
                <a:lnTo>
                  <a:pt x="2505" y="1832"/>
                </a:lnTo>
                <a:lnTo>
                  <a:pt x="2522" y="1800"/>
                </a:lnTo>
                <a:lnTo>
                  <a:pt x="2533" y="1770"/>
                </a:lnTo>
                <a:lnTo>
                  <a:pt x="2538" y="1744"/>
                </a:lnTo>
                <a:lnTo>
                  <a:pt x="2537" y="1720"/>
                </a:lnTo>
                <a:lnTo>
                  <a:pt x="2531" y="1698"/>
                </a:lnTo>
                <a:lnTo>
                  <a:pt x="2521" y="1679"/>
                </a:lnTo>
                <a:lnTo>
                  <a:pt x="2506" y="1662"/>
                </a:lnTo>
                <a:lnTo>
                  <a:pt x="2488" y="1648"/>
                </a:lnTo>
                <a:lnTo>
                  <a:pt x="2467" y="1636"/>
                </a:lnTo>
                <a:lnTo>
                  <a:pt x="2445" y="1626"/>
                </a:lnTo>
                <a:lnTo>
                  <a:pt x="2420" y="1618"/>
                </a:lnTo>
                <a:lnTo>
                  <a:pt x="2394" y="1611"/>
                </a:lnTo>
                <a:lnTo>
                  <a:pt x="2366" y="1607"/>
                </a:lnTo>
                <a:lnTo>
                  <a:pt x="2340" y="1605"/>
                </a:lnTo>
                <a:lnTo>
                  <a:pt x="2312" y="1603"/>
                </a:lnTo>
                <a:lnTo>
                  <a:pt x="2286" y="1603"/>
                </a:lnTo>
                <a:lnTo>
                  <a:pt x="2255" y="1601"/>
                </a:lnTo>
                <a:lnTo>
                  <a:pt x="2221" y="1597"/>
                </a:lnTo>
                <a:lnTo>
                  <a:pt x="2183" y="1594"/>
                </a:lnTo>
                <a:lnTo>
                  <a:pt x="2142" y="1589"/>
                </a:lnTo>
                <a:lnTo>
                  <a:pt x="2099" y="1584"/>
                </a:lnTo>
                <a:lnTo>
                  <a:pt x="2053" y="1577"/>
                </a:lnTo>
                <a:lnTo>
                  <a:pt x="2007" y="1569"/>
                </a:lnTo>
                <a:lnTo>
                  <a:pt x="1960" y="1560"/>
                </a:lnTo>
                <a:lnTo>
                  <a:pt x="1911" y="1548"/>
                </a:lnTo>
                <a:lnTo>
                  <a:pt x="1863" y="1534"/>
                </a:lnTo>
                <a:lnTo>
                  <a:pt x="1816" y="1517"/>
                </a:lnTo>
                <a:lnTo>
                  <a:pt x="1767" y="1497"/>
                </a:lnTo>
                <a:lnTo>
                  <a:pt x="1720" y="1475"/>
                </a:lnTo>
                <a:lnTo>
                  <a:pt x="1675" y="1449"/>
                </a:lnTo>
                <a:lnTo>
                  <a:pt x="1631" y="1418"/>
                </a:lnTo>
                <a:lnTo>
                  <a:pt x="1590" y="1384"/>
                </a:lnTo>
                <a:lnTo>
                  <a:pt x="1551" y="1346"/>
                </a:lnTo>
                <a:lnTo>
                  <a:pt x="1514" y="1304"/>
                </a:lnTo>
                <a:lnTo>
                  <a:pt x="1481" y="1257"/>
                </a:lnTo>
                <a:lnTo>
                  <a:pt x="1452" y="1205"/>
                </a:lnTo>
                <a:lnTo>
                  <a:pt x="1428" y="1147"/>
                </a:lnTo>
                <a:lnTo>
                  <a:pt x="1399" y="1075"/>
                </a:lnTo>
                <a:lnTo>
                  <a:pt x="1367" y="1003"/>
                </a:lnTo>
                <a:lnTo>
                  <a:pt x="1333" y="932"/>
                </a:lnTo>
                <a:lnTo>
                  <a:pt x="1295" y="862"/>
                </a:lnTo>
                <a:lnTo>
                  <a:pt x="1254" y="795"/>
                </a:lnTo>
                <a:lnTo>
                  <a:pt x="1211" y="730"/>
                </a:lnTo>
                <a:lnTo>
                  <a:pt x="1165" y="668"/>
                </a:lnTo>
                <a:lnTo>
                  <a:pt x="1116" y="609"/>
                </a:lnTo>
                <a:lnTo>
                  <a:pt x="1064" y="553"/>
                </a:lnTo>
                <a:lnTo>
                  <a:pt x="1009" y="500"/>
                </a:lnTo>
                <a:lnTo>
                  <a:pt x="953" y="452"/>
                </a:lnTo>
                <a:lnTo>
                  <a:pt x="893" y="407"/>
                </a:lnTo>
                <a:lnTo>
                  <a:pt x="831" y="368"/>
                </a:lnTo>
                <a:lnTo>
                  <a:pt x="766" y="332"/>
                </a:lnTo>
                <a:lnTo>
                  <a:pt x="699" y="302"/>
                </a:lnTo>
                <a:lnTo>
                  <a:pt x="629" y="277"/>
                </a:lnTo>
                <a:lnTo>
                  <a:pt x="558" y="257"/>
                </a:lnTo>
                <a:lnTo>
                  <a:pt x="485" y="244"/>
                </a:lnTo>
                <a:lnTo>
                  <a:pt x="409" y="238"/>
                </a:lnTo>
                <a:lnTo>
                  <a:pt x="330" y="238"/>
                </a:lnTo>
                <a:lnTo>
                  <a:pt x="250" y="244"/>
                </a:lnTo>
                <a:lnTo>
                  <a:pt x="169" y="259"/>
                </a:lnTo>
                <a:lnTo>
                  <a:pt x="85" y="281"/>
                </a:lnTo>
                <a:lnTo>
                  <a:pt x="0" y="310"/>
                </a:lnTo>
                <a:lnTo>
                  <a:pt x="121" y="248"/>
                </a:lnTo>
                <a:lnTo>
                  <a:pt x="239" y="194"/>
                </a:lnTo>
                <a:lnTo>
                  <a:pt x="355" y="147"/>
                </a:lnTo>
                <a:lnTo>
                  <a:pt x="469" y="108"/>
                </a:lnTo>
                <a:lnTo>
                  <a:pt x="582" y="75"/>
                </a:lnTo>
                <a:lnTo>
                  <a:pt x="691" y="49"/>
                </a:lnTo>
                <a:lnTo>
                  <a:pt x="798" y="29"/>
                </a:lnTo>
                <a:lnTo>
                  <a:pt x="903" y="15"/>
                </a:lnTo>
                <a:lnTo>
                  <a:pt x="1005" y="5"/>
                </a:lnTo>
                <a:lnTo>
                  <a:pt x="1105" y="0"/>
                </a:lnTo>
                <a:close/>
              </a:path>
            </a:pathLst>
          </a:custGeom>
          <a:solidFill>
            <a:srgbClr val="36B8E3"/>
          </a:solidFill>
          <a:ln w="6350">
            <a:solidFill>
              <a:schemeClr val="bg1"/>
            </a:solidFill>
            <a:prstDash val="solid"/>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897439" y="2271615"/>
            <a:ext cx="1421822" cy="2800735"/>
          </a:xfrm>
          <a:custGeom>
            <a:avLst/>
            <a:gdLst>
              <a:gd name="T0" fmla="*/ 918 w 1491"/>
              <a:gd name="T1" fmla="*/ 162 h 2937"/>
              <a:gd name="T2" fmla="*/ 1130 w 1491"/>
              <a:gd name="T3" fmla="*/ 428 h 2937"/>
              <a:gd name="T4" fmla="*/ 1291 w 1491"/>
              <a:gd name="T5" fmla="*/ 718 h 2937"/>
              <a:gd name="T6" fmla="*/ 1404 w 1491"/>
              <a:gd name="T7" fmla="*/ 1022 h 2937"/>
              <a:gd name="T8" fmla="*/ 1470 w 1491"/>
              <a:gd name="T9" fmla="*/ 1332 h 2937"/>
              <a:gd name="T10" fmla="*/ 1491 w 1491"/>
              <a:gd name="T11" fmla="*/ 1640 h 2937"/>
              <a:gd name="T12" fmla="*/ 1482 w 1491"/>
              <a:gd name="T13" fmla="*/ 1839 h 2937"/>
              <a:gd name="T14" fmla="*/ 1433 w 1491"/>
              <a:gd name="T15" fmla="*/ 2125 h 2937"/>
              <a:gd name="T16" fmla="*/ 1347 w 1491"/>
              <a:gd name="T17" fmla="*/ 2386 h 2937"/>
              <a:gd name="T18" fmla="*/ 1206 w 1491"/>
              <a:gd name="T19" fmla="*/ 2606 h 2937"/>
              <a:gd name="T20" fmla="*/ 1040 w 1491"/>
              <a:gd name="T21" fmla="*/ 2760 h 2937"/>
              <a:gd name="T22" fmla="*/ 867 w 1491"/>
              <a:gd name="T23" fmla="*/ 2860 h 2937"/>
              <a:gd name="T24" fmla="*/ 692 w 1491"/>
              <a:gd name="T25" fmla="*/ 2916 h 2937"/>
              <a:gd name="T26" fmla="*/ 523 w 1491"/>
              <a:gd name="T27" fmla="*/ 2936 h 2937"/>
              <a:gd name="T28" fmla="*/ 367 w 1491"/>
              <a:gd name="T29" fmla="*/ 2931 h 2937"/>
              <a:gd name="T30" fmla="*/ 230 w 1491"/>
              <a:gd name="T31" fmla="*/ 2909 h 2937"/>
              <a:gd name="T32" fmla="*/ 120 w 1491"/>
              <a:gd name="T33" fmla="*/ 2878 h 2937"/>
              <a:gd name="T34" fmla="*/ 41 w 1491"/>
              <a:gd name="T35" fmla="*/ 2851 h 2937"/>
              <a:gd name="T36" fmla="*/ 3 w 1491"/>
              <a:gd name="T37" fmla="*/ 2835 h 2937"/>
              <a:gd name="T38" fmla="*/ 7 w 1491"/>
              <a:gd name="T39" fmla="*/ 2836 h 2937"/>
              <a:gd name="T40" fmla="*/ 37 w 1491"/>
              <a:gd name="T41" fmla="*/ 2844 h 2937"/>
              <a:gd name="T42" fmla="*/ 83 w 1491"/>
              <a:gd name="T43" fmla="*/ 2851 h 2937"/>
              <a:gd name="T44" fmla="*/ 135 w 1491"/>
              <a:gd name="T45" fmla="*/ 2848 h 2937"/>
              <a:gd name="T46" fmla="*/ 185 w 1491"/>
              <a:gd name="T47" fmla="*/ 2830 h 2937"/>
              <a:gd name="T48" fmla="*/ 224 w 1491"/>
              <a:gd name="T49" fmla="*/ 2787 h 2937"/>
              <a:gd name="T50" fmla="*/ 243 w 1491"/>
              <a:gd name="T51" fmla="*/ 2711 h 2937"/>
              <a:gd name="T52" fmla="*/ 231 w 1491"/>
              <a:gd name="T53" fmla="*/ 2595 h 2937"/>
              <a:gd name="T54" fmla="*/ 218 w 1491"/>
              <a:gd name="T55" fmla="*/ 2515 h 2937"/>
              <a:gd name="T56" fmla="*/ 196 w 1491"/>
              <a:gd name="T57" fmla="*/ 2384 h 2937"/>
              <a:gd name="T58" fmla="*/ 177 w 1491"/>
              <a:gd name="T59" fmla="*/ 2225 h 2937"/>
              <a:gd name="T60" fmla="*/ 175 w 1491"/>
              <a:gd name="T61" fmla="*/ 2060 h 2937"/>
              <a:gd name="T62" fmla="*/ 200 w 1491"/>
              <a:gd name="T63" fmla="*/ 1910 h 2937"/>
              <a:gd name="T64" fmla="*/ 247 w 1491"/>
              <a:gd name="T65" fmla="*/ 1811 h 2937"/>
              <a:gd name="T66" fmla="*/ 324 w 1491"/>
              <a:gd name="T67" fmla="*/ 1700 h 2937"/>
              <a:gd name="T68" fmla="*/ 417 w 1491"/>
              <a:gd name="T69" fmla="*/ 1589 h 2937"/>
              <a:gd name="T70" fmla="*/ 514 w 1491"/>
              <a:gd name="T71" fmla="*/ 1483 h 2937"/>
              <a:gd name="T72" fmla="*/ 605 w 1491"/>
              <a:gd name="T73" fmla="*/ 1392 h 2937"/>
              <a:gd name="T74" fmla="*/ 673 w 1491"/>
              <a:gd name="T75" fmla="*/ 1325 h 2937"/>
              <a:gd name="T76" fmla="*/ 709 w 1491"/>
              <a:gd name="T77" fmla="*/ 1292 h 2937"/>
              <a:gd name="T78" fmla="*/ 721 w 1491"/>
              <a:gd name="T79" fmla="*/ 1279 h 2937"/>
              <a:gd name="T80" fmla="*/ 759 w 1491"/>
              <a:gd name="T81" fmla="*/ 1225 h 2937"/>
              <a:gd name="T82" fmla="*/ 816 w 1491"/>
              <a:gd name="T83" fmla="*/ 1132 h 2937"/>
              <a:gd name="T84" fmla="*/ 876 w 1491"/>
              <a:gd name="T85" fmla="*/ 1002 h 2937"/>
              <a:gd name="T86" fmla="*/ 927 w 1491"/>
              <a:gd name="T87" fmla="*/ 842 h 2937"/>
              <a:gd name="T88" fmla="*/ 953 w 1491"/>
              <a:gd name="T89" fmla="*/ 657 h 2937"/>
              <a:gd name="T90" fmla="*/ 941 w 1491"/>
              <a:gd name="T91" fmla="*/ 451 h 2937"/>
              <a:gd name="T92" fmla="*/ 879 w 1491"/>
              <a:gd name="T93" fmla="*/ 231 h 2937"/>
              <a:gd name="T94" fmla="*/ 747 w 1491"/>
              <a:gd name="T95" fmla="*/ 0 h 29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491" h="2937">
                <a:moveTo>
                  <a:pt x="747" y="0"/>
                </a:moveTo>
                <a:lnTo>
                  <a:pt x="837" y="79"/>
                </a:lnTo>
                <a:lnTo>
                  <a:pt x="918" y="162"/>
                </a:lnTo>
                <a:lnTo>
                  <a:pt x="995" y="247"/>
                </a:lnTo>
                <a:lnTo>
                  <a:pt x="1066" y="336"/>
                </a:lnTo>
                <a:lnTo>
                  <a:pt x="1130" y="428"/>
                </a:lnTo>
                <a:lnTo>
                  <a:pt x="1189" y="522"/>
                </a:lnTo>
                <a:lnTo>
                  <a:pt x="1243" y="619"/>
                </a:lnTo>
                <a:lnTo>
                  <a:pt x="1291" y="718"/>
                </a:lnTo>
                <a:lnTo>
                  <a:pt x="1335" y="817"/>
                </a:lnTo>
                <a:lnTo>
                  <a:pt x="1371" y="920"/>
                </a:lnTo>
                <a:lnTo>
                  <a:pt x="1404" y="1022"/>
                </a:lnTo>
                <a:lnTo>
                  <a:pt x="1432" y="1124"/>
                </a:lnTo>
                <a:lnTo>
                  <a:pt x="1453" y="1228"/>
                </a:lnTo>
                <a:lnTo>
                  <a:pt x="1470" y="1332"/>
                </a:lnTo>
                <a:lnTo>
                  <a:pt x="1482" y="1435"/>
                </a:lnTo>
                <a:lnTo>
                  <a:pt x="1489" y="1538"/>
                </a:lnTo>
                <a:lnTo>
                  <a:pt x="1491" y="1640"/>
                </a:lnTo>
                <a:lnTo>
                  <a:pt x="1491" y="1640"/>
                </a:lnTo>
                <a:lnTo>
                  <a:pt x="1489" y="1740"/>
                </a:lnTo>
                <a:lnTo>
                  <a:pt x="1482" y="1839"/>
                </a:lnTo>
                <a:lnTo>
                  <a:pt x="1470" y="1937"/>
                </a:lnTo>
                <a:lnTo>
                  <a:pt x="1454" y="2032"/>
                </a:lnTo>
                <a:lnTo>
                  <a:pt x="1433" y="2125"/>
                </a:lnTo>
                <a:lnTo>
                  <a:pt x="1408" y="2216"/>
                </a:lnTo>
                <a:lnTo>
                  <a:pt x="1379" y="2303"/>
                </a:lnTo>
                <a:lnTo>
                  <a:pt x="1347" y="2386"/>
                </a:lnTo>
                <a:lnTo>
                  <a:pt x="1309" y="2468"/>
                </a:lnTo>
                <a:lnTo>
                  <a:pt x="1259" y="2540"/>
                </a:lnTo>
                <a:lnTo>
                  <a:pt x="1206" y="2606"/>
                </a:lnTo>
                <a:lnTo>
                  <a:pt x="1153" y="2663"/>
                </a:lnTo>
                <a:lnTo>
                  <a:pt x="1096" y="2714"/>
                </a:lnTo>
                <a:lnTo>
                  <a:pt x="1040" y="2760"/>
                </a:lnTo>
                <a:lnTo>
                  <a:pt x="983" y="2798"/>
                </a:lnTo>
                <a:lnTo>
                  <a:pt x="926" y="2833"/>
                </a:lnTo>
                <a:lnTo>
                  <a:pt x="867" y="2860"/>
                </a:lnTo>
                <a:lnTo>
                  <a:pt x="809" y="2884"/>
                </a:lnTo>
                <a:lnTo>
                  <a:pt x="750" y="2902"/>
                </a:lnTo>
                <a:lnTo>
                  <a:pt x="692" y="2916"/>
                </a:lnTo>
                <a:lnTo>
                  <a:pt x="635" y="2927"/>
                </a:lnTo>
                <a:lnTo>
                  <a:pt x="578" y="2934"/>
                </a:lnTo>
                <a:lnTo>
                  <a:pt x="523" y="2936"/>
                </a:lnTo>
                <a:lnTo>
                  <a:pt x="470" y="2937"/>
                </a:lnTo>
                <a:lnTo>
                  <a:pt x="417" y="2935"/>
                </a:lnTo>
                <a:lnTo>
                  <a:pt x="367" y="2931"/>
                </a:lnTo>
                <a:lnTo>
                  <a:pt x="319" y="2924"/>
                </a:lnTo>
                <a:lnTo>
                  <a:pt x="273" y="2918"/>
                </a:lnTo>
                <a:lnTo>
                  <a:pt x="230" y="2909"/>
                </a:lnTo>
                <a:lnTo>
                  <a:pt x="190" y="2899"/>
                </a:lnTo>
                <a:lnTo>
                  <a:pt x="152" y="2889"/>
                </a:lnTo>
                <a:lnTo>
                  <a:pt x="120" y="2878"/>
                </a:lnTo>
                <a:lnTo>
                  <a:pt x="89" y="2869"/>
                </a:lnTo>
                <a:lnTo>
                  <a:pt x="63" y="2860"/>
                </a:lnTo>
                <a:lnTo>
                  <a:pt x="41" y="2851"/>
                </a:lnTo>
                <a:lnTo>
                  <a:pt x="24" y="2844"/>
                </a:lnTo>
                <a:lnTo>
                  <a:pt x="11" y="2839"/>
                </a:lnTo>
                <a:lnTo>
                  <a:pt x="3" y="2835"/>
                </a:lnTo>
                <a:lnTo>
                  <a:pt x="0" y="2834"/>
                </a:lnTo>
                <a:lnTo>
                  <a:pt x="2" y="2834"/>
                </a:lnTo>
                <a:lnTo>
                  <a:pt x="7" y="2836"/>
                </a:lnTo>
                <a:lnTo>
                  <a:pt x="15" y="2838"/>
                </a:lnTo>
                <a:lnTo>
                  <a:pt x="25" y="2840"/>
                </a:lnTo>
                <a:lnTo>
                  <a:pt x="37" y="2844"/>
                </a:lnTo>
                <a:lnTo>
                  <a:pt x="50" y="2847"/>
                </a:lnTo>
                <a:lnTo>
                  <a:pt x="66" y="2850"/>
                </a:lnTo>
                <a:lnTo>
                  <a:pt x="83" y="2851"/>
                </a:lnTo>
                <a:lnTo>
                  <a:pt x="100" y="2852"/>
                </a:lnTo>
                <a:lnTo>
                  <a:pt x="117" y="2851"/>
                </a:lnTo>
                <a:lnTo>
                  <a:pt x="135" y="2848"/>
                </a:lnTo>
                <a:lnTo>
                  <a:pt x="152" y="2844"/>
                </a:lnTo>
                <a:lnTo>
                  <a:pt x="169" y="2839"/>
                </a:lnTo>
                <a:lnTo>
                  <a:pt x="185" y="2830"/>
                </a:lnTo>
                <a:lnTo>
                  <a:pt x="201" y="2818"/>
                </a:lnTo>
                <a:lnTo>
                  <a:pt x="214" y="2804"/>
                </a:lnTo>
                <a:lnTo>
                  <a:pt x="224" y="2787"/>
                </a:lnTo>
                <a:lnTo>
                  <a:pt x="234" y="2766"/>
                </a:lnTo>
                <a:lnTo>
                  <a:pt x="239" y="2741"/>
                </a:lnTo>
                <a:lnTo>
                  <a:pt x="243" y="2711"/>
                </a:lnTo>
                <a:lnTo>
                  <a:pt x="243" y="2676"/>
                </a:lnTo>
                <a:lnTo>
                  <a:pt x="239" y="2638"/>
                </a:lnTo>
                <a:lnTo>
                  <a:pt x="231" y="2595"/>
                </a:lnTo>
                <a:lnTo>
                  <a:pt x="228" y="2575"/>
                </a:lnTo>
                <a:lnTo>
                  <a:pt x="223" y="2548"/>
                </a:lnTo>
                <a:lnTo>
                  <a:pt x="218" y="2515"/>
                </a:lnTo>
                <a:lnTo>
                  <a:pt x="211" y="2476"/>
                </a:lnTo>
                <a:lnTo>
                  <a:pt x="203" y="2431"/>
                </a:lnTo>
                <a:lnTo>
                  <a:pt x="196" y="2384"/>
                </a:lnTo>
                <a:lnTo>
                  <a:pt x="189" y="2333"/>
                </a:lnTo>
                <a:lnTo>
                  <a:pt x="182" y="2279"/>
                </a:lnTo>
                <a:lnTo>
                  <a:pt x="177" y="2225"/>
                </a:lnTo>
                <a:lnTo>
                  <a:pt x="173" y="2169"/>
                </a:lnTo>
                <a:lnTo>
                  <a:pt x="173" y="2114"/>
                </a:lnTo>
                <a:lnTo>
                  <a:pt x="175" y="2060"/>
                </a:lnTo>
                <a:lnTo>
                  <a:pt x="179" y="2007"/>
                </a:lnTo>
                <a:lnTo>
                  <a:pt x="186" y="1957"/>
                </a:lnTo>
                <a:lnTo>
                  <a:pt x="200" y="1910"/>
                </a:lnTo>
                <a:lnTo>
                  <a:pt x="211" y="1879"/>
                </a:lnTo>
                <a:lnTo>
                  <a:pt x="227" y="1846"/>
                </a:lnTo>
                <a:lnTo>
                  <a:pt x="247" y="1811"/>
                </a:lnTo>
                <a:lnTo>
                  <a:pt x="270" y="1775"/>
                </a:lnTo>
                <a:lnTo>
                  <a:pt x="295" y="1738"/>
                </a:lnTo>
                <a:lnTo>
                  <a:pt x="324" y="1700"/>
                </a:lnTo>
                <a:lnTo>
                  <a:pt x="354" y="1664"/>
                </a:lnTo>
                <a:lnTo>
                  <a:pt x="384" y="1626"/>
                </a:lnTo>
                <a:lnTo>
                  <a:pt x="417" y="1589"/>
                </a:lnTo>
                <a:lnTo>
                  <a:pt x="450" y="1552"/>
                </a:lnTo>
                <a:lnTo>
                  <a:pt x="483" y="1517"/>
                </a:lnTo>
                <a:lnTo>
                  <a:pt x="514" y="1483"/>
                </a:lnTo>
                <a:lnTo>
                  <a:pt x="546" y="1450"/>
                </a:lnTo>
                <a:lnTo>
                  <a:pt x="576" y="1420"/>
                </a:lnTo>
                <a:lnTo>
                  <a:pt x="605" y="1392"/>
                </a:lnTo>
                <a:lnTo>
                  <a:pt x="629" y="1367"/>
                </a:lnTo>
                <a:lnTo>
                  <a:pt x="653" y="1345"/>
                </a:lnTo>
                <a:lnTo>
                  <a:pt x="673" y="1325"/>
                </a:lnTo>
                <a:lnTo>
                  <a:pt x="690" y="1311"/>
                </a:lnTo>
                <a:lnTo>
                  <a:pt x="702" y="1299"/>
                </a:lnTo>
                <a:lnTo>
                  <a:pt x="709" y="1292"/>
                </a:lnTo>
                <a:lnTo>
                  <a:pt x="712" y="1290"/>
                </a:lnTo>
                <a:lnTo>
                  <a:pt x="715" y="1287"/>
                </a:lnTo>
                <a:lnTo>
                  <a:pt x="721" y="1279"/>
                </a:lnTo>
                <a:lnTo>
                  <a:pt x="730" y="1266"/>
                </a:lnTo>
                <a:lnTo>
                  <a:pt x="744" y="1248"/>
                </a:lnTo>
                <a:lnTo>
                  <a:pt x="759" y="1225"/>
                </a:lnTo>
                <a:lnTo>
                  <a:pt x="776" y="1199"/>
                </a:lnTo>
                <a:lnTo>
                  <a:pt x="796" y="1168"/>
                </a:lnTo>
                <a:lnTo>
                  <a:pt x="816" y="1132"/>
                </a:lnTo>
                <a:lnTo>
                  <a:pt x="837" y="1092"/>
                </a:lnTo>
                <a:lnTo>
                  <a:pt x="856" y="1050"/>
                </a:lnTo>
                <a:lnTo>
                  <a:pt x="876" y="1002"/>
                </a:lnTo>
                <a:lnTo>
                  <a:pt x="894" y="953"/>
                </a:lnTo>
                <a:lnTo>
                  <a:pt x="911" y="899"/>
                </a:lnTo>
                <a:lnTo>
                  <a:pt x="927" y="842"/>
                </a:lnTo>
                <a:lnTo>
                  <a:pt x="939" y="783"/>
                </a:lnTo>
                <a:lnTo>
                  <a:pt x="948" y="722"/>
                </a:lnTo>
                <a:lnTo>
                  <a:pt x="953" y="657"/>
                </a:lnTo>
                <a:lnTo>
                  <a:pt x="955" y="591"/>
                </a:lnTo>
                <a:lnTo>
                  <a:pt x="951" y="522"/>
                </a:lnTo>
                <a:lnTo>
                  <a:pt x="941" y="451"/>
                </a:lnTo>
                <a:lnTo>
                  <a:pt x="927" y="379"/>
                </a:lnTo>
                <a:lnTo>
                  <a:pt x="906" y="306"/>
                </a:lnTo>
                <a:lnTo>
                  <a:pt x="879" y="231"/>
                </a:lnTo>
                <a:lnTo>
                  <a:pt x="843" y="155"/>
                </a:lnTo>
                <a:lnTo>
                  <a:pt x="800" y="79"/>
                </a:lnTo>
                <a:lnTo>
                  <a:pt x="747" y="0"/>
                </a:lnTo>
                <a:close/>
              </a:path>
            </a:pathLst>
          </a:custGeom>
          <a:solidFill>
            <a:srgbClr val="239BD3"/>
          </a:solidFill>
          <a:ln w="6350">
            <a:solidFill>
              <a:schemeClr val="bg1"/>
            </a:solidFill>
            <a:prstDash val="solid"/>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2355463" y="4652764"/>
            <a:ext cx="2772124" cy="1224427"/>
          </a:xfrm>
          <a:custGeom>
            <a:avLst/>
            <a:gdLst>
              <a:gd name="T0" fmla="*/ 2785 w 2907"/>
              <a:gd name="T1" fmla="*/ 223 h 1284"/>
              <a:gd name="T2" fmla="*/ 2586 w 2907"/>
              <a:gd name="T3" fmla="*/ 507 h 1284"/>
              <a:gd name="T4" fmla="*/ 2371 w 2907"/>
              <a:gd name="T5" fmla="*/ 737 h 1284"/>
              <a:gd name="T6" fmla="*/ 2146 w 2907"/>
              <a:gd name="T7" fmla="*/ 915 h 1284"/>
              <a:gd name="T8" fmla="*/ 1919 w 2907"/>
              <a:gd name="T9" fmla="*/ 1052 h 1284"/>
              <a:gd name="T10" fmla="*/ 1696 w 2907"/>
              <a:gd name="T11" fmla="*/ 1149 h 1284"/>
              <a:gd name="T12" fmla="*/ 1482 w 2907"/>
              <a:gd name="T13" fmla="*/ 1216 h 1284"/>
              <a:gd name="T14" fmla="*/ 1286 w 2907"/>
              <a:gd name="T15" fmla="*/ 1256 h 1284"/>
              <a:gd name="T16" fmla="*/ 1114 w 2907"/>
              <a:gd name="T17" fmla="*/ 1277 h 1284"/>
              <a:gd name="T18" fmla="*/ 971 w 2907"/>
              <a:gd name="T19" fmla="*/ 1284 h 1284"/>
              <a:gd name="T20" fmla="*/ 865 w 2907"/>
              <a:gd name="T21" fmla="*/ 1283 h 1284"/>
              <a:gd name="T22" fmla="*/ 801 w 2907"/>
              <a:gd name="T23" fmla="*/ 1280 h 1284"/>
              <a:gd name="T24" fmla="*/ 633 w 2907"/>
              <a:gd name="T25" fmla="*/ 1228 h 1284"/>
              <a:gd name="T26" fmla="*/ 437 w 2907"/>
              <a:gd name="T27" fmla="*/ 1123 h 1284"/>
              <a:gd name="T28" fmla="*/ 287 w 2907"/>
              <a:gd name="T29" fmla="*/ 993 h 1284"/>
              <a:gd name="T30" fmla="*/ 174 w 2907"/>
              <a:gd name="T31" fmla="*/ 848 h 1284"/>
              <a:gd name="T32" fmla="*/ 94 w 2907"/>
              <a:gd name="T33" fmla="*/ 700 h 1284"/>
              <a:gd name="T34" fmla="*/ 42 w 2907"/>
              <a:gd name="T35" fmla="*/ 556 h 1284"/>
              <a:gd name="T36" fmla="*/ 13 w 2907"/>
              <a:gd name="T37" fmla="*/ 427 h 1284"/>
              <a:gd name="T38" fmla="*/ 1 w 2907"/>
              <a:gd name="T39" fmla="*/ 324 h 1284"/>
              <a:gd name="T40" fmla="*/ 0 w 2907"/>
              <a:gd name="T41" fmla="*/ 255 h 1284"/>
              <a:gd name="T42" fmla="*/ 5 w 2907"/>
              <a:gd name="T43" fmla="*/ 236 h 1284"/>
              <a:gd name="T44" fmla="*/ 10 w 2907"/>
              <a:gd name="T45" fmla="*/ 255 h 1284"/>
              <a:gd name="T46" fmla="*/ 19 w 2907"/>
              <a:gd name="T47" fmla="*/ 288 h 1284"/>
              <a:gd name="T48" fmla="*/ 40 w 2907"/>
              <a:gd name="T49" fmla="*/ 324 h 1284"/>
              <a:gd name="T50" fmla="*/ 78 w 2907"/>
              <a:gd name="T51" fmla="*/ 351 h 1284"/>
              <a:gd name="T52" fmla="*/ 139 w 2907"/>
              <a:gd name="T53" fmla="*/ 359 h 1284"/>
              <a:gd name="T54" fmla="*/ 229 w 2907"/>
              <a:gd name="T55" fmla="*/ 337 h 1284"/>
              <a:gd name="T56" fmla="*/ 371 w 2907"/>
              <a:gd name="T57" fmla="*/ 266 h 1284"/>
              <a:gd name="T58" fmla="*/ 540 w 2907"/>
              <a:gd name="T59" fmla="*/ 175 h 1284"/>
              <a:gd name="T60" fmla="*/ 692 w 2907"/>
              <a:gd name="T61" fmla="*/ 112 h 1284"/>
              <a:gd name="T62" fmla="*/ 839 w 2907"/>
              <a:gd name="T63" fmla="*/ 77 h 1284"/>
              <a:gd name="T64" fmla="*/ 989 w 2907"/>
              <a:gd name="T65" fmla="*/ 74 h 1284"/>
              <a:gd name="T66" fmla="*/ 1153 w 2907"/>
              <a:gd name="T67" fmla="*/ 109 h 1284"/>
              <a:gd name="T68" fmla="*/ 1338 w 2907"/>
              <a:gd name="T69" fmla="*/ 181 h 1284"/>
              <a:gd name="T70" fmla="*/ 1554 w 2907"/>
              <a:gd name="T71" fmla="*/ 295 h 1284"/>
              <a:gd name="T72" fmla="*/ 1813 w 2907"/>
              <a:gd name="T73" fmla="*/ 396 h 1284"/>
              <a:gd name="T74" fmla="*/ 2050 w 2907"/>
              <a:gd name="T75" fmla="*/ 431 h 1284"/>
              <a:gd name="T76" fmla="*/ 2257 w 2907"/>
              <a:gd name="T77" fmla="*/ 422 h 1284"/>
              <a:gd name="T78" fmla="*/ 2435 w 2907"/>
              <a:gd name="T79" fmla="*/ 376 h 1284"/>
              <a:gd name="T80" fmla="*/ 2587 w 2907"/>
              <a:gd name="T81" fmla="*/ 301 h 1284"/>
              <a:gd name="T82" fmla="*/ 2714 w 2907"/>
              <a:gd name="T83" fmla="*/ 208 h 1284"/>
              <a:gd name="T84" fmla="*/ 2821 w 2907"/>
              <a:gd name="T85" fmla="*/ 105 h 1284"/>
              <a:gd name="T86" fmla="*/ 2907 w 2907"/>
              <a:gd name="T87" fmla="*/ 0 h 1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907" h="1284">
                <a:moveTo>
                  <a:pt x="2907" y="0"/>
                </a:moveTo>
                <a:lnTo>
                  <a:pt x="2847" y="114"/>
                </a:lnTo>
                <a:lnTo>
                  <a:pt x="2785" y="223"/>
                </a:lnTo>
                <a:lnTo>
                  <a:pt x="2721" y="324"/>
                </a:lnTo>
                <a:lnTo>
                  <a:pt x="2654" y="419"/>
                </a:lnTo>
                <a:lnTo>
                  <a:pt x="2586" y="507"/>
                </a:lnTo>
                <a:lnTo>
                  <a:pt x="2515" y="590"/>
                </a:lnTo>
                <a:lnTo>
                  <a:pt x="2443" y="666"/>
                </a:lnTo>
                <a:lnTo>
                  <a:pt x="2371" y="737"/>
                </a:lnTo>
                <a:lnTo>
                  <a:pt x="2296" y="801"/>
                </a:lnTo>
                <a:lnTo>
                  <a:pt x="2222" y="862"/>
                </a:lnTo>
                <a:lnTo>
                  <a:pt x="2146" y="915"/>
                </a:lnTo>
                <a:lnTo>
                  <a:pt x="2071" y="965"/>
                </a:lnTo>
                <a:lnTo>
                  <a:pt x="1995" y="1011"/>
                </a:lnTo>
                <a:lnTo>
                  <a:pt x="1919" y="1052"/>
                </a:lnTo>
                <a:lnTo>
                  <a:pt x="1844" y="1089"/>
                </a:lnTo>
                <a:lnTo>
                  <a:pt x="1769" y="1120"/>
                </a:lnTo>
                <a:lnTo>
                  <a:pt x="1696" y="1149"/>
                </a:lnTo>
                <a:lnTo>
                  <a:pt x="1622" y="1175"/>
                </a:lnTo>
                <a:lnTo>
                  <a:pt x="1552" y="1197"/>
                </a:lnTo>
                <a:lnTo>
                  <a:pt x="1482" y="1216"/>
                </a:lnTo>
                <a:lnTo>
                  <a:pt x="1415" y="1232"/>
                </a:lnTo>
                <a:lnTo>
                  <a:pt x="1350" y="1245"/>
                </a:lnTo>
                <a:lnTo>
                  <a:pt x="1286" y="1256"/>
                </a:lnTo>
                <a:lnTo>
                  <a:pt x="1225" y="1264"/>
                </a:lnTo>
                <a:lnTo>
                  <a:pt x="1168" y="1272"/>
                </a:lnTo>
                <a:lnTo>
                  <a:pt x="1114" y="1277"/>
                </a:lnTo>
                <a:lnTo>
                  <a:pt x="1063" y="1280"/>
                </a:lnTo>
                <a:lnTo>
                  <a:pt x="1014" y="1283"/>
                </a:lnTo>
                <a:lnTo>
                  <a:pt x="971" y="1284"/>
                </a:lnTo>
                <a:lnTo>
                  <a:pt x="930" y="1284"/>
                </a:lnTo>
                <a:lnTo>
                  <a:pt x="895" y="1284"/>
                </a:lnTo>
                <a:lnTo>
                  <a:pt x="865" y="1283"/>
                </a:lnTo>
                <a:lnTo>
                  <a:pt x="839" y="1281"/>
                </a:lnTo>
                <a:lnTo>
                  <a:pt x="816" y="1280"/>
                </a:lnTo>
                <a:lnTo>
                  <a:pt x="801" y="1280"/>
                </a:lnTo>
                <a:lnTo>
                  <a:pt x="790" y="1280"/>
                </a:lnTo>
                <a:lnTo>
                  <a:pt x="709" y="1255"/>
                </a:lnTo>
                <a:lnTo>
                  <a:pt x="633" y="1228"/>
                </a:lnTo>
                <a:lnTo>
                  <a:pt x="563" y="1196"/>
                </a:lnTo>
                <a:lnTo>
                  <a:pt x="498" y="1161"/>
                </a:lnTo>
                <a:lnTo>
                  <a:pt x="437" y="1123"/>
                </a:lnTo>
                <a:lnTo>
                  <a:pt x="382" y="1081"/>
                </a:lnTo>
                <a:lnTo>
                  <a:pt x="333" y="1037"/>
                </a:lnTo>
                <a:lnTo>
                  <a:pt x="287" y="993"/>
                </a:lnTo>
                <a:lnTo>
                  <a:pt x="245" y="946"/>
                </a:lnTo>
                <a:lnTo>
                  <a:pt x="207" y="897"/>
                </a:lnTo>
                <a:lnTo>
                  <a:pt x="174" y="848"/>
                </a:lnTo>
                <a:lnTo>
                  <a:pt x="144" y="799"/>
                </a:lnTo>
                <a:lnTo>
                  <a:pt x="118" y="749"/>
                </a:lnTo>
                <a:lnTo>
                  <a:pt x="94" y="700"/>
                </a:lnTo>
                <a:lnTo>
                  <a:pt x="74" y="650"/>
                </a:lnTo>
                <a:lnTo>
                  <a:pt x="57" y="603"/>
                </a:lnTo>
                <a:lnTo>
                  <a:pt x="42" y="556"/>
                </a:lnTo>
                <a:lnTo>
                  <a:pt x="30" y="511"/>
                </a:lnTo>
                <a:lnTo>
                  <a:pt x="21" y="468"/>
                </a:lnTo>
                <a:lnTo>
                  <a:pt x="13" y="427"/>
                </a:lnTo>
                <a:lnTo>
                  <a:pt x="7" y="391"/>
                </a:lnTo>
                <a:lnTo>
                  <a:pt x="4" y="355"/>
                </a:lnTo>
                <a:lnTo>
                  <a:pt x="1" y="324"/>
                </a:lnTo>
                <a:lnTo>
                  <a:pt x="0" y="296"/>
                </a:lnTo>
                <a:lnTo>
                  <a:pt x="0" y="274"/>
                </a:lnTo>
                <a:lnTo>
                  <a:pt x="0" y="255"/>
                </a:lnTo>
                <a:lnTo>
                  <a:pt x="1" y="241"/>
                </a:lnTo>
                <a:lnTo>
                  <a:pt x="4" y="233"/>
                </a:lnTo>
                <a:lnTo>
                  <a:pt x="5" y="236"/>
                </a:lnTo>
                <a:lnTo>
                  <a:pt x="6" y="240"/>
                </a:lnTo>
                <a:lnTo>
                  <a:pt x="7" y="246"/>
                </a:lnTo>
                <a:lnTo>
                  <a:pt x="10" y="255"/>
                </a:lnTo>
                <a:lnTo>
                  <a:pt x="11" y="266"/>
                </a:lnTo>
                <a:lnTo>
                  <a:pt x="15" y="276"/>
                </a:lnTo>
                <a:lnTo>
                  <a:pt x="19" y="288"/>
                </a:lnTo>
                <a:lnTo>
                  <a:pt x="24" y="301"/>
                </a:lnTo>
                <a:lnTo>
                  <a:pt x="31" y="313"/>
                </a:lnTo>
                <a:lnTo>
                  <a:pt x="40" y="324"/>
                </a:lnTo>
                <a:lnTo>
                  <a:pt x="51" y="334"/>
                </a:lnTo>
                <a:lnTo>
                  <a:pt x="63" y="343"/>
                </a:lnTo>
                <a:lnTo>
                  <a:pt x="78" y="351"/>
                </a:lnTo>
                <a:lnTo>
                  <a:pt x="95" y="357"/>
                </a:lnTo>
                <a:lnTo>
                  <a:pt x="116" y="359"/>
                </a:lnTo>
                <a:lnTo>
                  <a:pt x="139" y="359"/>
                </a:lnTo>
                <a:lnTo>
                  <a:pt x="166" y="355"/>
                </a:lnTo>
                <a:lnTo>
                  <a:pt x="196" y="349"/>
                </a:lnTo>
                <a:lnTo>
                  <a:pt x="229" y="337"/>
                </a:lnTo>
                <a:lnTo>
                  <a:pt x="267" y="321"/>
                </a:lnTo>
                <a:lnTo>
                  <a:pt x="309" y="301"/>
                </a:lnTo>
                <a:lnTo>
                  <a:pt x="371" y="266"/>
                </a:lnTo>
                <a:lnTo>
                  <a:pt x="430" y="233"/>
                </a:lnTo>
                <a:lnTo>
                  <a:pt x="485" y="203"/>
                </a:lnTo>
                <a:lnTo>
                  <a:pt x="540" y="175"/>
                </a:lnTo>
                <a:lnTo>
                  <a:pt x="591" y="152"/>
                </a:lnTo>
                <a:lnTo>
                  <a:pt x="642" y="131"/>
                </a:lnTo>
                <a:lnTo>
                  <a:pt x="692" y="112"/>
                </a:lnTo>
                <a:lnTo>
                  <a:pt x="742" y="97"/>
                </a:lnTo>
                <a:lnTo>
                  <a:pt x="790" y="85"/>
                </a:lnTo>
                <a:lnTo>
                  <a:pt x="839" y="77"/>
                </a:lnTo>
                <a:lnTo>
                  <a:pt x="888" y="73"/>
                </a:lnTo>
                <a:lnTo>
                  <a:pt x="938" y="72"/>
                </a:lnTo>
                <a:lnTo>
                  <a:pt x="989" y="74"/>
                </a:lnTo>
                <a:lnTo>
                  <a:pt x="1042" y="82"/>
                </a:lnTo>
                <a:lnTo>
                  <a:pt x="1097" y="93"/>
                </a:lnTo>
                <a:lnTo>
                  <a:pt x="1153" y="109"/>
                </a:lnTo>
                <a:lnTo>
                  <a:pt x="1212" y="127"/>
                </a:lnTo>
                <a:lnTo>
                  <a:pt x="1274" y="152"/>
                </a:lnTo>
                <a:lnTo>
                  <a:pt x="1338" y="181"/>
                </a:lnTo>
                <a:lnTo>
                  <a:pt x="1406" y="214"/>
                </a:lnTo>
                <a:lnTo>
                  <a:pt x="1478" y="252"/>
                </a:lnTo>
                <a:lnTo>
                  <a:pt x="1554" y="295"/>
                </a:lnTo>
                <a:lnTo>
                  <a:pt x="1636" y="342"/>
                </a:lnTo>
                <a:lnTo>
                  <a:pt x="1726" y="372"/>
                </a:lnTo>
                <a:lnTo>
                  <a:pt x="1813" y="396"/>
                </a:lnTo>
                <a:lnTo>
                  <a:pt x="1895" y="413"/>
                </a:lnTo>
                <a:lnTo>
                  <a:pt x="1974" y="425"/>
                </a:lnTo>
                <a:lnTo>
                  <a:pt x="2050" y="431"/>
                </a:lnTo>
                <a:lnTo>
                  <a:pt x="2122" y="433"/>
                </a:lnTo>
                <a:lnTo>
                  <a:pt x="2191" y="430"/>
                </a:lnTo>
                <a:lnTo>
                  <a:pt x="2257" y="422"/>
                </a:lnTo>
                <a:lnTo>
                  <a:pt x="2319" y="410"/>
                </a:lnTo>
                <a:lnTo>
                  <a:pt x="2379" y="395"/>
                </a:lnTo>
                <a:lnTo>
                  <a:pt x="2435" y="376"/>
                </a:lnTo>
                <a:lnTo>
                  <a:pt x="2489" y="354"/>
                </a:lnTo>
                <a:lnTo>
                  <a:pt x="2539" y="329"/>
                </a:lnTo>
                <a:lnTo>
                  <a:pt x="2587" y="301"/>
                </a:lnTo>
                <a:lnTo>
                  <a:pt x="2632" y="273"/>
                </a:lnTo>
                <a:lnTo>
                  <a:pt x="2675" y="241"/>
                </a:lnTo>
                <a:lnTo>
                  <a:pt x="2714" y="208"/>
                </a:lnTo>
                <a:lnTo>
                  <a:pt x="2753" y="175"/>
                </a:lnTo>
                <a:lnTo>
                  <a:pt x="2788" y="140"/>
                </a:lnTo>
                <a:lnTo>
                  <a:pt x="2821" y="105"/>
                </a:lnTo>
                <a:lnTo>
                  <a:pt x="2851" y="69"/>
                </a:lnTo>
                <a:lnTo>
                  <a:pt x="2880" y="34"/>
                </a:lnTo>
                <a:lnTo>
                  <a:pt x="2907" y="0"/>
                </a:lnTo>
                <a:close/>
              </a:path>
            </a:pathLst>
          </a:custGeom>
          <a:solidFill>
            <a:srgbClr val="157EBF"/>
          </a:solidFill>
          <a:ln w="6350">
            <a:solidFill>
              <a:schemeClr val="bg1"/>
            </a:solidFill>
            <a:prstDash val="solid"/>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5" name="Freeform 10"/>
          <p:cNvSpPr>
            <a:spLocks/>
          </p:cNvSpPr>
          <p:nvPr/>
        </p:nvSpPr>
        <p:spPr bwMode="auto">
          <a:xfrm>
            <a:off x="1255004" y="3306276"/>
            <a:ext cx="1892901" cy="2567101"/>
          </a:xfrm>
          <a:custGeom>
            <a:avLst/>
            <a:gdLst>
              <a:gd name="T0" fmla="*/ 731 w 1985"/>
              <a:gd name="T1" fmla="*/ 43 h 2692"/>
              <a:gd name="T2" fmla="*/ 680 w 1985"/>
              <a:gd name="T3" fmla="*/ 110 h 2692"/>
              <a:gd name="T4" fmla="*/ 693 w 1985"/>
              <a:gd name="T5" fmla="*/ 182 h 2692"/>
              <a:gd name="T6" fmla="*/ 755 w 1985"/>
              <a:gd name="T7" fmla="*/ 261 h 2692"/>
              <a:gd name="T8" fmla="*/ 847 w 1985"/>
              <a:gd name="T9" fmla="*/ 349 h 2692"/>
              <a:gd name="T10" fmla="*/ 956 w 1985"/>
              <a:gd name="T11" fmla="*/ 449 h 2692"/>
              <a:gd name="T12" fmla="*/ 1066 w 1985"/>
              <a:gd name="T13" fmla="*/ 562 h 2692"/>
              <a:gd name="T14" fmla="*/ 1160 w 1985"/>
              <a:gd name="T15" fmla="*/ 690 h 2692"/>
              <a:gd name="T16" fmla="*/ 1224 w 1985"/>
              <a:gd name="T17" fmla="*/ 837 h 2692"/>
              <a:gd name="T18" fmla="*/ 1252 w 1985"/>
              <a:gd name="T19" fmla="*/ 1005 h 2692"/>
              <a:gd name="T20" fmla="*/ 1243 w 1985"/>
              <a:gd name="T21" fmla="*/ 1186 h 2692"/>
              <a:gd name="T22" fmla="*/ 1214 w 1985"/>
              <a:gd name="T23" fmla="*/ 1367 h 2692"/>
              <a:gd name="T24" fmla="*/ 1180 w 1985"/>
              <a:gd name="T25" fmla="*/ 1531 h 2692"/>
              <a:gd name="T26" fmla="*/ 1158 w 1985"/>
              <a:gd name="T27" fmla="*/ 1662 h 2692"/>
              <a:gd name="T28" fmla="*/ 1158 w 1985"/>
              <a:gd name="T29" fmla="*/ 1746 h 2692"/>
              <a:gd name="T30" fmla="*/ 1173 w 1985"/>
              <a:gd name="T31" fmla="*/ 1846 h 2692"/>
              <a:gd name="T32" fmla="*/ 1206 w 1985"/>
              <a:gd name="T33" fmla="*/ 1972 h 2692"/>
              <a:gd name="T34" fmla="*/ 1264 w 1985"/>
              <a:gd name="T35" fmla="*/ 2112 h 2692"/>
              <a:gd name="T36" fmla="*/ 1349 w 1985"/>
              <a:gd name="T37" fmla="*/ 2259 h 2692"/>
              <a:gd name="T38" fmla="*/ 1467 w 1985"/>
              <a:gd name="T39" fmla="*/ 2402 h 2692"/>
              <a:gd name="T40" fmla="*/ 1624 w 1985"/>
              <a:gd name="T41" fmla="*/ 2532 h 2692"/>
              <a:gd name="T42" fmla="*/ 1823 w 1985"/>
              <a:gd name="T43" fmla="*/ 2638 h 2692"/>
              <a:gd name="T44" fmla="*/ 1860 w 1985"/>
              <a:gd name="T45" fmla="*/ 2679 h 2692"/>
              <a:gd name="T46" fmla="*/ 1521 w 1985"/>
              <a:gd name="T47" fmla="*/ 2613 h 2692"/>
              <a:gd name="T48" fmla="*/ 1223 w 1985"/>
              <a:gd name="T49" fmla="*/ 2510 h 2692"/>
              <a:gd name="T50" fmla="*/ 966 w 1985"/>
              <a:gd name="T51" fmla="*/ 2379 h 2692"/>
              <a:gd name="T52" fmla="*/ 747 w 1985"/>
              <a:gd name="T53" fmla="*/ 2224 h 2692"/>
              <a:gd name="T54" fmla="*/ 561 w 1985"/>
              <a:gd name="T55" fmla="*/ 2054 h 2692"/>
              <a:gd name="T56" fmla="*/ 409 w 1985"/>
              <a:gd name="T57" fmla="*/ 1877 h 2692"/>
              <a:gd name="T58" fmla="*/ 284 w 1985"/>
              <a:gd name="T59" fmla="*/ 1700 h 2692"/>
              <a:gd name="T60" fmla="*/ 187 w 1985"/>
              <a:gd name="T61" fmla="*/ 1530 h 2692"/>
              <a:gd name="T62" fmla="*/ 113 w 1985"/>
              <a:gd name="T63" fmla="*/ 1374 h 2692"/>
              <a:gd name="T64" fmla="*/ 60 w 1985"/>
              <a:gd name="T65" fmla="*/ 1239 h 2692"/>
              <a:gd name="T66" fmla="*/ 26 w 1985"/>
              <a:gd name="T67" fmla="*/ 1132 h 2692"/>
              <a:gd name="T68" fmla="*/ 8 w 1985"/>
              <a:gd name="T69" fmla="*/ 1063 h 2692"/>
              <a:gd name="T70" fmla="*/ 1 w 1985"/>
              <a:gd name="T71" fmla="*/ 884 h 2692"/>
              <a:gd name="T72" fmla="*/ 41 w 1985"/>
              <a:gd name="T73" fmla="*/ 664 h 2692"/>
              <a:gd name="T74" fmla="*/ 122 w 1985"/>
              <a:gd name="T75" fmla="*/ 475 h 2692"/>
              <a:gd name="T76" fmla="*/ 235 w 1985"/>
              <a:gd name="T77" fmla="*/ 319 h 2692"/>
              <a:gd name="T78" fmla="*/ 370 w 1985"/>
              <a:gd name="T79" fmla="*/ 193 h 2692"/>
              <a:gd name="T80" fmla="*/ 516 w 1985"/>
              <a:gd name="T81" fmla="*/ 97 h 2692"/>
              <a:gd name="T82" fmla="*/ 666 w 1985"/>
              <a:gd name="T83" fmla="*/ 33 h 2692"/>
              <a:gd name="T84" fmla="*/ 808 w 1985"/>
              <a:gd name="T85" fmla="*/ 0 h 26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985" h="2692">
                <a:moveTo>
                  <a:pt x="808" y="0"/>
                </a:moveTo>
                <a:lnTo>
                  <a:pt x="764" y="22"/>
                </a:lnTo>
                <a:lnTo>
                  <a:pt x="731" y="43"/>
                </a:lnTo>
                <a:lnTo>
                  <a:pt x="707" y="66"/>
                </a:lnTo>
                <a:lnTo>
                  <a:pt x="690" y="88"/>
                </a:lnTo>
                <a:lnTo>
                  <a:pt x="680" y="110"/>
                </a:lnTo>
                <a:lnTo>
                  <a:pt x="679" y="134"/>
                </a:lnTo>
                <a:lnTo>
                  <a:pt x="684" y="158"/>
                </a:lnTo>
                <a:lnTo>
                  <a:pt x="693" y="182"/>
                </a:lnTo>
                <a:lnTo>
                  <a:pt x="709" y="209"/>
                </a:lnTo>
                <a:lnTo>
                  <a:pt x="730" y="234"/>
                </a:lnTo>
                <a:lnTo>
                  <a:pt x="755" y="261"/>
                </a:lnTo>
                <a:lnTo>
                  <a:pt x="783" y="290"/>
                </a:lnTo>
                <a:lnTo>
                  <a:pt x="814" y="319"/>
                </a:lnTo>
                <a:lnTo>
                  <a:pt x="847" y="349"/>
                </a:lnTo>
                <a:lnTo>
                  <a:pt x="882" y="381"/>
                </a:lnTo>
                <a:lnTo>
                  <a:pt x="919" y="413"/>
                </a:lnTo>
                <a:lnTo>
                  <a:pt x="956" y="449"/>
                </a:lnTo>
                <a:lnTo>
                  <a:pt x="994" y="484"/>
                </a:lnTo>
                <a:lnTo>
                  <a:pt x="1030" y="522"/>
                </a:lnTo>
                <a:lnTo>
                  <a:pt x="1066" y="562"/>
                </a:lnTo>
                <a:lnTo>
                  <a:pt x="1100" y="602"/>
                </a:lnTo>
                <a:lnTo>
                  <a:pt x="1131" y="646"/>
                </a:lnTo>
                <a:lnTo>
                  <a:pt x="1160" y="690"/>
                </a:lnTo>
                <a:lnTo>
                  <a:pt x="1186" y="737"/>
                </a:lnTo>
                <a:lnTo>
                  <a:pt x="1207" y="786"/>
                </a:lnTo>
                <a:lnTo>
                  <a:pt x="1224" y="837"/>
                </a:lnTo>
                <a:lnTo>
                  <a:pt x="1239" y="891"/>
                </a:lnTo>
                <a:lnTo>
                  <a:pt x="1248" y="946"/>
                </a:lnTo>
                <a:lnTo>
                  <a:pt x="1252" y="1005"/>
                </a:lnTo>
                <a:lnTo>
                  <a:pt x="1253" y="1064"/>
                </a:lnTo>
                <a:lnTo>
                  <a:pt x="1249" y="1124"/>
                </a:lnTo>
                <a:lnTo>
                  <a:pt x="1243" y="1186"/>
                </a:lnTo>
                <a:lnTo>
                  <a:pt x="1235" y="1248"/>
                </a:lnTo>
                <a:lnTo>
                  <a:pt x="1224" y="1308"/>
                </a:lnTo>
                <a:lnTo>
                  <a:pt x="1214" y="1367"/>
                </a:lnTo>
                <a:lnTo>
                  <a:pt x="1202" y="1423"/>
                </a:lnTo>
                <a:lnTo>
                  <a:pt x="1190" y="1479"/>
                </a:lnTo>
                <a:lnTo>
                  <a:pt x="1180" y="1531"/>
                </a:lnTo>
                <a:lnTo>
                  <a:pt x="1171" y="1580"/>
                </a:lnTo>
                <a:lnTo>
                  <a:pt x="1163" y="1623"/>
                </a:lnTo>
                <a:lnTo>
                  <a:pt x="1158" y="1662"/>
                </a:lnTo>
                <a:lnTo>
                  <a:pt x="1156" y="1696"/>
                </a:lnTo>
                <a:lnTo>
                  <a:pt x="1156" y="1719"/>
                </a:lnTo>
                <a:lnTo>
                  <a:pt x="1158" y="1746"/>
                </a:lnTo>
                <a:lnTo>
                  <a:pt x="1161" y="1776"/>
                </a:lnTo>
                <a:lnTo>
                  <a:pt x="1167" y="1809"/>
                </a:lnTo>
                <a:lnTo>
                  <a:pt x="1173" y="1846"/>
                </a:lnTo>
                <a:lnTo>
                  <a:pt x="1182" y="1887"/>
                </a:lnTo>
                <a:lnTo>
                  <a:pt x="1193" y="1929"/>
                </a:lnTo>
                <a:lnTo>
                  <a:pt x="1206" y="1972"/>
                </a:lnTo>
                <a:lnTo>
                  <a:pt x="1223" y="2018"/>
                </a:lnTo>
                <a:lnTo>
                  <a:pt x="1241" y="2065"/>
                </a:lnTo>
                <a:lnTo>
                  <a:pt x="1264" y="2112"/>
                </a:lnTo>
                <a:lnTo>
                  <a:pt x="1289" y="2162"/>
                </a:lnTo>
                <a:lnTo>
                  <a:pt x="1316" y="2211"/>
                </a:lnTo>
                <a:lnTo>
                  <a:pt x="1349" y="2259"/>
                </a:lnTo>
                <a:lnTo>
                  <a:pt x="1384" y="2308"/>
                </a:lnTo>
                <a:lnTo>
                  <a:pt x="1424" y="2356"/>
                </a:lnTo>
                <a:lnTo>
                  <a:pt x="1467" y="2402"/>
                </a:lnTo>
                <a:lnTo>
                  <a:pt x="1515" y="2447"/>
                </a:lnTo>
                <a:lnTo>
                  <a:pt x="1567" y="2490"/>
                </a:lnTo>
                <a:lnTo>
                  <a:pt x="1624" y="2532"/>
                </a:lnTo>
                <a:lnTo>
                  <a:pt x="1686" y="2570"/>
                </a:lnTo>
                <a:lnTo>
                  <a:pt x="1753" y="2605"/>
                </a:lnTo>
                <a:lnTo>
                  <a:pt x="1823" y="2638"/>
                </a:lnTo>
                <a:lnTo>
                  <a:pt x="1901" y="2667"/>
                </a:lnTo>
                <a:lnTo>
                  <a:pt x="1985" y="2692"/>
                </a:lnTo>
                <a:lnTo>
                  <a:pt x="1860" y="2679"/>
                </a:lnTo>
                <a:lnTo>
                  <a:pt x="1742" y="2662"/>
                </a:lnTo>
                <a:lnTo>
                  <a:pt x="1629" y="2640"/>
                </a:lnTo>
                <a:lnTo>
                  <a:pt x="1521" y="2613"/>
                </a:lnTo>
                <a:lnTo>
                  <a:pt x="1417" y="2582"/>
                </a:lnTo>
                <a:lnTo>
                  <a:pt x="1317" y="2548"/>
                </a:lnTo>
                <a:lnTo>
                  <a:pt x="1223" y="2510"/>
                </a:lnTo>
                <a:lnTo>
                  <a:pt x="1134" y="2469"/>
                </a:lnTo>
                <a:lnTo>
                  <a:pt x="1047" y="2424"/>
                </a:lnTo>
                <a:lnTo>
                  <a:pt x="966" y="2379"/>
                </a:lnTo>
                <a:lnTo>
                  <a:pt x="889" y="2329"/>
                </a:lnTo>
                <a:lnTo>
                  <a:pt x="815" y="2278"/>
                </a:lnTo>
                <a:lnTo>
                  <a:pt x="747" y="2224"/>
                </a:lnTo>
                <a:lnTo>
                  <a:pt x="682" y="2169"/>
                </a:lnTo>
                <a:lnTo>
                  <a:pt x="620" y="2112"/>
                </a:lnTo>
                <a:lnTo>
                  <a:pt x="561" y="2054"/>
                </a:lnTo>
                <a:lnTo>
                  <a:pt x="507" y="1995"/>
                </a:lnTo>
                <a:lnTo>
                  <a:pt x="456" y="1936"/>
                </a:lnTo>
                <a:lnTo>
                  <a:pt x="409" y="1877"/>
                </a:lnTo>
                <a:lnTo>
                  <a:pt x="364" y="1817"/>
                </a:lnTo>
                <a:lnTo>
                  <a:pt x="322" y="1758"/>
                </a:lnTo>
                <a:lnTo>
                  <a:pt x="284" y="1700"/>
                </a:lnTo>
                <a:lnTo>
                  <a:pt x="249" y="1641"/>
                </a:lnTo>
                <a:lnTo>
                  <a:pt x="216" y="1585"/>
                </a:lnTo>
                <a:lnTo>
                  <a:pt x="187" y="1530"/>
                </a:lnTo>
                <a:lnTo>
                  <a:pt x="160" y="1476"/>
                </a:lnTo>
                <a:lnTo>
                  <a:pt x="135" y="1423"/>
                </a:lnTo>
                <a:lnTo>
                  <a:pt x="113" y="1374"/>
                </a:lnTo>
                <a:lnTo>
                  <a:pt x="93" y="1325"/>
                </a:lnTo>
                <a:lnTo>
                  <a:pt x="76" y="1280"/>
                </a:lnTo>
                <a:lnTo>
                  <a:pt x="60" y="1239"/>
                </a:lnTo>
                <a:lnTo>
                  <a:pt x="47" y="1199"/>
                </a:lnTo>
                <a:lnTo>
                  <a:pt x="35" y="1164"/>
                </a:lnTo>
                <a:lnTo>
                  <a:pt x="26" y="1132"/>
                </a:lnTo>
                <a:lnTo>
                  <a:pt x="18" y="1105"/>
                </a:lnTo>
                <a:lnTo>
                  <a:pt x="12" y="1081"/>
                </a:lnTo>
                <a:lnTo>
                  <a:pt x="8" y="1063"/>
                </a:lnTo>
                <a:lnTo>
                  <a:pt x="4" y="1048"/>
                </a:lnTo>
                <a:lnTo>
                  <a:pt x="0" y="964"/>
                </a:lnTo>
                <a:lnTo>
                  <a:pt x="1" y="884"/>
                </a:lnTo>
                <a:lnTo>
                  <a:pt x="9" y="807"/>
                </a:lnTo>
                <a:lnTo>
                  <a:pt x="22" y="733"/>
                </a:lnTo>
                <a:lnTo>
                  <a:pt x="41" y="664"/>
                </a:lnTo>
                <a:lnTo>
                  <a:pt x="64" y="598"/>
                </a:lnTo>
                <a:lnTo>
                  <a:pt x="90" y="534"/>
                </a:lnTo>
                <a:lnTo>
                  <a:pt x="122" y="475"/>
                </a:lnTo>
                <a:lnTo>
                  <a:pt x="156" y="420"/>
                </a:lnTo>
                <a:lnTo>
                  <a:pt x="194" y="367"/>
                </a:lnTo>
                <a:lnTo>
                  <a:pt x="235" y="319"/>
                </a:lnTo>
                <a:lnTo>
                  <a:pt x="278" y="273"/>
                </a:lnTo>
                <a:lnTo>
                  <a:pt x="322" y="231"/>
                </a:lnTo>
                <a:lnTo>
                  <a:pt x="370" y="193"/>
                </a:lnTo>
                <a:lnTo>
                  <a:pt x="418" y="158"/>
                </a:lnTo>
                <a:lnTo>
                  <a:pt x="467" y="126"/>
                </a:lnTo>
                <a:lnTo>
                  <a:pt x="516" y="97"/>
                </a:lnTo>
                <a:lnTo>
                  <a:pt x="566" y="72"/>
                </a:lnTo>
                <a:lnTo>
                  <a:pt x="616" y="51"/>
                </a:lnTo>
                <a:lnTo>
                  <a:pt x="666" y="33"/>
                </a:lnTo>
                <a:lnTo>
                  <a:pt x="714" y="18"/>
                </a:lnTo>
                <a:lnTo>
                  <a:pt x="762" y="8"/>
                </a:lnTo>
                <a:lnTo>
                  <a:pt x="808" y="0"/>
                </a:lnTo>
                <a:close/>
              </a:path>
            </a:pathLst>
          </a:custGeom>
          <a:solidFill>
            <a:srgbClr val="0967B9"/>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70" name="Text Box 10"/>
          <p:cNvSpPr txBox="1">
            <a:spLocks noChangeArrowheads="1"/>
          </p:cNvSpPr>
          <p:nvPr/>
        </p:nvSpPr>
        <p:spPr bwMode="auto">
          <a:xfrm>
            <a:off x="7298218" y="31371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 Box 10"/>
          <p:cNvSpPr txBox="1">
            <a:spLocks noChangeArrowheads="1"/>
          </p:cNvSpPr>
          <p:nvPr/>
        </p:nvSpPr>
        <p:spPr bwMode="auto">
          <a:xfrm>
            <a:off x="7298218" y="213296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Oval 73"/>
          <p:cNvSpPr>
            <a:spLocks noChangeAspect="1"/>
          </p:cNvSpPr>
          <p:nvPr/>
        </p:nvSpPr>
        <p:spPr>
          <a:xfrm>
            <a:off x="6677628" y="1347551"/>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75" name="Text Box 10"/>
          <p:cNvSpPr txBox="1">
            <a:spLocks noChangeArrowheads="1"/>
          </p:cNvSpPr>
          <p:nvPr/>
        </p:nvSpPr>
        <p:spPr bwMode="auto">
          <a:xfrm>
            <a:off x="7298218" y="123724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Oval 75"/>
          <p:cNvSpPr>
            <a:spLocks noChangeAspect="1"/>
          </p:cNvSpPr>
          <p:nvPr/>
        </p:nvSpPr>
        <p:spPr>
          <a:xfrm>
            <a:off x="6673503" y="2245397"/>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77" name="Oval 76"/>
          <p:cNvSpPr>
            <a:spLocks noChangeAspect="1"/>
          </p:cNvSpPr>
          <p:nvPr/>
        </p:nvSpPr>
        <p:spPr>
          <a:xfrm>
            <a:off x="6670757" y="3174071"/>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78" name="Text Box 10"/>
          <p:cNvSpPr txBox="1">
            <a:spLocks noChangeArrowheads="1"/>
          </p:cNvSpPr>
          <p:nvPr/>
        </p:nvSpPr>
        <p:spPr bwMode="auto">
          <a:xfrm>
            <a:off x="7332481" y="514542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332481" y="414127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Oval 79"/>
          <p:cNvSpPr>
            <a:spLocks noChangeAspect="1"/>
          </p:cNvSpPr>
          <p:nvPr/>
        </p:nvSpPr>
        <p:spPr>
          <a:xfrm>
            <a:off x="6674882" y="4252197"/>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81" name="Oval 80"/>
          <p:cNvSpPr>
            <a:spLocks noChangeAspect="1"/>
          </p:cNvSpPr>
          <p:nvPr/>
        </p:nvSpPr>
        <p:spPr>
          <a:xfrm>
            <a:off x="6670757" y="5258479"/>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grpSp>
        <p:nvGrpSpPr>
          <p:cNvPr id="82" name="Group 81"/>
          <p:cNvGrpSpPr/>
          <p:nvPr/>
        </p:nvGrpSpPr>
        <p:grpSpPr>
          <a:xfrm>
            <a:off x="84668" y="408174"/>
            <a:ext cx="5508978" cy="954108"/>
            <a:chOff x="3341511" y="258228"/>
            <a:chExt cx="5508978" cy="954108"/>
          </a:xfrm>
        </p:grpSpPr>
        <p:sp>
          <p:nvSpPr>
            <p:cNvPr id="83" name="TextBox 8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4" name="TextBox 8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02900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wipe(left)">
                                      <p:cBhvr>
                                        <p:cTn id="7" dur="750"/>
                                        <p:tgtEl>
                                          <p:spTgt spid="8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down)">
                                      <p:cBhvr>
                                        <p:cTn id="17" dur="500"/>
                                        <p:tgtEl>
                                          <p:spTgt spid="9"/>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additive="base">
                                        <p:cTn id="21" dur="500" fill="hold"/>
                                        <p:tgtEl>
                                          <p:spTgt spid="74"/>
                                        </p:tgtEl>
                                        <p:attrNameLst>
                                          <p:attrName>ppt_x</p:attrName>
                                        </p:attrNameLst>
                                      </p:cBhvr>
                                      <p:tavLst>
                                        <p:tav tm="0">
                                          <p:val>
                                            <p:strVal val="#ppt_x"/>
                                          </p:val>
                                        </p:tav>
                                        <p:tav tm="100000">
                                          <p:val>
                                            <p:strVal val="#ppt_x"/>
                                          </p:val>
                                        </p:tav>
                                      </p:tavLst>
                                    </p:anim>
                                    <p:anim calcmode="lin" valueType="num">
                                      <p:cBhvr additive="base">
                                        <p:cTn id="22" dur="500" fill="hold"/>
                                        <p:tgtEl>
                                          <p:spTgt spid="74"/>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75"/>
                                        </p:tgtEl>
                                        <p:attrNameLst>
                                          <p:attrName>style.visibility</p:attrName>
                                        </p:attrNameLst>
                                      </p:cBhvr>
                                      <p:to>
                                        <p:strVal val="visible"/>
                                      </p:to>
                                    </p:set>
                                    <p:animEffect transition="in" filter="wipe(left)">
                                      <p:cBhvr>
                                        <p:cTn id="26" dur="500"/>
                                        <p:tgtEl>
                                          <p:spTgt spid="75"/>
                                        </p:tgtEl>
                                      </p:cBhvr>
                                    </p:animEffect>
                                  </p:childTnLst>
                                </p:cTn>
                              </p:par>
                            </p:childTnLst>
                          </p:cTn>
                        </p:par>
                        <p:par>
                          <p:cTn id="27" fill="hold">
                            <p:stCondLst>
                              <p:cond delay="2750"/>
                            </p:stCondLst>
                            <p:childTnLst>
                              <p:par>
                                <p:cTn id="28" presetID="22" presetClass="entr" presetSubtype="8" fill="hold" grpId="0" nodeType="after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500" fill="hold"/>
                                        <p:tgtEl>
                                          <p:spTgt spid="76"/>
                                        </p:tgtEl>
                                        <p:attrNameLst>
                                          <p:attrName>ppt_x</p:attrName>
                                        </p:attrNameLst>
                                      </p:cBhvr>
                                      <p:tavLst>
                                        <p:tav tm="0">
                                          <p:val>
                                            <p:strVal val="#ppt_x"/>
                                          </p:val>
                                        </p:tav>
                                        <p:tav tm="100000">
                                          <p:val>
                                            <p:strVal val="#ppt_x"/>
                                          </p:val>
                                        </p:tav>
                                      </p:tavLst>
                                    </p:anim>
                                    <p:anim calcmode="lin" valueType="num">
                                      <p:cBhvr additive="base">
                                        <p:cTn id="35" dur="500" fill="hold"/>
                                        <p:tgtEl>
                                          <p:spTgt spid="76"/>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73"/>
                                        </p:tgtEl>
                                        <p:attrNameLst>
                                          <p:attrName>style.visibility</p:attrName>
                                        </p:attrNameLst>
                                      </p:cBhvr>
                                      <p:to>
                                        <p:strVal val="visible"/>
                                      </p:to>
                                    </p:set>
                                    <p:animEffect transition="in" filter="wipe(left)">
                                      <p:cBhvr>
                                        <p:cTn id="39" dur="500"/>
                                        <p:tgtEl>
                                          <p:spTgt spid="73"/>
                                        </p:tgtEl>
                                      </p:cBhvr>
                                    </p:animEffect>
                                  </p:childTnLst>
                                </p:cTn>
                              </p:par>
                            </p:childTnLst>
                          </p:cTn>
                        </p:par>
                        <p:par>
                          <p:cTn id="40" fill="hold">
                            <p:stCondLst>
                              <p:cond delay="4250"/>
                            </p:stCondLst>
                            <p:childTnLst>
                              <p:par>
                                <p:cTn id="41" presetID="22" presetClass="entr" presetSubtype="1" fill="hold" grpId="0" nodeType="afterEffect">
                                  <p:stCondLst>
                                    <p:cond delay="0"/>
                                  </p:stCondLst>
                                  <p:childTnLst>
                                    <p:set>
                                      <p:cBhvr>
                                        <p:cTn id="42" dur="1" fill="hold">
                                          <p:stCondLst>
                                            <p:cond delay="0"/>
                                          </p:stCondLst>
                                        </p:cTn>
                                        <p:tgtEl>
                                          <p:spTgt spid="11"/>
                                        </p:tgtEl>
                                        <p:attrNameLst>
                                          <p:attrName>style.visibility</p:attrName>
                                        </p:attrNameLst>
                                      </p:cBhvr>
                                      <p:to>
                                        <p:strVal val="visible"/>
                                      </p:to>
                                    </p:set>
                                    <p:animEffect transition="in" filter="wipe(up)">
                                      <p:cBhvr>
                                        <p:cTn id="43" dur="500"/>
                                        <p:tgtEl>
                                          <p:spTgt spid="11"/>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77"/>
                                        </p:tgtEl>
                                        <p:attrNameLst>
                                          <p:attrName>style.visibility</p:attrName>
                                        </p:attrNameLst>
                                      </p:cBhvr>
                                      <p:to>
                                        <p:strVal val="visible"/>
                                      </p:to>
                                    </p:set>
                                    <p:anim calcmode="lin" valueType="num">
                                      <p:cBhvr additive="base">
                                        <p:cTn id="47" dur="500" fill="hold"/>
                                        <p:tgtEl>
                                          <p:spTgt spid="77"/>
                                        </p:tgtEl>
                                        <p:attrNameLst>
                                          <p:attrName>ppt_x</p:attrName>
                                        </p:attrNameLst>
                                      </p:cBhvr>
                                      <p:tavLst>
                                        <p:tav tm="0">
                                          <p:val>
                                            <p:strVal val="#ppt_x"/>
                                          </p:val>
                                        </p:tav>
                                        <p:tav tm="100000">
                                          <p:val>
                                            <p:strVal val="#ppt_x"/>
                                          </p:val>
                                        </p:tav>
                                      </p:tavLst>
                                    </p:anim>
                                    <p:anim calcmode="lin" valueType="num">
                                      <p:cBhvr additive="base">
                                        <p:cTn id="48" dur="500" fill="hold"/>
                                        <p:tgtEl>
                                          <p:spTgt spid="77"/>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70"/>
                                        </p:tgtEl>
                                        <p:attrNameLst>
                                          <p:attrName>style.visibility</p:attrName>
                                        </p:attrNameLst>
                                      </p:cBhvr>
                                      <p:to>
                                        <p:strVal val="visible"/>
                                      </p:to>
                                    </p:set>
                                    <p:animEffect transition="in" filter="wipe(left)">
                                      <p:cBhvr>
                                        <p:cTn id="52" dur="500"/>
                                        <p:tgtEl>
                                          <p:spTgt spid="70"/>
                                        </p:tgtEl>
                                      </p:cBhvr>
                                    </p:animEffect>
                                  </p:childTnLst>
                                </p:cTn>
                              </p:par>
                            </p:childTnLst>
                          </p:cTn>
                        </p:par>
                        <p:par>
                          <p:cTn id="53" fill="hold">
                            <p:stCondLst>
                              <p:cond delay="5750"/>
                            </p:stCondLst>
                            <p:childTnLst>
                              <p:par>
                                <p:cTn id="54" presetID="2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wipe(right)">
                                      <p:cBhvr>
                                        <p:cTn id="56" dur="500"/>
                                        <p:tgtEl>
                                          <p:spTgt spid="12"/>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additive="base">
                                        <p:cTn id="60" dur="500" fill="hold"/>
                                        <p:tgtEl>
                                          <p:spTgt spid="80"/>
                                        </p:tgtEl>
                                        <p:attrNameLst>
                                          <p:attrName>ppt_x</p:attrName>
                                        </p:attrNameLst>
                                      </p:cBhvr>
                                      <p:tavLst>
                                        <p:tav tm="0">
                                          <p:val>
                                            <p:strVal val="#ppt_x"/>
                                          </p:val>
                                        </p:tav>
                                        <p:tav tm="100000">
                                          <p:val>
                                            <p:strVal val="#ppt_x"/>
                                          </p:val>
                                        </p:tav>
                                      </p:tavLst>
                                    </p:anim>
                                    <p:anim calcmode="lin" valueType="num">
                                      <p:cBhvr additive="base">
                                        <p:cTn id="61" dur="500" fill="hold"/>
                                        <p:tgtEl>
                                          <p:spTgt spid="8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9"/>
                                        </p:tgtEl>
                                        <p:attrNameLst>
                                          <p:attrName>style.visibility</p:attrName>
                                        </p:attrNameLst>
                                      </p:cBhvr>
                                      <p:to>
                                        <p:strVal val="visible"/>
                                      </p:to>
                                    </p:set>
                                    <p:animEffect transition="in" filter="wipe(left)">
                                      <p:cBhvr>
                                        <p:cTn id="65" dur="500"/>
                                        <p:tgtEl>
                                          <p:spTgt spid="79"/>
                                        </p:tgtEl>
                                      </p:cBhvr>
                                    </p:animEffect>
                                  </p:childTnLst>
                                </p:cTn>
                              </p:par>
                            </p:childTnLst>
                          </p:cTn>
                        </p:par>
                        <p:par>
                          <p:cTn id="66" fill="hold">
                            <p:stCondLst>
                              <p:cond delay="7250"/>
                            </p:stCondLst>
                            <p:childTnLst>
                              <p:par>
                                <p:cTn id="67" presetID="22" presetClass="entr" presetSubtype="4"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down)">
                                      <p:cBhvr>
                                        <p:cTn id="69" dur="500"/>
                                        <p:tgtEl>
                                          <p:spTgt spid="15"/>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additive="base">
                                        <p:cTn id="73" dur="500" fill="hold"/>
                                        <p:tgtEl>
                                          <p:spTgt spid="81"/>
                                        </p:tgtEl>
                                        <p:attrNameLst>
                                          <p:attrName>ppt_x</p:attrName>
                                        </p:attrNameLst>
                                      </p:cBhvr>
                                      <p:tavLst>
                                        <p:tav tm="0">
                                          <p:val>
                                            <p:strVal val="#ppt_x"/>
                                          </p:val>
                                        </p:tav>
                                        <p:tav tm="100000">
                                          <p:val>
                                            <p:strVal val="#ppt_x"/>
                                          </p:val>
                                        </p:tav>
                                      </p:tavLst>
                                    </p:anim>
                                    <p:anim calcmode="lin" valueType="num">
                                      <p:cBhvr additive="base">
                                        <p:cTn id="74" dur="500" fill="hold"/>
                                        <p:tgtEl>
                                          <p:spTgt spid="8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8"/>
                                        </p:tgtEl>
                                        <p:attrNameLst>
                                          <p:attrName>style.visibility</p:attrName>
                                        </p:attrNameLst>
                                      </p:cBhvr>
                                      <p:to>
                                        <p:strVal val="visible"/>
                                      </p:to>
                                    </p:set>
                                    <p:animEffect transition="in" filter="wipe(left)">
                                      <p:cBhvr>
                                        <p:cTn id="78"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9" grpId="0" animBg="1"/>
      <p:bldP spid="10" grpId="0" animBg="1"/>
      <p:bldP spid="11" grpId="0" animBg="1"/>
      <p:bldP spid="12" grpId="0" animBg="1"/>
      <p:bldP spid="15" grpId="0" animBg="1"/>
      <p:bldP spid="70" grpId="0"/>
      <p:bldP spid="73" grpId="0"/>
      <p:bldP spid="74" grpId="0" animBg="1"/>
      <p:bldP spid="75" grpId="0"/>
      <p:bldP spid="76" grpId="0" animBg="1"/>
      <p:bldP spid="77" grpId="0" animBg="1"/>
      <p:bldP spid="78" grpId="0"/>
      <p:bldP spid="79" grpId="0"/>
      <p:bldP spid="80" grpId="0" animBg="1"/>
      <p:bldP spid="8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5786685"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63595" y="2370483"/>
            <a:ext cx="640080" cy="640080"/>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9" name="Text Box 10"/>
          <p:cNvSpPr txBox="1">
            <a:spLocks noChangeArrowheads="1"/>
          </p:cNvSpPr>
          <p:nvPr/>
        </p:nvSpPr>
        <p:spPr bwMode="auto">
          <a:xfrm>
            <a:off x="7284720" y="4597924"/>
            <a:ext cx="3108960"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730954" y="2370483"/>
            <a:ext cx="640080" cy="640080"/>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4" name="Oval 53"/>
          <p:cNvSpPr>
            <a:spLocks noChangeAspect="1"/>
          </p:cNvSpPr>
          <p:nvPr/>
        </p:nvSpPr>
        <p:spPr>
          <a:xfrm>
            <a:off x="6550756" y="4625837"/>
            <a:ext cx="640080" cy="640080"/>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Text Box 10"/>
          <p:cNvSpPr txBox="1">
            <a:spLocks noChangeArrowheads="1"/>
          </p:cNvSpPr>
          <p:nvPr/>
        </p:nvSpPr>
        <p:spPr bwMode="auto">
          <a:xfrm>
            <a:off x="9437640" y="2325328"/>
            <a:ext cx="2104249" cy="167430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24" name="Picture 23">
            <a:hlinkClick r:id="rId9"/>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5805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5" name="Freeform 16"/>
          <p:cNvSpPr>
            <a:spLocks/>
          </p:cNvSpPr>
          <p:nvPr/>
        </p:nvSpPr>
        <p:spPr bwMode="auto">
          <a:xfrm>
            <a:off x="6096001" y="1651000"/>
            <a:ext cx="1748988" cy="1837027"/>
          </a:xfrm>
          <a:custGeom>
            <a:avLst/>
            <a:gdLst/>
            <a:ahLst/>
            <a:cxnLst>
              <a:cxn ang="0">
                <a:pos x="401" y="292"/>
              </a:cxn>
              <a:cxn ang="0">
                <a:pos x="0" y="0"/>
              </a:cxn>
              <a:cxn ang="0">
                <a:pos x="0" y="422"/>
              </a:cxn>
              <a:cxn ang="0">
                <a:pos x="401" y="292"/>
              </a:cxn>
            </a:cxnLst>
            <a:rect l="0" t="0" r="r" b="b"/>
            <a:pathLst>
              <a:path w="401" h="422">
                <a:moveTo>
                  <a:pt x="401" y="292"/>
                </a:moveTo>
                <a:cubicBezTo>
                  <a:pt x="346" y="122"/>
                  <a:pt x="187" y="0"/>
                  <a:pt x="0" y="0"/>
                </a:cubicBezTo>
                <a:cubicBezTo>
                  <a:pt x="0" y="422"/>
                  <a:pt x="0" y="422"/>
                  <a:pt x="0" y="422"/>
                </a:cubicBezTo>
                <a:lnTo>
                  <a:pt x="401" y="292"/>
                </a:lnTo>
                <a:close/>
              </a:path>
            </a:pathLst>
          </a:custGeom>
          <a:solidFill>
            <a:srgbClr val="36B8E3"/>
          </a:solidFill>
          <a:ln w="635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 name="Freeform 17"/>
          <p:cNvSpPr>
            <a:spLocks/>
          </p:cNvSpPr>
          <p:nvPr/>
        </p:nvSpPr>
        <p:spPr bwMode="auto">
          <a:xfrm>
            <a:off x="4347013" y="1651000"/>
            <a:ext cx="1748988" cy="1837027"/>
          </a:xfrm>
          <a:custGeom>
            <a:avLst/>
            <a:gdLst/>
            <a:ahLst/>
            <a:cxnLst>
              <a:cxn ang="0">
                <a:pos x="401" y="0"/>
              </a:cxn>
              <a:cxn ang="0">
                <a:pos x="0" y="292"/>
              </a:cxn>
              <a:cxn ang="0">
                <a:pos x="401" y="422"/>
              </a:cxn>
              <a:cxn ang="0">
                <a:pos x="401" y="0"/>
              </a:cxn>
            </a:cxnLst>
            <a:rect l="0" t="0" r="r" b="b"/>
            <a:pathLst>
              <a:path w="401" h="422">
                <a:moveTo>
                  <a:pt x="401" y="0"/>
                </a:moveTo>
                <a:cubicBezTo>
                  <a:pt x="213" y="0"/>
                  <a:pt x="54" y="122"/>
                  <a:pt x="0" y="292"/>
                </a:cubicBezTo>
                <a:cubicBezTo>
                  <a:pt x="401" y="422"/>
                  <a:pt x="401" y="422"/>
                  <a:pt x="401" y="422"/>
                </a:cubicBezTo>
                <a:lnTo>
                  <a:pt x="401" y="0"/>
                </a:lnTo>
                <a:close/>
              </a:path>
            </a:pathLst>
          </a:custGeom>
          <a:solidFill>
            <a:srgbClr val="44D7FB"/>
          </a:solidFill>
          <a:ln w="635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18"/>
          <p:cNvSpPr>
            <a:spLocks/>
          </p:cNvSpPr>
          <p:nvPr/>
        </p:nvSpPr>
        <p:spPr bwMode="auto">
          <a:xfrm>
            <a:off x="6096000" y="2924594"/>
            <a:ext cx="1837027" cy="2048313"/>
          </a:xfrm>
          <a:custGeom>
            <a:avLst/>
            <a:gdLst/>
            <a:ahLst/>
            <a:cxnLst>
              <a:cxn ang="0">
                <a:pos x="421" y="129"/>
              </a:cxn>
              <a:cxn ang="0">
                <a:pos x="401" y="0"/>
              </a:cxn>
              <a:cxn ang="0">
                <a:pos x="0" y="130"/>
              </a:cxn>
              <a:cxn ang="0">
                <a:pos x="247" y="470"/>
              </a:cxn>
              <a:cxn ang="0">
                <a:pos x="421" y="129"/>
              </a:cxn>
            </a:cxnLst>
            <a:rect l="0" t="0" r="r" b="b"/>
            <a:pathLst>
              <a:path w="421" h="470">
                <a:moveTo>
                  <a:pt x="421" y="129"/>
                </a:moveTo>
                <a:cubicBezTo>
                  <a:pt x="421" y="84"/>
                  <a:pt x="414" y="40"/>
                  <a:pt x="401" y="0"/>
                </a:cubicBezTo>
                <a:cubicBezTo>
                  <a:pt x="0" y="130"/>
                  <a:pt x="0" y="130"/>
                  <a:pt x="0" y="130"/>
                </a:cubicBezTo>
                <a:cubicBezTo>
                  <a:pt x="247" y="470"/>
                  <a:pt x="247" y="470"/>
                  <a:pt x="247" y="470"/>
                </a:cubicBezTo>
                <a:cubicBezTo>
                  <a:pt x="352" y="394"/>
                  <a:pt x="421" y="269"/>
                  <a:pt x="421" y="129"/>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19"/>
          <p:cNvSpPr>
            <a:spLocks/>
          </p:cNvSpPr>
          <p:nvPr/>
        </p:nvSpPr>
        <p:spPr bwMode="auto">
          <a:xfrm>
            <a:off x="4258973" y="2924594"/>
            <a:ext cx="1837027" cy="2048313"/>
          </a:xfrm>
          <a:custGeom>
            <a:avLst/>
            <a:gdLst/>
            <a:ahLst/>
            <a:cxnLst>
              <a:cxn ang="0">
                <a:pos x="21" y="0"/>
              </a:cxn>
              <a:cxn ang="0">
                <a:pos x="0" y="129"/>
              </a:cxn>
              <a:cxn ang="0">
                <a:pos x="175" y="470"/>
              </a:cxn>
              <a:cxn ang="0">
                <a:pos x="422" y="130"/>
              </a:cxn>
              <a:cxn ang="0">
                <a:pos x="21" y="0"/>
              </a:cxn>
            </a:cxnLst>
            <a:rect l="0" t="0" r="r" b="b"/>
            <a:pathLst>
              <a:path w="422" h="470">
                <a:moveTo>
                  <a:pt x="21" y="0"/>
                </a:moveTo>
                <a:cubicBezTo>
                  <a:pt x="7" y="40"/>
                  <a:pt x="0" y="84"/>
                  <a:pt x="0" y="129"/>
                </a:cubicBezTo>
                <a:cubicBezTo>
                  <a:pt x="0" y="269"/>
                  <a:pt x="69" y="394"/>
                  <a:pt x="175" y="470"/>
                </a:cubicBezTo>
                <a:cubicBezTo>
                  <a:pt x="422" y="130"/>
                  <a:pt x="422" y="130"/>
                  <a:pt x="422" y="130"/>
                </a:cubicBezTo>
                <a:lnTo>
                  <a:pt x="21" y="0"/>
                </a:lnTo>
                <a:close/>
              </a:path>
            </a:pathLst>
          </a:custGeom>
          <a:solidFill>
            <a:srgbClr val="0967B9"/>
          </a:solidFill>
          <a:ln w="635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20"/>
          <p:cNvSpPr>
            <a:spLocks/>
          </p:cNvSpPr>
          <p:nvPr/>
        </p:nvSpPr>
        <p:spPr bwMode="auto">
          <a:xfrm>
            <a:off x="5021955" y="3488027"/>
            <a:ext cx="2153957" cy="1831155"/>
          </a:xfrm>
          <a:custGeom>
            <a:avLst/>
            <a:gdLst/>
            <a:ahLst/>
            <a:cxnLst>
              <a:cxn ang="0">
                <a:pos x="0" y="340"/>
              </a:cxn>
              <a:cxn ang="0">
                <a:pos x="247" y="420"/>
              </a:cxn>
              <a:cxn ang="0">
                <a:pos x="494" y="340"/>
              </a:cxn>
              <a:cxn ang="0">
                <a:pos x="247" y="0"/>
              </a:cxn>
              <a:cxn ang="0">
                <a:pos x="0" y="340"/>
              </a:cxn>
            </a:cxnLst>
            <a:rect l="0" t="0" r="r" b="b"/>
            <a:pathLst>
              <a:path w="494" h="420">
                <a:moveTo>
                  <a:pt x="0" y="340"/>
                </a:moveTo>
                <a:cubicBezTo>
                  <a:pt x="69" y="391"/>
                  <a:pt x="154" y="420"/>
                  <a:pt x="247" y="420"/>
                </a:cubicBezTo>
                <a:cubicBezTo>
                  <a:pt x="339" y="420"/>
                  <a:pt x="424" y="391"/>
                  <a:pt x="494" y="340"/>
                </a:cubicBezTo>
                <a:cubicBezTo>
                  <a:pt x="247" y="0"/>
                  <a:pt x="247" y="0"/>
                  <a:pt x="247" y="0"/>
                </a:cubicBezTo>
                <a:lnTo>
                  <a:pt x="0" y="340"/>
                </a:lnTo>
                <a:close/>
              </a:path>
            </a:pathLst>
          </a:custGeom>
          <a:solidFill>
            <a:srgbClr val="157E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rot="19347951">
            <a:off x="4685218" y="2275090"/>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5" name="TextBox 14"/>
          <p:cNvSpPr txBox="1"/>
          <p:nvPr/>
        </p:nvSpPr>
        <p:spPr>
          <a:xfrm rot="2110422">
            <a:off x="6223749" y="2260559"/>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6" name="TextBox 15"/>
          <p:cNvSpPr txBox="1"/>
          <p:nvPr/>
        </p:nvSpPr>
        <p:spPr>
          <a:xfrm rot="17491299">
            <a:off x="6748682" y="3716826"/>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7" name="TextBox 16"/>
          <p:cNvSpPr txBox="1"/>
          <p:nvPr/>
        </p:nvSpPr>
        <p:spPr>
          <a:xfrm rot="14931345" flipV="1">
            <a:off x="4207201" y="3716827"/>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8" name="TextBox 17"/>
          <p:cNvSpPr txBox="1"/>
          <p:nvPr/>
        </p:nvSpPr>
        <p:spPr>
          <a:xfrm>
            <a:off x="5484841" y="4599141"/>
            <a:ext cx="1222322" cy="369332"/>
          </a:xfrm>
          <a:prstGeom prst="rect">
            <a:avLst/>
          </a:prstGeom>
          <a:noFill/>
        </p:spPr>
        <p:txBody>
          <a:bodyPr wrap="none" rtlCol="0">
            <a:spAutoFit/>
          </a:bodyPr>
          <a:lstStyle/>
          <a:p>
            <a:pPr algn="ctr"/>
            <a:r>
              <a:rPr lang="en-US" b="1" dirty="0">
                <a:solidFill>
                  <a:schemeClr val="bg1"/>
                </a:solidFill>
                <a:latin typeface="Candara" panose="020E0502030303020204" pitchFamily="34" charset="0"/>
              </a:rPr>
              <a:t>Your Topic</a:t>
            </a:r>
          </a:p>
        </p:txBody>
      </p:sp>
      <p:sp>
        <p:nvSpPr>
          <p:cNvPr id="10" name="Freeform 21"/>
          <p:cNvSpPr>
            <a:spLocks/>
          </p:cNvSpPr>
          <p:nvPr/>
        </p:nvSpPr>
        <p:spPr bwMode="auto">
          <a:xfrm>
            <a:off x="5203899" y="2590053"/>
            <a:ext cx="1784203" cy="1784203"/>
          </a:xfrm>
          <a:custGeom>
            <a:avLst/>
            <a:gdLst/>
            <a:ahLst/>
            <a:cxnLst>
              <a:cxn ang="0">
                <a:pos x="404" y="164"/>
              </a:cxn>
              <a:cxn ang="0">
                <a:pos x="268" y="11"/>
              </a:cxn>
              <a:cxn ang="0">
                <a:pos x="216" y="2"/>
              </a:cxn>
              <a:cxn ang="0">
                <a:pos x="163" y="5"/>
              </a:cxn>
              <a:cxn ang="0">
                <a:pos x="11" y="141"/>
              </a:cxn>
              <a:cxn ang="0">
                <a:pos x="1" y="193"/>
              </a:cxn>
              <a:cxn ang="0">
                <a:pos x="5" y="246"/>
              </a:cxn>
              <a:cxn ang="0">
                <a:pos x="141" y="399"/>
              </a:cxn>
              <a:cxn ang="0">
                <a:pos x="193" y="408"/>
              </a:cxn>
              <a:cxn ang="0">
                <a:pos x="246" y="404"/>
              </a:cxn>
              <a:cxn ang="0">
                <a:pos x="398" y="268"/>
              </a:cxn>
              <a:cxn ang="0">
                <a:pos x="408" y="216"/>
              </a:cxn>
              <a:cxn ang="0">
                <a:pos x="404" y="164"/>
              </a:cxn>
            </a:cxnLst>
            <a:rect l="0" t="0" r="r" b="b"/>
            <a:pathLst>
              <a:path w="409" h="409">
                <a:moveTo>
                  <a:pt x="404" y="164"/>
                </a:moveTo>
                <a:cubicBezTo>
                  <a:pt x="389" y="92"/>
                  <a:pt x="337" y="34"/>
                  <a:pt x="268" y="11"/>
                </a:cubicBezTo>
                <a:cubicBezTo>
                  <a:pt x="252" y="6"/>
                  <a:pt x="234" y="3"/>
                  <a:pt x="216" y="2"/>
                </a:cubicBezTo>
                <a:cubicBezTo>
                  <a:pt x="198" y="0"/>
                  <a:pt x="180" y="2"/>
                  <a:pt x="163" y="5"/>
                </a:cubicBezTo>
                <a:cubicBezTo>
                  <a:pt x="92" y="20"/>
                  <a:pt x="34" y="72"/>
                  <a:pt x="11" y="141"/>
                </a:cubicBezTo>
                <a:cubicBezTo>
                  <a:pt x="6" y="158"/>
                  <a:pt x="2" y="175"/>
                  <a:pt x="1" y="193"/>
                </a:cubicBezTo>
                <a:cubicBezTo>
                  <a:pt x="0" y="212"/>
                  <a:pt x="2" y="229"/>
                  <a:pt x="5" y="246"/>
                </a:cubicBezTo>
                <a:cubicBezTo>
                  <a:pt x="20" y="318"/>
                  <a:pt x="72" y="376"/>
                  <a:pt x="141" y="399"/>
                </a:cubicBezTo>
                <a:cubicBezTo>
                  <a:pt x="158" y="404"/>
                  <a:pt x="175" y="407"/>
                  <a:pt x="193" y="408"/>
                </a:cubicBezTo>
                <a:cubicBezTo>
                  <a:pt x="211" y="409"/>
                  <a:pt x="229" y="408"/>
                  <a:pt x="246" y="404"/>
                </a:cubicBezTo>
                <a:cubicBezTo>
                  <a:pt x="317" y="390"/>
                  <a:pt x="376" y="338"/>
                  <a:pt x="398" y="268"/>
                </a:cubicBezTo>
                <a:cubicBezTo>
                  <a:pt x="404" y="252"/>
                  <a:pt x="407" y="235"/>
                  <a:pt x="408" y="216"/>
                </a:cubicBezTo>
                <a:cubicBezTo>
                  <a:pt x="409" y="198"/>
                  <a:pt x="408" y="181"/>
                  <a:pt x="404" y="164"/>
                </a:cubicBezTo>
                <a:close/>
              </a:path>
            </a:pathLst>
          </a:custGeom>
          <a:blipFill>
            <a:blip r:embed="rId3"/>
            <a:stretch>
              <a:fillRect/>
            </a:stretch>
          </a:blipFill>
          <a:ln w="19050">
            <a:solidFill>
              <a:schemeClr val="tx1">
                <a:lumMod val="75000"/>
                <a:lumOff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4" name="Group 16"/>
          <p:cNvGrpSpPr/>
          <p:nvPr/>
        </p:nvGrpSpPr>
        <p:grpSpPr>
          <a:xfrm>
            <a:off x="696204" y="1683166"/>
            <a:ext cx="3411912" cy="904145"/>
            <a:chOff x="5638262" y="1505284"/>
            <a:chExt cx="3034077" cy="678109"/>
          </a:xfrm>
        </p:grpSpPr>
        <p:sp>
          <p:nvSpPr>
            <p:cNvPr id="45" name="TextBox 44"/>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44D7FB"/>
                  </a:solidFill>
                  <a:latin typeface="Candara" panose="020E0502030303020204" pitchFamily="34" charset="0"/>
                </a:rPr>
                <a:t>Title Goes Here</a:t>
              </a:r>
            </a:p>
          </p:txBody>
        </p:sp>
        <p:sp>
          <p:nvSpPr>
            <p:cNvPr id="46" name="TextBox 45"/>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47" name="Group 16"/>
          <p:cNvGrpSpPr/>
          <p:nvPr/>
        </p:nvGrpSpPr>
        <p:grpSpPr>
          <a:xfrm>
            <a:off x="8372788" y="1688185"/>
            <a:ext cx="3411912" cy="904145"/>
            <a:chOff x="5638262" y="1505284"/>
            <a:chExt cx="3034077" cy="678109"/>
          </a:xfrm>
        </p:grpSpPr>
        <p:sp>
          <p:nvSpPr>
            <p:cNvPr id="48" name="TextBox 47"/>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36B8E3"/>
                  </a:solidFill>
                  <a:latin typeface="Candara" panose="020E0502030303020204" pitchFamily="34" charset="0"/>
                </a:rPr>
                <a:t>Title Goes Here</a:t>
              </a:r>
            </a:p>
          </p:txBody>
        </p:sp>
        <p:sp>
          <p:nvSpPr>
            <p:cNvPr id="49" name="TextBox 48"/>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0" name="Group 16"/>
          <p:cNvGrpSpPr/>
          <p:nvPr/>
        </p:nvGrpSpPr>
        <p:grpSpPr>
          <a:xfrm>
            <a:off x="8409858" y="3814461"/>
            <a:ext cx="3411912" cy="904145"/>
            <a:chOff x="5638262" y="1505284"/>
            <a:chExt cx="3034077" cy="678109"/>
          </a:xfrm>
        </p:grpSpPr>
        <p:sp>
          <p:nvSpPr>
            <p:cNvPr id="51" name="TextBox 50"/>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239BD3"/>
                  </a:solidFill>
                  <a:latin typeface="Candara" panose="020E0502030303020204" pitchFamily="34" charset="0"/>
                </a:rPr>
                <a:t>Title Goes Here</a:t>
              </a:r>
            </a:p>
          </p:txBody>
        </p:sp>
        <p:sp>
          <p:nvSpPr>
            <p:cNvPr id="52" name="TextBox 51"/>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3" name="Group 16"/>
          <p:cNvGrpSpPr/>
          <p:nvPr/>
        </p:nvGrpSpPr>
        <p:grpSpPr>
          <a:xfrm>
            <a:off x="4640779" y="5544067"/>
            <a:ext cx="3411912" cy="904145"/>
            <a:chOff x="5638262" y="1505284"/>
            <a:chExt cx="3034077" cy="678109"/>
          </a:xfrm>
        </p:grpSpPr>
        <p:sp>
          <p:nvSpPr>
            <p:cNvPr id="54" name="TextBox 53"/>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157EBF"/>
                  </a:solidFill>
                  <a:latin typeface="Candara" panose="020E0502030303020204" pitchFamily="34" charset="0"/>
                </a:rPr>
                <a:t>Title Goes Here</a:t>
              </a:r>
            </a:p>
          </p:txBody>
        </p:sp>
        <p:sp>
          <p:nvSpPr>
            <p:cNvPr id="55" name="TextBox 54"/>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56" name="Group 16"/>
          <p:cNvGrpSpPr/>
          <p:nvPr/>
        </p:nvGrpSpPr>
        <p:grpSpPr>
          <a:xfrm>
            <a:off x="696204" y="3816484"/>
            <a:ext cx="3411912" cy="904145"/>
            <a:chOff x="5638262" y="1505284"/>
            <a:chExt cx="3034077" cy="678109"/>
          </a:xfrm>
        </p:grpSpPr>
        <p:sp>
          <p:nvSpPr>
            <p:cNvPr id="57" name="TextBox 56"/>
            <p:cNvSpPr txBox="1"/>
            <p:nvPr/>
          </p:nvSpPr>
          <p:spPr>
            <a:xfrm>
              <a:off x="5638262" y="1505284"/>
              <a:ext cx="1337107" cy="207749"/>
            </a:xfrm>
            <a:prstGeom prst="rect">
              <a:avLst/>
            </a:prstGeom>
            <a:noFill/>
          </p:spPr>
          <p:txBody>
            <a:bodyPr wrap="none" lIns="0" tIns="0" rIns="0" bIns="0" rtlCol="0" anchor="ctr">
              <a:spAutoFit/>
            </a:bodyPr>
            <a:lstStyle/>
            <a:p>
              <a:r>
                <a:rPr lang="en-US" b="1" dirty="0">
                  <a:solidFill>
                    <a:srgbClr val="0967B9"/>
                  </a:solidFill>
                  <a:latin typeface="Candara" panose="020E0502030303020204" pitchFamily="34" charset="0"/>
                </a:rPr>
                <a:t>Title Goes Here</a:t>
              </a:r>
            </a:p>
          </p:txBody>
        </p:sp>
        <p:sp>
          <p:nvSpPr>
            <p:cNvPr id="58" name="TextBox 57"/>
            <p:cNvSpPr txBox="1"/>
            <p:nvPr/>
          </p:nvSpPr>
          <p:spPr>
            <a:xfrm>
              <a:off x="5638262" y="1698645"/>
              <a:ext cx="3034077"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pic>
        <p:nvPicPr>
          <p:cNvPr id="32" name="Picture 3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8530557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500"/>
                            </p:stCondLst>
                            <p:childTnLst>
                              <p:par>
                                <p:cTn id="19" presetID="22" presetClass="entr" presetSubtype="2" fill="hold" nodeType="after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right)">
                                      <p:cBhvr>
                                        <p:cTn id="21" dur="500"/>
                                        <p:tgtEl>
                                          <p:spTgt spid="44"/>
                                        </p:tgtEl>
                                      </p:cBhvr>
                                    </p:animEffect>
                                  </p:childTnLst>
                                </p:cTn>
                              </p:par>
                            </p:childTnLst>
                          </p:cTn>
                        </p:par>
                        <p:par>
                          <p:cTn id="22" fill="hold">
                            <p:stCondLst>
                              <p:cond delay="2000"/>
                            </p:stCondLst>
                            <p:childTnLst>
                              <p:par>
                                <p:cTn id="23" presetID="53" presetClass="entr" presetSubtype="0"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ppt_w</p:attrName>
                                        </p:attrNameLst>
                                      </p:cBhvr>
                                      <p:tavLst>
                                        <p:tav tm="0">
                                          <p:val>
                                            <p:fltVal val="0"/>
                                          </p:val>
                                        </p:tav>
                                        <p:tav tm="100000">
                                          <p:val>
                                            <p:strVal val="#ppt_w"/>
                                          </p:val>
                                        </p:tav>
                                      </p:tavLst>
                                    </p:anim>
                                    <p:anim calcmode="lin" valueType="num">
                                      <p:cBhvr>
                                        <p:cTn id="26" dur="500" fill="hold"/>
                                        <p:tgtEl>
                                          <p:spTgt spid="5"/>
                                        </p:tgtEl>
                                        <p:attrNameLst>
                                          <p:attrName>ppt_h</p:attrName>
                                        </p:attrNameLst>
                                      </p:cBhvr>
                                      <p:tavLst>
                                        <p:tav tm="0">
                                          <p:val>
                                            <p:fltVal val="0"/>
                                          </p:val>
                                        </p:tav>
                                        <p:tav tm="100000">
                                          <p:val>
                                            <p:strVal val="#ppt_h"/>
                                          </p:val>
                                        </p:tav>
                                      </p:tavLst>
                                    </p:anim>
                                    <p:animEffect transition="in" filter="fade">
                                      <p:cBhvr>
                                        <p:cTn id="27" dur="500"/>
                                        <p:tgtEl>
                                          <p:spTgt spid="5"/>
                                        </p:tgtEl>
                                      </p:cBhvr>
                                    </p:animEffect>
                                  </p:childTnLst>
                                </p:cTn>
                              </p:par>
                            </p:childTnLst>
                          </p:cTn>
                        </p:par>
                        <p:par>
                          <p:cTn id="28" fill="hold">
                            <p:stCondLst>
                              <p:cond delay="2500"/>
                            </p:stCondLst>
                            <p:childTnLst>
                              <p:par>
                                <p:cTn id="29" presetID="10"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500"/>
                                        <p:tgtEl>
                                          <p:spTgt spid="15"/>
                                        </p:tgtEl>
                                      </p:cBhvr>
                                    </p:animEffect>
                                  </p:childTnLst>
                                </p:cTn>
                              </p:par>
                            </p:childTnLst>
                          </p:cTn>
                        </p:par>
                        <p:par>
                          <p:cTn id="32" fill="hold">
                            <p:stCondLst>
                              <p:cond delay="3000"/>
                            </p:stCondLst>
                            <p:childTnLst>
                              <p:par>
                                <p:cTn id="33" presetID="22" presetClass="entr" presetSubtype="8" fill="hold"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wipe(left)">
                                      <p:cBhvr>
                                        <p:cTn id="35" dur="500"/>
                                        <p:tgtEl>
                                          <p:spTgt spid="47"/>
                                        </p:tgtEl>
                                      </p:cBhvr>
                                    </p:animEffect>
                                  </p:childTnLst>
                                </p:cTn>
                              </p:par>
                            </p:childTnLst>
                          </p:cTn>
                        </p:par>
                        <p:par>
                          <p:cTn id="36" fill="hold">
                            <p:stCondLst>
                              <p:cond delay="3500"/>
                            </p:stCondLst>
                            <p:childTnLst>
                              <p:par>
                                <p:cTn id="37" presetID="53" presetClass="entr" presetSubtype="0" fill="hold" grpId="0" nodeType="afterEffect">
                                  <p:stCondLst>
                                    <p:cond delay="0"/>
                                  </p:stCondLst>
                                  <p:childTnLst>
                                    <p:set>
                                      <p:cBhvr>
                                        <p:cTn id="38" dur="1" fill="hold">
                                          <p:stCondLst>
                                            <p:cond delay="0"/>
                                          </p:stCondLst>
                                        </p:cTn>
                                        <p:tgtEl>
                                          <p:spTgt spid="7"/>
                                        </p:tgtEl>
                                        <p:attrNameLst>
                                          <p:attrName>style.visibility</p:attrName>
                                        </p:attrNameLst>
                                      </p:cBhvr>
                                      <p:to>
                                        <p:strVal val="visible"/>
                                      </p:to>
                                    </p:set>
                                    <p:anim calcmode="lin" valueType="num">
                                      <p:cBhvr>
                                        <p:cTn id="39" dur="500" fill="hold"/>
                                        <p:tgtEl>
                                          <p:spTgt spid="7"/>
                                        </p:tgtEl>
                                        <p:attrNameLst>
                                          <p:attrName>ppt_w</p:attrName>
                                        </p:attrNameLst>
                                      </p:cBhvr>
                                      <p:tavLst>
                                        <p:tav tm="0">
                                          <p:val>
                                            <p:fltVal val="0"/>
                                          </p:val>
                                        </p:tav>
                                        <p:tav tm="100000">
                                          <p:val>
                                            <p:strVal val="#ppt_w"/>
                                          </p:val>
                                        </p:tav>
                                      </p:tavLst>
                                    </p:anim>
                                    <p:anim calcmode="lin" valueType="num">
                                      <p:cBhvr>
                                        <p:cTn id="40" dur="500" fill="hold"/>
                                        <p:tgtEl>
                                          <p:spTgt spid="7"/>
                                        </p:tgtEl>
                                        <p:attrNameLst>
                                          <p:attrName>ppt_h</p:attrName>
                                        </p:attrNameLst>
                                      </p:cBhvr>
                                      <p:tavLst>
                                        <p:tav tm="0">
                                          <p:val>
                                            <p:fltVal val="0"/>
                                          </p:val>
                                        </p:tav>
                                        <p:tav tm="100000">
                                          <p:val>
                                            <p:strVal val="#ppt_h"/>
                                          </p:val>
                                        </p:tav>
                                      </p:tavLst>
                                    </p:anim>
                                    <p:animEffect transition="in" filter="fade">
                                      <p:cBhvr>
                                        <p:cTn id="41" dur="500"/>
                                        <p:tgtEl>
                                          <p:spTgt spid="7"/>
                                        </p:tgtEl>
                                      </p:cBhvr>
                                    </p:animEffect>
                                  </p:childTnLst>
                                </p:cTn>
                              </p:par>
                            </p:childTnLst>
                          </p:cTn>
                        </p:par>
                        <p:par>
                          <p:cTn id="42" fill="hold">
                            <p:stCondLst>
                              <p:cond delay="4000"/>
                            </p:stCondLst>
                            <p:childTnLst>
                              <p:par>
                                <p:cTn id="43" presetID="10" presetClass="entr" presetSubtype="0"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fade">
                                      <p:cBhvr>
                                        <p:cTn id="45" dur="500"/>
                                        <p:tgtEl>
                                          <p:spTgt spid="16"/>
                                        </p:tgtEl>
                                      </p:cBhvr>
                                    </p:animEffect>
                                  </p:childTnLst>
                                </p:cTn>
                              </p:par>
                            </p:childTnLst>
                          </p:cTn>
                        </p:par>
                        <p:par>
                          <p:cTn id="46" fill="hold">
                            <p:stCondLst>
                              <p:cond delay="4500"/>
                            </p:stCondLst>
                            <p:childTnLst>
                              <p:par>
                                <p:cTn id="47" presetID="22" presetClass="entr" presetSubtype="8"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5000"/>
                            </p:stCondLst>
                            <p:childTnLst>
                              <p:par>
                                <p:cTn id="51" presetID="53" presetClass="entr" presetSubtype="0" fill="hold" grpId="0"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500" fill="hold"/>
                                        <p:tgtEl>
                                          <p:spTgt spid="9"/>
                                        </p:tgtEl>
                                        <p:attrNameLst>
                                          <p:attrName>ppt_w</p:attrName>
                                        </p:attrNameLst>
                                      </p:cBhvr>
                                      <p:tavLst>
                                        <p:tav tm="0">
                                          <p:val>
                                            <p:fltVal val="0"/>
                                          </p:val>
                                        </p:tav>
                                        <p:tav tm="100000">
                                          <p:val>
                                            <p:strVal val="#ppt_w"/>
                                          </p:val>
                                        </p:tav>
                                      </p:tavLst>
                                    </p:anim>
                                    <p:anim calcmode="lin" valueType="num">
                                      <p:cBhvr>
                                        <p:cTn id="54" dur="500" fill="hold"/>
                                        <p:tgtEl>
                                          <p:spTgt spid="9"/>
                                        </p:tgtEl>
                                        <p:attrNameLst>
                                          <p:attrName>ppt_h</p:attrName>
                                        </p:attrNameLst>
                                      </p:cBhvr>
                                      <p:tavLst>
                                        <p:tav tm="0">
                                          <p:val>
                                            <p:fltVal val="0"/>
                                          </p:val>
                                        </p:tav>
                                        <p:tav tm="100000">
                                          <p:val>
                                            <p:strVal val="#ppt_h"/>
                                          </p:val>
                                        </p:tav>
                                      </p:tavLst>
                                    </p:anim>
                                    <p:animEffect transition="in" filter="fade">
                                      <p:cBhvr>
                                        <p:cTn id="55" dur="500"/>
                                        <p:tgtEl>
                                          <p:spTgt spid="9"/>
                                        </p:tgtEl>
                                      </p:cBhvr>
                                    </p:animEffect>
                                  </p:childTnLst>
                                </p:cTn>
                              </p:par>
                            </p:childTnLst>
                          </p:cTn>
                        </p:par>
                        <p:par>
                          <p:cTn id="56" fill="hold">
                            <p:stCondLst>
                              <p:cond delay="5500"/>
                            </p:stCondLst>
                            <p:childTnLst>
                              <p:par>
                                <p:cTn id="57" presetID="10" presetClass="entr" presetSubtype="0" fill="hold" grpId="0"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up)">
                                      <p:cBhvr>
                                        <p:cTn id="63" dur="500"/>
                                        <p:tgtEl>
                                          <p:spTgt spid="53"/>
                                        </p:tgtEl>
                                      </p:cBhvr>
                                    </p:animEffect>
                                  </p:childTnLst>
                                </p:cTn>
                              </p:par>
                            </p:childTnLst>
                          </p:cTn>
                        </p:par>
                        <p:par>
                          <p:cTn id="64" fill="hold">
                            <p:stCondLst>
                              <p:cond delay="6500"/>
                            </p:stCondLst>
                            <p:childTnLst>
                              <p:par>
                                <p:cTn id="65" presetID="53" presetClass="entr" presetSubtype="0" fill="hold" grpId="0" nodeType="afterEffect">
                                  <p:stCondLst>
                                    <p:cond delay="0"/>
                                  </p:stCondLst>
                                  <p:childTnLst>
                                    <p:set>
                                      <p:cBhvr>
                                        <p:cTn id="66" dur="1" fill="hold">
                                          <p:stCondLst>
                                            <p:cond delay="0"/>
                                          </p:stCondLst>
                                        </p:cTn>
                                        <p:tgtEl>
                                          <p:spTgt spid="8"/>
                                        </p:tgtEl>
                                        <p:attrNameLst>
                                          <p:attrName>style.visibility</p:attrName>
                                        </p:attrNameLst>
                                      </p:cBhvr>
                                      <p:to>
                                        <p:strVal val="visible"/>
                                      </p:to>
                                    </p:set>
                                    <p:anim calcmode="lin" valueType="num">
                                      <p:cBhvr>
                                        <p:cTn id="67" dur="500" fill="hold"/>
                                        <p:tgtEl>
                                          <p:spTgt spid="8"/>
                                        </p:tgtEl>
                                        <p:attrNameLst>
                                          <p:attrName>ppt_w</p:attrName>
                                        </p:attrNameLst>
                                      </p:cBhvr>
                                      <p:tavLst>
                                        <p:tav tm="0">
                                          <p:val>
                                            <p:fltVal val="0"/>
                                          </p:val>
                                        </p:tav>
                                        <p:tav tm="100000">
                                          <p:val>
                                            <p:strVal val="#ppt_w"/>
                                          </p:val>
                                        </p:tav>
                                      </p:tavLst>
                                    </p:anim>
                                    <p:anim calcmode="lin" valueType="num">
                                      <p:cBhvr>
                                        <p:cTn id="68" dur="500" fill="hold"/>
                                        <p:tgtEl>
                                          <p:spTgt spid="8"/>
                                        </p:tgtEl>
                                        <p:attrNameLst>
                                          <p:attrName>ppt_h</p:attrName>
                                        </p:attrNameLst>
                                      </p:cBhvr>
                                      <p:tavLst>
                                        <p:tav tm="0">
                                          <p:val>
                                            <p:fltVal val="0"/>
                                          </p:val>
                                        </p:tav>
                                        <p:tav tm="100000">
                                          <p:val>
                                            <p:strVal val="#ppt_h"/>
                                          </p:val>
                                        </p:tav>
                                      </p:tavLst>
                                    </p:anim>
                                    <p:animEffect transition="in" filter="fade">
                                      <p:cBhvr>
                                        <p:cTn id="69" dur="500"/>
                                        <p:tgtEl>
                                          <p:spTgt spid="8"/>
                                        </p:tgtEl>
                                      </p:cBhvr>
                                    </p:animEffect>
                                  </p:childTnLst>
                                </p:cTn>
                              </p:par>
                            </p:childTnLst>
                          </p:cTn>
                        </p:par>
                        <p:par>
                          <p:cTn id="70" fill="hold">
                            <p:stCondLst>
                              <p:cond delay="7000"/>
                            </p:stCondLst>
                            <p:childTnLst>
                              <p:par>
                                <p:cTn id="71" presetID="10" presetClass="entr" presetSubtype="0"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Effect transition="in" filter="fade">
                                      <p:cBhvr>
                                        <p:cTn id="73" dur="500"/>
                                        <p:tgtEl>
                                          <p:spTgt spid="17"/>
                                        </p:tgtEl>
                                      </p:cBhvr>
                                    </p:animEffect>
                                  </p:childTnLst>
                                </p:cTn>
                              </p:par>
                            </p:childTnLst>
                          </p:cTn>
                        </p:par>
                        <p:par>
                          <p:cTn id="74" fill="hold">
                            <p:stCondLst>
                              <p:cond delay="7500"/>
                            </p:stCondLst>
                            <p:childTnLst>
                              <p:par>
                                <p:cTn id="75" presetID="22" presetClass="entr" presetSubtype="2" fill="hold" nodeType="afterEffect">
                                  <p:stCondLst>
                                    <p:cond delay="0"/>
                                  </p:stCondLst>
                                  <p:childTnLst>
                                    <p:set>
                                      <p:cBhvr>
                                        <p:cTn id="76" dur="1" fill="hold">
                                          <p:stCondLst>
                                            <p:cond delay="0"/>
                                          </p:stCondLst>
                                        </p:cTn>
                                        <p:tgtEl>
                                          <p:spTgt spid="56"/>
                                        </p:tgtEl>
                                        <p:attrNameLst>
                                          <p:attrName>style.visibility</p:attrName>
                                        </p:attrNameLst>
                                      </p:cBhvr>
                                      <p:to>
                                        <p:strVal val="visible"/>
                                      </p:to>
                                    </p:set>
                                    <p:animEffect transition="in" filter="wipe(right)">
                                      <p:cBhvr>
                                        <p:cTn id="77"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2" grpId="0"/>
      <p:bldP spid="15" grpId="0"/>
      <p:bldP spid="16" grpId="0"/>
      <p:bldP spid="17" grpId="0"/>
      <p:bldP spid="1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9224" name="Freeform 8"/>
          <p:cNvSpPr>
            <a:spLocks/>
          </p:cNvSpPr>
          <p:nvPr/>
        </p:nvSpPr>
        <p:spPr bwMode="auto">
          <a:xfrm>
            <a:off x="3200030"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36B8E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flipV="1">
            <a:off x="4669526"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239BD3"/>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8"/>
          <p:cNvSpPr>
            <a:spLocks/>
          </p:cNvSpPr>
          <p:nvPr/>
        </p:nvSpPr>
        <p:spPr bwMode="auto">
          <a:xfrm>
            <a:off x="6149182" y="3302001"/>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157EBF"/>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8"/>
          <p:cNvSpPr>
            <a:spLocks/>
          </p:cNvSpPr>
          <p:nvPr/>
        </p:nvSpPr>
        <p:spPr bwMode="auto">
          <a:xfrm flipV="1">
            <a:off x="7628838" y="2637367"/>
            <a:ext cx="2328333" cy="2012951"/>
          </a:xfrm>
          <a:custGeom>
            <a:avLst/>
            <a:gdLst/>
            <a:ahLst/>
            <a:cxnLst>
              <a:cxn ang="0">
                <a:pos x="481" y="246"/>
              </a:cxn>
              <a:cxn ang="0">
                <a:pos x="437" y="290"/>
              </a:cxn>
              <a:cxn ang="0">
                <a:pos x="452" y="324"/>
              </a:cxn>
              <a:cxn ang="0">
                <a:pos x="318" y="414"/>
              </a:cxn>
              <a:cxn ang="0">
                <a:pos x="179" y="305"/>
              </a:cxn>
              <a:cxn ang="0">
                <a:pos x="305" y="305"/>
              </a:cxn>
              <a:cxn ang="0">
                <a:pos x="305" y="0"/>
              </a:cxn>
              <a:cxn ang="0">
                <a:pos x="202" y="0"/>
              </a:cxn>
              <a:cxn ang="0">
                <a:pos x="204" y="14"/>
              </a:cxn>
              <a:cxn ang="0">
                <a:pos x="149" y="69"/>
              </a:cxn>
              <a:cxn ang="0">
                <a:pos x="94" y="14"/>
              </a:cxn>
              <a:cxn ang="0">
                <a:pos x="96" y="0"/>
              </a:cxn>
              <a:cxn ang="0">
                <a:pos x="0" y="0"/>
              </a:cxn>
              <a:cxn ang="0">
                <a:pos x="0" y="305"/>
              </a:cxn>
              <a:cxn ang="0">
                <a:pos x="137" y="305"/>
              </a:cxn>
              <a:cxn ang="0">
                <a:pos x="318" y="455"/>
              </a:cxn>
              <a:cxn ang="0">
                <a:pos x="492" y="334"/>
              </a:cxn>
              <a:cxn ang="0">
                <a:pos x="526" y="290"/>
              </a:cxn>
              <a:cxn ang="0">
                <a:pos x="481" y="246"/>
              </a:cxn>
            </a:cxnLst>
            <a:rect l="0" t="0" r="r" b="b"/>
            <a:pathLst>
              <a:path w="526" h="455">
                <a:moveTo>
                  <a:pt x="481" y="246"/>
                </a:move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cubicBezTo>
                  <a:pt x="203" y="4"/>
                  <a:pt x="204" y="9"/>
                  <a:pt x="204" y="14"/>
                </a:cubicBezTo>
                <a:cubicBezTo>
                  <a:pt x="204" y="44"/>
                  <a:pt x="179" y="69"/>
                  <a:pt x="149" y="69"/>
                </a:cubicBezTo>
                <a:cubicBezTo>
                  <a:pt x="119" y="69"/>
                  <a:pt x="94" y="44"/>
                  <a:pt x="94" y="14"/>
                </a:cubicBezTo>
                <a:cubicBezTo>
                  <a:pt x="94" y="9"/>
                  <a:pt x="95" y="4"/>
                  <a:pt x="96" y="0"/>
                </a:cubicBez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lose/>
              </a:path>
            </a:pathLst>
          </a:custGeom>
          <a:solidFill>
            <a:srgbClr val="0967B9"/>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0"/>
          <p:cNvSpPr>
            <a:spLocks/>
          </p:cNvSpPr>
          <p:nvPr/>
        </p:nvSpPr>
        <p:spPr bwMode="auto">
          <a:xfrm flipV="1">
            <a:off x="9121194" y="3301990"/>
            <a:ext cx="1350433" cy="1344084"/>
          </a:xfrm>
          <a:custGeom>
            <a:avLst/>
            <a:gdLst/>
            <a:ahLst/>
            <a:cxnLst>
              <a:cxn ang="0">
                <a:pos x="144" y="237"/>
              </a:cxn>
              <a:cxn ang="0">
                <a:pos x="89" y="292"/>
              </a:cxn>
              <a:cxn ang="0">
                <a:pos x="90" y="304"/>
              </a:cxn>
              <a:cxn ang="0">
                <a:pos x="0" y="304"/>
              </a:cxn>
              <a:cxn ang="0">
                <a:pos x="0" y="0"/>
              </a:cxn>
              <a:cxn ang="0">
                <a:pos x="305" y="0"/>
              </a:cxn>
              <a:cxn ang="0">
                <a:pos x="305" y="304"/>
              </a:cxn>
              <a:cxn ang="0">
                <a:pos x="197" y="304"/>
              </a:cxn>
              <a:cxn ang="0">
                <a:pos x="198" y="292"/>
              </a:cxn>
              <a:cxn ang="0">
                <a:pos x="144" y="237"/>
              </a:cxn>
            </a:cxnLst>
            <a:rect l="0" t="0" r="r" b="b"/>
            <a:pathLst>
              <a:path w="305" h="304">
                <a:moveTo>
                  <a:pt x="144" y="237"/>
                </a:moveTo>
                <a:cubicBezTo>
                  <a:pt x="113" y="237"/>
                  <a:pt x="89" y="262"/>
                  <a:pt x="89" y="292"/>
                </a:cubicBezTo>
                <a:cubicBezTo>
                  <a:pt x="89" y="296"/>
                  <a:pt x="89" y="300"/>
                  <a:pt x="90" y="304"/>
                </a:cubicBezTo>
                <a:cubicBezTo>
                  <a:pt x="0" y="304"/>
                  <a:pt x="0" y="304"/>
                  <a:pt x="0" y="304"/>
                </a:cubicBezTo>
                <a:cubicBezTo>
                  <a:pt x="0" y="0"/>
                  <a:pt x="0" y="0"/>
                  <a:pt x="0" y="0"/>
                </a:cubicBezTo>
                <a:cubicBezTo>
                  <a:pt x="305" y="0"/>
                  <a:pt x="305" y="0"/>
                  <a:pt x="305" y="0"/>
                </a:cubicBezTo>
                <a:cubicBezTo>
                  <a:pt x="305" y="304"/>
                  <a:pt x="305" y="304"/>
                  <a:pt x="305" y="304"/>
                </a:cubicBezTo>
                <a:cubicBezTo>
                  <a:pt x="197" y="304"/>
                  <a:pt x="197" y="304"/>
                  <a:pt x="197" y="304"/>
                </a:cubicBezTo>
                <a:cubicBezTo>
                  <a:pt x="198" y="300"/>
                  <a:pt x="198" y="296"/>
                  <a:pt x="198" y="292"/>
                </a:cubicBezTo>
                <a:cubicBezTo>
                  <a:pt x="198" y="262"/>
                  <a:pt x="174" y="237"/>
                  <a:pt x="144" y="237"/>
                </a:cubicBezTo>
                <a:close/>
              </a:path>
            </a:pathLst>
          </a:custGeom>
          <a:solidFill>
            <a:srgbClr val="0050AA"/>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234" name="Freeform 18"/>
          <p:cNvSpPr>
            <a:spLocks/>
          </p:cNvSpPr>
          <p:nvPr/>
        </p:nvSpPr>
        <p:spPr bwMode="auto">
          <a:xfrm flipV="1">
            <a:off x="1720374" y="2638857"/>
            <a:ext cx="2328333" cy="2013577"/>
          </a:xfrm>
          <a:custGeom>
            <a:avLst/>
            <a:gdLst/>
            <a:ahLst/>
            <a:cxnLst>
              <a:cxn ang="0">
                <a:pos x="96" y="0"/>
              </a:cxn>
              <a:cxn ang="0">
                <a:pos x="0" y="0"/>
              </a:cxn>
              <a:cxn ang="0">
                <a:pos x="0" y="305"/>
              </a:cxn>
              <a:cxn ang="0">
                <a:pos x="137" y="305"/>
              </a:cxn>
              <a:cxn ang="0">
                <a:pos x="318" y="455"/>
              </a:cxn>
              <a:cxn ang="0">
                <a:pos x="492" y="334"/>
              </a:cxn>
              <a:cxn ang="0">
                <a:pos x="526" y="290"/>
              </a:cxn>
              <a:cxn ang="0">
                <a:pos x="481" y="246"/>
              </a:cxn>
              <a:cxn ang="0">
                <a:pos x="437" y="290"/>
              </a:cxn>
              <a:cxn ang="0">
                <a:pos x="452" y="324"/>
              </a:cxn>
              <a:cxn ang="0">
                <a:pos x="318" y="414"/>
              </a:cxn>
              <a:cxn ang="0">
                <a:pos x="179" y="305"/>
              </a:cxn>
              <a:cxn ang="0">
                <a:pos x="305" y="305"/>
              </a:cxn>
              <a:cxn ang="0">
                <a:pos x="305" y="0"/>
              </a:cxn>
              <a:cxn ang="0">
                <a:pos x="202" y="0"/>
              </a:cxn>
            </a:cxnLst>
            <a:rect l="0" t="0" r="r" b="b"/>
            <a:pathLst>
              <a:path w="526" h="455">
                <a:moveTo>
                  <a:pt x="96" y="0"/>
                </a:moveTo>
                <a:cubicBezTo>
                  <a:pt x="0" y="0"/>
                  <a:pt x="0" y="0"/>
                  <a:pt x="0" y="0"/>
                </a:cubicBezTo>
                <a:cubicBezTo>
                  <a:pt x="0" y="305"/>
                  <a:pt x="0" y="305"/>
                  <a:pt x="0" y="305"/>
                </a:cubicBezTo>
                <a:cubicBezTo>
                  <a:pt x="137" y="305"/>
                  <a:pt x="137" y="305"/>
                  <a:pt x="137" y="305"/>
                </a:cubicBezTo>
                <a:cubicBezTo>
                  <a:pt x="153" y="391"/>
                  <a:pt x="229" y="455"/>
                  <a:pt x="318" y="455"/>
                </a:cubicBezTo>
                <a:cubicBezTo>
                  <a:pt x="397" y="455"/>
                  <a:pt x="466" y="405"/>
                  <a:pt x="492" y="334"/>
                </a:cubicBezTo>
                <a:cubicBezTo>
                  <a:pt x="511" y="329"/>
                  <a:pt x="526" y="311"/>
                  <a:pt x="526" y="290"/>
                </a:cubicBezTo>
                <a:cubicBezTo>
                  <a:pt x="526" y="266"/>
                  <a:pt x="506" y="246"/>
                  <a:pt x="481" y="246"/>
                </a:cubicBezTo>
                <a:cubicBezTo>
                  <a:pt x="457" y="246"/>
                  <a:pt x="437" y="266"/>
                  <a:pt x="437" y="290"/>
                </a:cubicBezTo>
                <a:cubicBezTo>
                  <a:pt x="437" y="304"/>
                  <a:pt x="442" y="316"/>
                  <a:pt x="452" y="324"/>
                </a:cubicBezTo>
                <a:cubicBezTo>
                  <a:pt x="430" y="377"/>
                  <a:pt x="378" y="414"/>
                  <a:pt x="318" y="414"/>
                </a:cubicBezTo>
                <a:cubicBezTo>
                  <a:pt x="252" y="414"/>
                  <a:pt x="194" y="368"/>
                  <a:pt x="179" y="305"/>
                </a:cubicBezTo>
                <a:cubicBezTo>
                  <a:pt x="305" y="305"/>
                  <a:pt x="305" y="305"/>
                  <a:pt x="305" y="305"/>
                </a:cubicBezTo>
                <a:cubicBezTo>
                  <a:pt x="305" y="0"/>
                  <a:pt x="305" y="0"/>
                  <a:pt x="305" y="0"/>
                </a:cubicBezTo>
                <a:cubicBezTo>
                  <a:pt x="202" y="0"/>
                  <a:pt x="202" y="0"/>
                  <a:pt x="202" y="0"/>
                </a:cubicBezTo>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grpSp>
        <p:nvGrpSpPr>
          <p:cNvPr id="48" name="Group 72"/>
          <p:cNvGrpSpPr/>
          <p:nvPr/>
        </p:nvGrpSpPr>
        <p:grpSpPr>
          <a:xfrm>
            <a:off x="1984340" y="1576227"/>
            <a:ext cx="2286005" cy="988251"/>
            <a:chOff x="5776017" y="1619650"/>
            <a:chExt cx="1714500" cy="741188"/>
          </a:xfrm>
        </p:grpSpPr>
        <p:sp>
          <p:nvSpPr>
            <p:cNvPr id="5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1" name="Group 72"/>
          <p:cNvGrpSpPr/>
          <p:nvPr/>
        </p:nvGrpSpPr>
        <p:grpSpPr>
          <a:xfrm>
            <a:off x="4932363" y="1576227"/>
            <a:ext cx="2286005" cy="988251"/>
            <a:chOff x="5776017" y="1619650"/>
            <a:chExt cx="1714500" cy="741188"/>
          </a:xfrm>
        </p:grpSpPr>
        <p:sp>
          <p:nvSpPr>
            <p:cNvPr id="72"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73"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4" name="Group 72"/>
          <p:cNvGrpSpPr/>
          <p:nvPr/>
        </p:nvGrpSpPr>
        <p:grpSpPr>
          <a:xfrm>
            <a:off x="7906972" y="1576227"/>
            <a:ext cx="2286005" cy="988251"/>
            <a:chOff x="5776017" y="1619650"/>
            <a:chExt cx="1714500" cy="741188"/>
          </a:xfrm>
        </p:grpSpPr>
        <p:sp>
          <p:nvSpPr>
            <p:cNvPr id="75"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0967B9"/>
                  </a:solidFill>
                  <a:latin typeface="Candara" panose="020E0502030303020204" pitchFamily="34" charset="0"/>
                </a:rPr>
                <a:t>Lorem Ipsum</a:t>
              </a:r>
            </a:p>
          </p:txBody>
        </p:sp>
        <p:sp>
          <p:nvSpPr>
            <p:cNvPr id="76"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77" name="Group 72"/>
          <p:cNvGrpSpPr/>
          <p:nvPr/>
        </p:nvGrpSpPr>
        <p:grpSpPr>
          <a:xfrm>
            <a:off x="3448295" y="5352448"/>
            <a:ext cx="2286005" cy="988251"/>
            <a:chOff x="5776017" y="1619650"/>
            <a:chExt cx="1714500" cy="741188"/>
          </a:xfrm>
        </p:grpSpPr>
        <p:sp>
          <p:nvSpPr>
            <p:cNvPr id="78"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79"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414938" y="5352448"/>
            <a:ext cx="2286005" cy="988251"/>
            <a:chOff x="5776017" y="1619650"/>
            <a:chExt cx="1714500" cy="741188"/>
          </a:xfrm>
        </p:grpSpPr>
        <p:sp>
          <p:nvSpPr>
            <p:cNvPr id="81" name="Text Placeholder 3"/>
            <p:cNvSpPr txBox="1">
              <a:spLocks/>
            </p:cNvSpPr>
            <p:nvPr/>
          </p:nvSpPr>
          <p:spPr>
            <a:xfrm>
              <a:off x="6202756" y="1619650"/>
              <a:ext cx="868024"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82" name="Text Placeholder 3"/>
            <p:cNvSpPr txBox="1">
              <a:spLocks/>
            </p:cNvSpPr>
            <p:nvPr/>
          </p:nvSpPr>
          <p:spPr>
            <a:xfrm>
              <a:off x="5776017" y="1806840"/>
              <a:ext cx="1714500" cy="55399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83" name="Freeform 202"/>
          <p:cNvSpPr>
            <a:spLocks noChangeAspect="1" noEditPoints="1"/>
          </p:cNvSpPr>
          <p:nvPr/>
        </p:nvSpPr>
        <p:spPr bwMode="auto">
          <a:xfrm>
            <a:off x="9601563" y="3743011"/>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4" name="Freeform 37"/>
          <p:cNvSpPr>
            <a:spLocks noChangeAspect="1" noEditPoints="1"/>
          </p:cNvSpPr>
          <p:nvPr/>
        </p:nvSpPr>
        <p:spPr bwMode="auto">
          <a:xfrm>
            <a:off x="2217670" y="3720675"/>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85" name="Freeform 172"/>
          <p:cNvSpPr>
            <a:spLocks noChangeAspect="1" noEditPoints="1"/>
          </p:cNvSpPr>
          <p:nvPr/>
        </p:nvSpPr>
        <p:spPr bwMode="auto">
          <a:xfrm>
            <a:off x="8105934" y="3698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86" name="Group 85"/>
          <p:cNvGrpSpPr>
            <a:grpSpLocks noChangeAspect="1"/>
          </p:cNvGrpSpPr>
          <p:nvPr/>
        </p:nvGrpSpPr>
        <p:grpSpPr>
          <a:xfrm>
            <a:off x="3587034" y="374320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8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5152829" y="3698809"/>
            <a:ext cx="371061" cy="457200"/>
            <a:chOff x="4598988" y="3263900"/>
            <a:chExt cx="444500" cy="547688"/>
          </a:xfrm>
          <a:solidFill>
            <a:schemeClr val="bg1"/>
          </a:solidFill>
          <a:effectLst>
            <a:outerShdw blurRad="50800" dist="38100" dir="2700000" algn="tl" rotWithShape="0">
              <a:prstClr val="black">
                <a:alpha val="40000"/>
              </a:prstClr>
            </a:outerShdw>
          </a:effectLst>
        </p:grpSpPr>
        <p:sp>
          <p:nvSpPr>
            <p:cNvPr id="96"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0" name="Group 99"/>
          <p:cNvGrpSpPr>
            <a:grpSpLocks noChangeAspect="1"/>
          </p:cNvGrpSpPr>
          <p:nvPr/>
        </p:nvGrpSpPr>
        <p:grpSpPr>
          <a:xfrm>
            <a:off x="6688394" y="3743011"/>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10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9" name="Picture 4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55640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9234"/>
                                        </p:tgtEl>
                                        <p:attrNameLst>
                                          <p:attrName>style.visibility</p:attrName>
                                        </p:attrNameLst>
                                      </p:cBhvr>
                                      <p:to>
                                        <p:strVal val="visible"/>
                                      </p:to>
                                    </p:set>
                                    <p:animEffect transition="in" filter="fade">
                                      <p:cBhvr>
                                        <p:cTn id="11" dur="1000"/>
                                        <p:tgtEl>
                                          <p:spTgt spid="9234"/>
                                        </p:tgtEl>
                                      </p:cBhvr>
                                    </p:animEffect>
                                    <p:anim calcmode="lin" valueType="num">
                                      <p:cBhvr>
                                        <p:cTn id="12" dur="1000" fill="hold"/>
                                        <p:tgtEl>
                                          <p:spTgt spid="9234"/>
                                        </p:tgtEl>
                                        <p:attrNameLst>
                                          <p:attrName>ppt_x</p:attrName>
                                        </p:attrNameLst>
                                      </p:cBhvr>
                                      <p:tavLst>
                                        <p:tav tm="0">
                                          <p:val>
                                            <p:strVal val="#ppt_x"/>
                                          </p:val>
                                        </p:tav>
                                        <p:tav tm="100000">
                                          <p:val>
                                            <p:strVal val="#ppt_x"/>
                                          </p:val>
                                        </p:tav>
                                      </p:tavLst>
                                    </p:anim>
                                    <p:anim calcmode="lin" valueType="num">
                                      <p:cBhvr>
                                        <p:cTn id="13" dur="900" decel="100000" fill="hold"/>
                                        <p:tgtEl>
                                          <p:spTgt spid="923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234"/>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3" presetClass="entr" presetSubtype="36" fill="hold" grpId="0" nodeType="afterEffect">
                                  <p:stCondLst>
                                    <p:cond delay="0"/>
                                  </p:stCondLst>
                                  <p:childTnLst>
                                    <p:set>
                                      <p:cBhvr>
                                        <p:cTn id="17" dur="1" fill="hold">
                                          <p:stCondLst>
                                            <p:cond delay="0"/>
                                          </p:stCondLst>
                                        </p:cTn>
                                        <p:tgtEl>
                                          <p:spTgt spid="84"/>
                                        </p:tgtEl>
                                        <p:attrNameLst>
                                          <p:attrName>style.visibility</p:attrName>
                                        </p:attrNameLst>
                                      </p:cBhvr>
                                      <p:to>
                                        <p:strVal val="visible"/>
                                      </p:to>
                                    </p:set>
                                    <p:anim calcmode="lin" valueType="num">
                                      <p:cBhvr>
                                        <p:cTn id="18" dur="500" fill="hold"/>
                                        <p:tgtEl>
                                          <p:spTgt spid="84"/>
                                        </p:tgtEl>
                                        <p:attrNameLst>
                                          <p:attrName>ppt_w</p:attrName>
                                        </p:attrNameLst>
                                      </p:cBhvr>
                                      <p:tavLst>
                                        <p:tav tm="0">
                                          <p:val>
                                            <p:strVal val="(6*min(max(#ppt_w*#ppt_h,.3),1)-7.4)/-.7*#ppt_w"/>
                                          </p:val>
                                        </p:tav>
                                        <p:tav tm="100000">
                                          <p:val>
                                            <p:strVal val="#ppt_w"/>
                                          </p:val>
                                        </p:tav>
                                      </p:tavLst>
                                    </p:anim>
                                    <p:anim calcmode="lin" valueType="num">
                                      <p:cBhvr>
                                        <p:cTn id="19" dur="500" fill="hold"/>
                                        <p:tgtEl>
                                          <p:spTgt spid="84"/>
                                        </p:tgtEl>
                                        <p:attrNameLst>
                                          <p:attrName>ppt_h</p:attrName>
                                        </p:attrNameLst>
                                      </p:cBhvr>
                                      <p:tavLst>
                                        <p:tav tm="0">
                                          <p:val>
                                            <p:strVal val="(6*min(max(#ppt_w*#ppt_h,.3),1)-7.4)/-.7*#ppt_h"/>
                                          </p:val>
                                        </p:tav>
                                        <p:tav tm="100000">
                                          <p:val>
                                            <p:strVal val="#ppt_h"/>
                                          </p:val>
                                        </p:tav>
                                      </p:tavLst>
                                    </p:anim>
                                    <p:anim calcmode="lin" valueType="num">
                                      <p:cBhvr>
                                        <p:cTn id="20" dur="500" fill="hold"/>
                                        <p:tgtEl>
                                          <p:spTgt spid="84"/>
                                        </p:tgtEl>
                                        <p:attrNameLst>
                                          <p:attrName>ppt_x</p:attrName>
                                        </p:attrNameLst>
                                      </p:cBhvr>
                                      <p:tavLst>
                                        <p:tav tm="0">
                                          <p:val>
                                            <p:fltVal val="0.5"/>
                                          </p:val>
                                        </p:tav>
                                        <p:tav tm="100000">
                                          <p:val>
                                            <p:strVal val="#ppt_x"/>
                                          </p:val>
                                        </p:tav>
                                      </p:tavLst>
                                    </p:anim>
                                    <p:anim calcmode="lin" valueType="num">
                                      <p:cBhvr>
                                        <p:cTn id="21" dur="500" fill="hold"/>
                                        <p:tgtEl>
                                          <p:spTgt spid="84"/>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2250"/>
                            </p:stCondLst>
                            <p:childTnLst>
                              <p:par>
                                <p:cTn id="23" presetID="22" presetClass="entr" presetSubtype="8"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2750"/>
                            </p:stCondLst>
                            <p:childTnLst>
                              <p:par>
                                <p:cTn id="27" presetID="37" presetClass="entr" presetSubtype="0" fill="hold" grpId="0" nodeType="afterEffect">
                                  <p:stCondLst>
                                    <p:cond delay="0"/>
                                  </p:stCondLst>
                                  <p:childTnLst>
                                    <p:set>
                                      <p:cBhvr>
                                        <p:cTn id="28" dur="1" fill="hold">
                                          <p:stCondLst>
                                            <p:cond delay="0"/>
                                          </p:stCondLst>
                                        </p:cTn>
                                        <p:tgtEl>
                                          <p:spTgt spid="9224"/>
                                        </p:tgtEl>
                                        <p:attrNameLst>
                                          <p:attrName>style.visibility</p:attrName>
                                        </p:attrNameLst>
                                      </p:cBhvr>
                                      <p:to>
                                        <p:strVal val="visible"/>
                                      </p:to>
                                    </p:set>
                                    <p:animEffect transition="in" filter="fade">
                                      <p:cBhvr>
                                        <p:cTn id="29" dur="1000"/>
                                        <p:tgtEl>
                                          <p:spTgt spid="9224"/>
                                        </p:tgtEl>
                                      </p:cBhvr>
                                    </p:animEffect>
                                    <p:anim calcmode="lin" valueType="num">
                                      <p:cBhvr>
                                        <p:cTn id="30" dur="1000" fill="hold"/>
                                        <p:tgtEl>
                                          <p:spTgt spid="9224"/>
                                        </p:tgtEl>
                                        <p:attrNameLst>
                                          <p:attrName>ppt_x</p:attrName>
                                        </p:attrNameLst>
                                      </p:cBhvr>
                                      <p:tavLst>
                                        <p:tav tm="0">
                                          <p:val>
                                            <p:strVal val="#ppt_x"/>
                                          </p:val>
                                        </p:tav>
                                        <p:tav tm="100000">
                                          <p:val>
                                            <p:strVal val="#ppt_x"/>
                                          </p:val>
                                        </p:tav>
                                      </p:tavLst>
                                    </p:anim>
                                    <p:anim calcmode="lin" valueType="num">
                                      <p:cBhvr>
                                        <p:cTn id="31" dur="900" decel="100000" fill="hold"/>
                                        <p:tgtEl>
                                          <p:spTgt spid="9224"/>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224"/>
                                        </p:tgtEl>
                                        <p:attrNameLst>
                                          <p:attrName>ppt_y</p:attrName>
                                        </p:attrNameLst>
                                      </p:cBhvr>
                                      <p:tavLst>
                                        <p:tav tm="0">
                                          <p:val>
                                            <p:strVal val="#ppt_y-.03"/>
                                          </p:val>
                                        </p:tav>
                                        <p:tav tm="100000">
                                          <p:val>
                                            <p:strVal val="#ppt_y"/>
                                          </p:val>
                                        </p:tav>
                                      </p:tavLst>
                                    </p:anim>
                                  </p:childTnLst>
                                </p:cTn>
                              </p:par>
                            </p:childTnLst>
                          </p:cTn>
                        </p:par>
                        <p:par>
                          <p:cTn id="33" fill="hold">
                            <p:stCondLst>
                              <p:cond delay="3750"/>
                            </p:stCondLst>
                            <p:childTnLst>
                              <p:par>
                                <p:cTn id="34" presetID="23" presetClass="entr" presetSubtype="36" fill="hold" nodeType="afterEffect">
                                  <p:stCondLst>
                                    <p:cond delay="0"/>
                                  </p:stCondLst>
                                  <p:childTnLst>
                                    <p:set>
                                      <p:cBhvr>
                                        <p:cTn id="35" dur="1" fill="hold">
                                          <p:stCondLst>
                                            <p:cond delay="0"/>
                                          </p:stCondLst>
                                        </p:cTn>
                                        <p:tgtEl>
                                          <p:spTgt spid="86"/>
                                        </p:tgtEl>
                                        <p:attrNameLst>
                                          <p:attrName>style.visibility</p:attrName>
                                        </p:attrNameLst>
                                      </p:cBhvr>
                                      <p:to>
                                        <p:strVal val="visible"/>
                                      </p:to>
                                    </p:set>
                                    <p:anim calcmode="lin" valueType="num">
                                      <p:cBhvr>
                                        <p:cTn id="36" dur="500" fill="hold"/>
                                        <p:tgtEl>
                                          <p:spTgt spid="86"/>
                                        </p:tgtEl>
                                        <p:attrNameLst>
                                          <p:attrName>ppt_w</p:attrName>
                                        </p:attrNameLst>
                                      </p:cBhvr>
                                      <p:tavLst>
                                        <p:tav tm="0">
                                          <p:val>
                                            <p:strVal val="(6*min(max(#ppt_w*#ppt_h,.3),1)-7.4)/-.7*#ppt_w"/>
                                          </p:val>
                                        </p:tav>
                                        <p:tav tm="100000">
                                          <p:val>
                                            <p:strVal val="#ppt_w"/>
                                          </p:val>
                                        </p:tav>
                                      </p:tavLst>
                                    </p:anim>
                                    <p:anim calcmode="lin" valueType="num">
                                      <p:cBhvr>
                                        <p:cTn id="37" dur="500" fill="hold"/>
                                        <p:tgtEl>
                                          <p:spTgt spid="86"/>
                                        </p:tgtEl>
                                        <p:attrNameLst>
                                          <p:attrName>ppt_h</p:attrName>
                                        </p:attrNameLst>
                                      </p:cBhvr>
                                      <p:tavLst>
                                        <p:tav tm="0">
                                          <p:val>
                                            <p:strVal val="(6*min(max(#ppt_w*#ppt_h,.3),1)-7.4)/-.7*#ppt_h"/>
                                          </p:val>
                                        </p:tav>
                                        <p:tav tm="100000">
                                          <p:val>
                                            <p:strVal val="#ppt_h"/>
                                          </p:val>
                                        </p:tav>
                                      </p:tavLst>
                                    </p:anim>
                                    <p:anim calcmode="lin" valueType="num">
                                      <p:cBhvr>
                                        <p:cTn id="38" dur="500" fill="hold"/>
                                        <p:tgtEl>
                                          <p:spTgt spid="86"/>
                                        </p:tgtEl>
                                        <p:attrNameLst>
                                          <p:attrName>ppt_x</p:attrName>
                                        </p:attrNameLst>
                                      </p:cBhvr>
                                      <p:tavLst>
                                        <p:tav tm="0">
                                          <p:val>
                                            <p:fltVal val="0.5"/>
                                          </p:val>
                                        </p:tav>
                                        <p:tav tm="100000">
                                          <p:val>
                                            <p:strVal val="#ppt_x"/>
                                          </p:val>
                                        </p:tav>
                                      </p:tavLst>
                                    </p:anim>
                                    <p:anim calcmode="lin" valueType="num">
                                      <p:cBhvr>
                                        <p:cTn id="39" dur="500" fill="hold"/>
                                        <p:tgtEl>
                                          <p:spTgt spid="86"/>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250"/>
                            </p:stCondLst>
                            <p:childTnLst>
                              <p:par>
                                <p:cTn id="41" presetID="22" presetClass="entr" presetSubtype="8" fill="hold" nodeType="afterEffect">
                                  <p:stCondLst>
                                    <p:cond delay="0"/>
                                  </p:stCondLst>
                                  <p:childTnLst>
                                    <p:set>
                                      <p:cBhvr>
                                        <p:cTn id="42" dur="1" fill="hold">
                                          <p:stCondLst>
                                            <p:cond delay="0"/>
                                          </p:stCondLst>
                                        </p:cTn>
                                        <p:tgtEl>
                                          <p:spTgt spid="77"/>
                                        </p:tgtEl>
                                        <p:attrNameLst>
                                          <p:attrName>style.visibility</p:attrName>
                                        </p:attrNameLst>
                                      </p:cBhvr>
                                      <p:to>
                                        <p:strVal val="visible"/>
                                      </p:to>
                                    </p:set>
                                    <p:animEffect transition="in" filter="wipe(left)">
                                      <p:cBhvr>
                                        <p:cTn id="43" dur="500"/>
                                        <p:tgtEl>
                                          <p:spTgt spid="77"/>
                                        </p:tgtEl>
                                      </p:cBhvr>
                                    </p:animEffect>
                                  </p:childTnLst>
                                </p:cTn>
                              </p:par>
                            </p:childTnLst>
                          </p:cTn>
                        </p:par>
                        <p:par>
                          <p:cTn id="44" fill="hold">
                            <p:stCondLst>
                              <p:cond delay="4750"/>
                            </p:stCondLst>
                            <p:childTnLst>
                              <p:par>
                                <p:cTn id="45" presetID="37" presetClass="entr" presetSubtype="0"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Effect transition="in" filter="fade">
                                      <p:cBhvr>
                                        <p:cTn id="47" dur="1000"/>
                                        <p:tgtEl>
                                          <p:spTgt spid="13"/>
                                        </p:tgtEl>
                                      </p:cBhvr>
                                    </p:animEffect>
                                    <p:anim calcmode="lin" valueType="num">
                                      <p:cBhvr>
                                        <p:cTn id="48" dur="1000" fill="hold"/>
                                        <p:tgtEl>
                                          <p:spTgt spid="13"/>
                                        </p:tgtEl>
                                        <p:attrNameLst>
                                          <p:attrName>ppt_x</p:attrName>
                                        </p:attrNameLst>
                                      </p:cBhvr>
                                      <p:tavLst>
                                        <p:tav tm="0">
                                          <p:val>
                                            <p:strVal val="#ppt_x"/>
                                          </p:val>
                                        </p:tav>
                                        <p:tav tm="100000">
                                          <p:val>
                                            <p:strVal val="#ppt_x"/>
                                          </p:val>
                                        </p:tav>
                                      </p:tavLst>
                                    </p:anim>
                                    <p:anim calcmode="lin" valueType="num">
                                      <p:cBhvr>
                                        <p:cTn id="49" dur="900" decel="100000" fill="hold"/>
                                        <p:tgtEl>
                                          <p:spTgt spid="13"/>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1" fill="hold">
                            <p:stCondLst>
                              <p:cond delay="5750"/>
                            </p:stCondLst>
                            <p:childTnLst>
                              <p:par>
                                <p:cTn id="52" presetID="23" presetClass="entr" presetSubtype="36" fill="hold" nodeType="afterEffect">
                                  <p:stCondLst>
                                    <p:cond delay="0"/>
                                  </p:stCondLst>
                                  <p:childTnLst>
                                    <p:set>
                                      <p:cBhvr>
                                        <p:cTn id="53" dur="1" fill="hold">
                                          <p:stCondLst>
                                            <p:cond delay="0"/>
                                          </p:stCondLst>
                                        </p:cTn>
                                        <p:tgtEl>
                                          <p:spTgt spid="95"/>
                                        </p:tgtEl>
                                        <p:attrNameLst>
                                          <p:attrName>style.visibility</p:attrName>
                                        </p:attrNameLst>
                                      </p:cBhvr>
                                      <p:to>
                                        <p:strVal val="visible"/>
                                      </p:to>
                                    </p:set>
                                    <p:anim calcmode="lin" valueType="num">
                                      <p:cBhvr>
                                        <p:cTn id="54" dur="500" fill="hold"/>
                                        <p:tgtEl>
                                          <p:spTgt spid="95"/>
                                        </p:tgtEl>
                                        <p:attrNameLst>
                                          <p:attrName>ppt_w</p:attrName>
                                        </p:attrNameLst>
                                      </p:cBhvr>
                                      <p:tavLst>
                                        <p:tav tm="0">
                                          <p:val>
                                            <p:strVal val="(6*min(max(#ppt_w*#ppt_h,.3),1)-7.4)/-.7*#ppt_w"/>
                                          </p:val>
                                        </p:tav>
                                        <p:tav tm="100000">
                                          <p:val>
                                            <p:strVal val="#ppt_w"/>
                                          </p:val>
                                        </p:tav>
                                      </p:tavLst>
                                    </p:anim>
                                    <p:anim calcmode="lin" valueType="num">
                                      <p:cBhvr>
                                        <p:cTn id="55" dur="500" fill="hold"/>
                                        <p:tgtEl>
                                          <p:spTgt spid="95"/>
                                        </p:tgtEl>
                                        <p:attrNameLst>
                                          <p:attrName>ppt_h</p:attrName>
                                        </p:attrNameLst>
                                      </p:cBhvr>
                                      <p:tavLst>
                                        <p:tav tm="0">
                                          <p:val>
                                            <p:strVal val="(6*min(max(#ppt_w*#ppt_h,.3),1)-7.4)/-.7*#ppt_h"/>
                                          </p:val>
                                        </p:tav>
                                        <p:tav tm="100000">
                                          <p:val>
                                            <p:strVal val="#ppt_h"/>
                                          </p:val>
                                        </p:tav>
                                      </p:tavLst>
                                    </p:anim>
                                    <p:anim calcmode="lin" valueType="num">
                                      <p:cBhvr>
                                        <p:cTn id="56" dur="500" fill="hold"/>
                                        <p:tgtEl>
                                          <p:spTgt spid="95"/>
                                        </p:tgtEl>
                                        <p:attrNameLst>
                                          <p:attrName>ppt_x</p:attrName>
                                        </p:attrNameLst>
                                      </p:cBhvr>
                                      <p:tavLst>
                                        <p:tav tm="0">
                                          <p:val>
                                            <p:fltVal val="0.5"/>
                                          </p:val>
                                        </p:tav>
                                        <p:tav tm="100000">
                                          <p:val>
                                            <p:strVal val="#ppt_x"/>
                                          </p:val>
                                        </p:tav>
                                      </p:tavLst>
                                    </p:anim>
                                    <p:anim calcmode="lin" valueType="num">
                                      <p:cBhvr>
                                        <p:cTn id="57"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58" fill="hold">
                            <p:stCondLst>
                              <p:cond delay="6250"/>
                            </p:stCondLst>
                            <p:childTnLst>
                              <p:par>
                                <p:cTn id="59" presetID="22" presetClass="entr" presetSubtype="8" fill="hold" nodeType="afterEffect">
                                  <p:stCondLst>
                                    <p:cond delay="0"/>
                                  </p:stCondLst>
                                  <p:childTnLst>
                                    <p:set>
                                      <p:cBhvr>
                                        <p:cTn id="60" dur="1" fill="hold">
                                          <p:stCondLst>
                                            <p:cond delay="0"/>
                                          </p:stCondLst>
                                        </p:cTn>
                                        <p:tgtEl>
                                          <p:spTgt spid="71"/>
                                        </p:tgtEl>
                                        <p:attrNameLst>
                                          <p:attrName>style.visibility</p:attrName>
                                        </p:attrNameLst>
                                      </p:cBhvr>
                                      <p:to>
                                        <p:strVal val="visible"/>
                                      </p:to>
                                    </p:set>
                                    <p:animEffect transition="in" filter="wipe(left)">
                                      <p:cBhvr>
                                        <p:cTn id="61" dur="500"/>
                                        <p:tgtEl>
                                          <p:spTgt spid="71"/>
                                        </p:tgtEl>
                                      </p:cBhvr>
                                    </p:animEffect>
                                  </p:childTnLst>
                                </p:cTn>
                              </p:par>
                            </p:childTnLst>
                          </p:cTn>
                        </p:par>
                        <p:par>
                          <p:cTn id="62" fill="hold">
                            <p:stCondLst>
                              <p:cond delay="6750"/>
                            </p:stCondLst>
                            <p:childTnLst>
                              <p:par>
                                <p:cTn id="63" presetID="37" presetClass="entr" presetSubtype="0" fill="hold" grpId="0" nodeType="after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1000"/>
                                        <p:tgtEl>
                                          <p:spTgt spid="14"/>
                                        </p:tgtEl>
                                      </p:cBhvr>
                                    </p:animEffect>
                                    <p:anim calcmode="lin" valueType="num">
                                      <p:cBhvr>
                                        <p:cTn id="66" dur="1000" fill="hold"/>
                                        <p:tgtEl>
                                          <p:spTgt spid="14"/>
                                        </p:tgtEl>
                                        <p:attrNameLst>
                                          <p:attrName>ppt_x</p:attrName>
                                        </p:attrNameLst>
                                      </p:cBhvr>
                                      <p:tavLst>
                                        <p:tav tm="0">
                                          <p:val>
                                            <p:strVal val="#ppt_x"/>
                                          </p:val>
                                        </p:tav>
                                        <p:tav tm="100000">
                                          <p:val>
                                            <p:strVal val="#ppt_x"/>
                                          </p:val>
                                        </p:tav>
                                      </p:tavLst>
                                    </p:anim>
                                    <p:anim calcmode="lin" valueType="num">
                                      <p:cBhvr>
                                        <p:cTn id="67" dur="900" decel="100000" fill="hold"/>
                                        <p:tgtEl>
                                          <p:spTgt spid="14"/>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69" fill="hold">
                            <p:stCondLst>
                              <p:cond delay="7750"/>
                            </p:stCondLst>
                            <p:childTnLst>
                              <p:par>
                                <p:cTn id="70" presetID="23" presetClass="entr" presetSubtype="36" fill="hold" nodeType="afterEffect">
                                  <p:stCondLst>
                                    <p:cond delay="0"/>
                                  </p:stCondLst>
                                  <p:childTnLst>
                                    <p:set>
                                      <p:cBhvr>
                                        <p:cTn id="71" dur="1" fill="hold">
                                          <p:stCondLst>
                                            <p:cond delay="0"/>
                                          </p:stCondLst>
                                        </p:cTn>
                                        <p:tgtEl>
                                          <p:spTgt spid="100"/>
                                        </p:tgtEl>
                                        <p:attrNameLst>
                                          <p:attrName>style.visibility</p:attrName>
                                        </p:attrNameLst>
                                      </p:cBhvr>
                                      <p:to>
                                        <p:strVal val="visible"/>
                                      </p:to>
                                    </p:set>
                                    <p:anim calcmode="lin" valueType="num">
                                      <p:cBhvr>
                                        <p:cTn id="72" dur="500" fill="hold"/>
                                        <p:tgtEl>
                                          <p:spTgt spid="100"/>
                                        </p:tgtEl>
                                        <p:attrNameLst>
                                          <p:attrName>ppt_w</p:attrName>
                                        </p:attrNameLst>
                                      </p:cBhvr>
                                      <p:tavLst>
                                        <p:tav tm="0">
                                          <p:val>
                                            <p:strVal val="(6*min(max(#ppt_w*#ppt_h,.3),1)-7.4)/-.7*#ppt_w"/>
                                          </p:val>
                                        </p:tav>
                                        <p:tav tm="100000">
                                          <p:val>
                                            <p:strVal val="#ppt_w"/>
                                          </p:val>
                                        </p:tav>
                                      </p:tavLst>
                                    </p:anim>
                                    <p:anim calcmode="lin" valueType="num">
                                      <p:cBhvr>
                                        <p:cTn id="73" dur="500" fill="hold"/>
                                        <p:tgtEl>
                                          <p:spTgt spid="100"/>
                                        </p:tgtEl>
                                        <p:attrNameLst>
                                          <p:attrName>ppt_h</p:attrName>
                                        </p:attrNameLst>
                                      </p:cBhvr>
                                      <p:tavLst>
                                        <p:tav tm="0">
                                          <p:val>
                                            <p:strVal val="(6*min(max(#ppt_w*#ppt_h,.3),1)-7.4)/-.7*#ppt_h"/>
                                          </p:val>
                                        </p:tav>
                                        <p:tav tm="100000">
                                          <p:val>
                                            <p:strVal val="#ppt_h"/>
                                          </p:val>
                                        </p:tav>
                                      </p:tavLst>
                                    </p:anim>
                                    <p:anim calcmode="lin" valueType="num">
                                      <p:cBhvr>
                                        <p:cTn id="74" dur="500" fill="hold"/>
                                        <p:tgtEl>
                                          <p:spTgt spid="100"/>
                                        </p:tgtEl>
                                        <p:attrNameLst>
                                          <p:attrName>ppt_x</p:attrName>
                                        </p:attrNameLst>
                                      </p:cBhvr>
                                      <p:tavLst>
                                        <p:tav tm="0">
                                          <p:val>
                                            <p:fltVal val="0.5"/>
                                          </p:val>
                                        </p:tav>
                                        <p:tav tm="100000">
                                          <p:val>
                                            <p:strVal val="#ppt_x"/>
                                          </p:val>
                                        </p:tav>
                                      </p:tavLst>
                                    </p:anim>
                                    <p:anim calcmode="lin" valueType="num">
                                      <p:cBhvr>
                                        <p:cTn id="75" dur="500" fill="hold"/>
                                        <p:tgtEl>
                                          <p:spTgt spid="100"/>
                                        </p:tgtEl>
                                        <p:attrNameLst>
                                          <p:attrName>ppt_y</p:attrName>
                                        </p:attrNameLst>
                                      </p:cBhvr>
                                      <p:tavLst>
                                        <p:tav tm="0">
                                          <p:val>
                                            <p:strVal val="1+(6*min(max(#ppt_w*#ppt_h,.3),1)-7.4)/-.7*#ppt_h/2"/>
                                          </p:val>
                                        </p:tav>
                                        <p:tav tm="100000">
                                          <p:val>
                                            <p:strVal val="#ppt_y"/>
                                          </p:val>
                                        </p:tav>
                                      </p:tavLst>
                                    </p:anim>
                                  </p:childTnLst>
                                </p:cTn>
                              </p:par>
                            </p:childTnLst>
                          </p:cTn>
                        </p:par>
                        <p:par>
                          <p:cTn id="76" fill="hold">
                            <p:stCondLst>
                              <p:cond delay="8250"/>
                            </p:stCondLst>
                            <p:childTnLst>
                              <p:par>
                                <p:cTn id="77" presetID="22" presetClass="entr" presetSubtype="8" fill="hold" nodeType="afterEffect">
                                  <p:stCondLst>
                                    <p:cond delay="0"/>
                                  </p:stCondLst>
                                  <p:childTnLst>
                                    <p:set>
                                      <p:cBhvr>
                                        <p:cTn id="78" dur="1" fill="hold">
                                          <p:stCondLst>
                                            <p:cond delay="0"/>
                                          </p:stCondLst>
                                        </p:cTn>
                                        <p:tgtEl>
                                          <p:spTgt spid="80"/>
                                        </p:tgtEl>
                                        <p:attrNameLst>
                                          <p:attrName>style.visibility</p:attrName>
                                        </p:attrNameLst>
                                      </p:cBhvr>
                                      <p:to>
                                        <p:strVal val="visible"/>
                                      </p:to>
                                    </p:set>
                                    <p:animEffect transition="in" filter="wipe(left)">
                                      <p:cBhvr>
                                        <p:cTn id="79" dur="500"/>
                                        <p:tgtEl>
                                          <p:spTgt spid="80"/>
                                        </p:tgtEl>
                                      </p:cBhvr>
                                    </p:animEffect>
                                  </p:childTnLst>
                                </p:cTn>
                              </p:par>
                            </p:childTnLst>
                          </p:cTn>
                        </p:par>
                        <p:par>
                          <p:cTn id="80" fill="hold">
                            <p:stCondLst>
                              <p:cond delay="8750"/>
                            </p:stCondLst>
                            <p:childTnLst>
                              <p:par>
                                <p:cTn id="81" presetID="37" presetClass="entr" presetSubtype="0" fill="hold" grpId="0"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fade">
                                      <p:cBhvr>
                                        <p:cTn id="83" dur="1000"/>
                                        <p:tgtEl>
                                          <p:spTgt spid="15"/>
                                        </p:tgtEl>
                                      </p:cBhvr>
                                    </p:animEffect>
                                    <p:anim calcmode="lin" valueType="num">
                                      <p:cBhvr>
                                        <p:cTn id="84" dur="1000" fill="hold"/>
                                        <p:tgtEl>
                                          <p:spTgt spid="15"/>
                                        </p:tgtEl>
                                        <p:attrNameLst>
                                          <p:attrName>ppt_x</p:attrName>
                                        </p:attrNameLst>
                                      </p:cBhvr>
                                      <p:tavLst>
                                        <p:tav tm="0">
                                          <p:val>
                                            <p:strVal val="#ppt_x"/>
                                          </p:val>
                                        </p:tav>
                                        <p:tav tm="100000">
                                          <p:val>
                                            <p:strVal val="#ppt_x"/>
                                          </p:val>
                                        </p:tav>
                                      </p:tavLst>
                                    </p:anim>
                                    <p:anim calcmode="lin" valueType="num">
                                      <p:cBhvr>
                                        <p:cTn id="85" dur="900" decel="100000" fill="hold"/>
                                        <p:tgtEl>
                                          <p:spTgt spid="1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87" fill="hold">
                            <p:stCondLst>
                              <p:cond delay="9750"/>
                            </p:stCondLst>
                            <p:childTnLst>
                              <p:par>
                                <p:cTn id="88" presetID="23" presetClass="entr" presetSubtype="36" fill="hold" grpId="0" nodeType="afterEffect">
                                  <p:stCondLst>
                                    <p:cond delay="0"/>
                                  </p:stCondLst>
                                  <p:childTnLst>
                                    <p:set>
                                      <p:cBhvr>
                                        <p:cTn id="89" dur="1" fill="hold">
                                          <p:stCondLst>
                                            <p:cond delay="0"/>
                                          </p:stCondLst>
                                        </p:cTn>
                                        <p:tgtEl>
                                          <p:spTgt spid="85"/>
                                        </p:tgtEl>
                                        <p:attrNameLst>
                                          <p:attrName>style.visibility</p:attrName>
                                        </p:attrNameLst>
                                      </p:cBhvr>
                                      <p:to>
                                        <p:strVal val="visible"/>
                                      </p:to>
                                    </p:set>
                                    <p:anim calcmode="lin" valueType="num">
                                      <p:cBhvr>
                                        <p:cTn id="90" dur="500" fill="hold"/>
                                        <p:tgtEl>
                                          <p:spTgt spid="85"/>
                                        </p:tgtEl>
                                        <p:attrNameLst>
                                          <p:attrName>ppt_w</p:attrName>
                                        </p:attrNameLst>
                                      </p:cBhvr>
                                      <p:tavLst>
                                        <p:tav tm="0">
                                          <p:val>
                                            <p:strVal val="(6*min(max(#ppt_w*#ppt_h,.3),1)-7.4)/-.7*#ppt_w"/>
                                          </p:val>
                                        </p:tav>
                                        <p:tav tm="100000">
                                          <p:val>
                                            <p:strVal val="#ppt_w"/>
                                          </p:val>
                                        </p:tav>
                                      </p:tavLst>
                                    </p:anim>
                                    <p:anim calcmode="lin" valueType="num">
                                      <p:cBhvr>
                                        <p:cTn id="91" dur="500" fill="hold"/>
                                        <p:tgtEl>
                                          <p:spTgt spid="85"/>
                                        </p:tgtEl>
                                        <p:attrNameLst>
                                          <p:attrName>ppt_h</p:attrName>
                                        </p:attrNameLst>
                                      </p:cBhvr>
                                      <p:tavLst>
                                        <p:tav tm="0">
                                          <p:val>
                                            <p:strVal val="(6*min(max(#ppt_w*#ppt_h,.3),1)-7.4)/-.7*#ppt_h"/>
                                          </p:val>
                                        </p:tav>
                                        <p:tav tm="100000">
                                          <p:val>
                                            <p:strVal val="#ppt_h"/>
                                          </p:val>
                                        </p:tav>
                                      </p:tavLst>
                                    </p:anim>
                                    <p:anim calcmode="lin" valueType="num">
                                      <p:cBhvr>
                                        <p:cTn id="92" dur="500" fill="hold"/>
                                        <p:tgtEl>
                                          <p:spTgt spid="85"/>
                                        </p:tgtEl>
                                        <p:attrNameLst>
                                          <p:attrName>ppt_x</p:attrName>
                                        </p:attrNameLst>
                                      </p:cBhvr>
                                      <p:tavLst>
                                        <p:tav tm="0">
                                          <p:val>
                                            <p:fltVal val="0.5"/>
                                          </p:val>
                                        </p:tav>
                                        <p:tav tm="100000">
                                          <p:val>
                                            <p:strVal val="#ppt_x"/>
                                          </p:val>
                                        </p:tav>
                                      </p:tavLst>
                                    </p:anim>
                                    <p:anim calcmode="lin" valueType="num">
                                      <p:cBhvr>
                                        <p:cTn id="93" dur="500" fill="hold"/>
                                        <p:tgtEl>
                                          <p:spTgt spid="85"/>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10250"/>
                            </p:stCondLst>
                            <p:childTnLst>
                              <p:par>
                                <p:cTn id="95" presetID="22" presetClass="entr" presetSubtype="8" fill="hold" nodeType="afterEffect">
                                  <p:stCondLst>
                                    <p:cond delay="0"/>
                                  </p:stCondLst>
                                  <p:childTnLst>
                                    <p:set>
                                      <p:cBhvr>
                                        <p:cTn id="96" dur="1" fill="hold">
                                          <p:stCondLst>
                                            <p:cond delay="0"/>
                                          </p:stCondLst>
                                        </p:cTn>
                                        <p:tgtEl>
                                          <p:spTgt spid="74"/>
                                        </p:tgtEl>
                                        <p:attrNameLst>
                                          <p:attrName>style.visibility</p:attrName>
                                        </p:attrNameLst>
                                      </p:cBhvr>
                                      <p:to>
                                        <p:strVal val="visible"/>
                                      </p:to>
                                    </p:set>
                                    <p:animEffect transition="in" filter="wipe(left)">
                                      <p:cBhvr>
                                        <p:cTn id="97" dur="500"/>
                                        <p:tgtEl>
                                          <p:spTgt spid="74"/>
                                        </p:tgtEl>
                                      </p:cBhvr>
                                    </p:animEffect>
                                  </p:childTnLst>
                                </p:cTn>
                              </p:par>
                            </p:childTnLst>
                          </p:cTn>
                        </p:par>
                        <p:par>
                          <p:cTn id="98" fill="hold">
                            <p:stCondLst>
                              <p:cond delay="10750"/>
                            </p:stCondLst>
                            <p:childTnLst>
                              <p:par>
                                <p:cTn id="99" presetID="37" presetClass="entr" presetSubtype="0" fill="hold" grpId="0" nodeType="afterEffect">
                                  <p:stCondLst>
                                    <p:cond delay="0"/>
                                  </p:stCondLst>
                                  <p:childTnLst>
                                    <p:set>
                                      <p:cBhvr>
                                        <p:cTn id="100" dur="1" fill="hold">
                                          <p:stCondLst>
                                            <p:cond delay="0"/>
                                          </p:stCondLst>
                                        </p:cTn>
                                        <p:tgtEl>
                                          <p:spTgt spid="16"/>
                                        </p:tgtEl>
                                        <p:attrNameLst>
                                          <p:attrName>style.visibility</p:attrName>
                                        </p:attrNameLst>
                                      </p:cBhvr>
                                      <p:to>
                                        <p:strVal val="visible"/>
                                      </p:to>
                                    </p:set>
                                    <p:animEffect transition="in" filter="fade">
                                      <p:cBhvr>
                                        <p:cTn id="101" dur="1000"/>
                                        <p:tgtEl>
                                          <p:spTgt spid="16"/>
                                        </p:tgtEl>
                                      </p:cBhvr>
                                    </p:animEffect>
                                    <p:anim calcmode="lin" valueType="num">
                                      <p:cBhvr>
                                        <p:cTn id="102" dur="1000" fill="hold"/>
                                        <p:tgtEl>
                                          <p:spTgt spid="16"/>
                                        </p:tgtEl>
                                        <p:attrNameLst>
                                          <p:attrName>ppt_x</p:attrName>
                                        </p:attrNameLst>
                                      </p:cBhvr>
                                      <p:tavLst>
                                        <p:tav tm="0">
                                          <p:val>
                                            <p:strVal val="#ppt_x"/>
                                          </p:val>
                                        </p:tav>
                                        <p:tav tm="100000">
                                          <p:val>
                                            <p:strVal val="#ppt_x"/>
                                          </p:val>
                                        </p:tav>
                                      </p:tavLst>
                                    </p:anim>
                                    <p:anim calcmode="lin" valueType="num">
                                      <p:cBhvr>
                                        <p:cTn id="103" dur="900" decel="100000" fill="hold"/>
                                        <p:tgtEl>
                                          <p:spTgt spid="16"/>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05" fill="hold">
                            <p:stCondLst>
                              <p:cond delay="11750"/>
                            </p:stCondLst>
                            <p:childTnLst>
                              <p:par>
                                <p:cTn id="106" presetID="23" presetClass="entr" presetSubtype="36" fill="hold" grpId="0" nodeType="afterEffect">
                                  <p:stCondLst>
                                    <p:cond delay="0"/>
                                  </p:stCondLst>
                                  <p:childTnLst>
                                    <p:set>
                                      <p:cBhvr>
                                        <p:cTn id="107" dur="1" fill="hold">
                                          <p:stCondLst>
                                            <p:cond delay="0"/>
                                          </p:stCondLst>
                                        </p:cTn>
                                        <p:tgtEl>
                                          <p:spTgt spid="83"/>
                                        </p:tgtEl>
                                        <p:attrNameLst>
                                          <p:attrName>style.visibility</p:attrName>
                                        </p:attrNameLst>
                                      </p:cBhvr>
                                      <p:to>
                                        <p:strVal val="visible"/>
                                      </p:to>
                                    </p:set>
                                    <p:anim calcmode="lin" valueType="num">
                                      <p:cBhvr>
                                        <p:cTn id="108" dur="500" fill="hold"/>
                                        <p:tgtEl>
                                          <p:spTgt spid="83"/>
                                        </p:tgtEl>
                                        <p:attrNameLst>
                                          <p:attrName>ppt_w</p:attrName>
                                        </p:attrNameLst>
                                      </p:cBhvr>
                                      <p:tavLst>
                                        <p:tav tm="0">
                                          <p:val>
                                            <p:strVal val="(6*min(max(#ppt_w*#ppt_h,.3),1)-7.4)/-.7*#ppt_w"/>
                                          </p:val>
                                        </p:tav>
                                        <p:tav tm="100000">
                                          <p:val>
                                            <p:strVal val="#ppt_w"/>
                                          </p:val>
                                        </p:tav>
                                      </p:tavLst>
                                    </p:anim>
                                    <p:anim calcmode="lin" valueType="num">
                                      <p:cBhvr>
                                        <p:cTn id="109" dur="500" fill="hold"/>
                                        <p:tgtEl>
                                          <p:spTgt spid="83"/>
                                        </p:tgtEl>
                                        <p:attrNameLst>
                                          <p:attrName>ppt_h</p:attrName>
                                        </p:attrNameLst>
                                      </p:cBhvr>
                                      <p:tavLst>
                                        <p:tav tm="0">
                                          <p:val>
                                            <p:strVal val="(6*min(max(#ppt_w*#ppt_h,.3),1)-7.4)/-.7*#ppt_h"/>
                                          </p:val>
                                        </p:tav>
                                        <p:tav tm="100000">
                                          <p:val>
                                            <p:strVal val="#ppt_h"/>
                                          </p:val>
                                        </p:tav>
                                      </p:tavLst>
                                    </p:anim>
                                    <p:anim calcmode="lin" valueType="num">
                                      <p:cBhvr>
                                        <p:cTn id="110" dur="500" fill="hold"/>
                                        <p:tgtEl>
                                          <p:spTgt spid="83"/>
                                        </p:tgtEl>
                                        <p:attrNameLst>
                                          <p:attrName>ppt_x</p:attrName>
                                        </p:attrNameLst>
                                      </p:cBhvr>
                                      <p:tavLst>
                                        <p:tav tm="0">
                                          <p:val>
                                            <p:fltVal val="0.5"/>
                                          </p:val>
                                        </p:tav>
                                        <p:tav tm="100000">
                                          <p:val>
                                            <p:strVal val="#ppt_x"/>
                                          </p:val>
                                        </p:tav>
                                      </p:tavLst>
                                    </p:anim>
                                    <p:anim calcmode="lin" valueType="num">
                                      <p:cBhvr>
                                        <p:cTn id="111" dur="500" fill="hold"/>
                                        <p:tgtEl>
                                          <p:spTgt spid="83"/>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4" grpId="0" animBg="1"/>
      <p:bldP spid="13" grpId="0" animBg="1"/>
      <p:bldP spid="14" grpId="0" animBg="1"/>
      <p:bldP spid="15" grpId="0" animBg="1"/>
      <p:bldP spid="16" grpId="0" animBg="1"/>
      <p:bldP spid="9234" grpId="0" animBg="1"/>
      <p:bldP spid="83" grpId="0" animBg="1"/>
      <p:bldP spid="84" grpId="0" animBg="1"/>
      <p:bldP spid="8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7000" b="-17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2">
                  <a:lumMod val="50000"/>
                </a:schemeClr>
              </a:solidFill>
              <a:latin typeface="Candara" panose="020E0502030303020204" pitchFamily="34" charset="0"/>
            </a:endParaRPr>
          </a:p>
        </p:txBody>
      </p:sp>
      <p:sp>
        <p:nvSpPr>
          <p:cNvPr id="31" name="TextBox 30"/>
          <p:cNvSpPr txBox="1"/>
          <p:nvPr/>
        </p:nvSpPr>
        <p:spPr>
          <a:xfrm>
            <a:off x="7625982" y="1095470"/>
            <a:ext cx="3750734" cy="1846659"/>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endParaRPr lang="en-US" sz="800" dirty="0">
              <a:latin typeface="Candara" panose="020E0502030303020204" pitchFamily="34" charset="0"/>
            </a:endParaRPr>
          </a:p>
          <a:p>
            <a:r>
              <a:rPr lang="en-US" dirty="0">
                <a:solidFill>
                  <a:schemeClr val="bg2">
                    <a:lumMod val="50000"/>
                  </a:schemeClr>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44D7FB"/>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4D7FB"/>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36B8E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36B8E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239BD3"/>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39BD3"/>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solidFill>
              <a:schemeClr val="bg1"/>
            </a:solid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157EBF"/>
          </a:solidFill>
          <a:ln w="6350">
            <a:solidFill>
              <a:schemeClr val="bg1"/>
            </a:solid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157EBF"/>
          </a:solidFill>
          <a:ln w="6350">
            <a:solidFill>
              <a:schemeClr val="bg1"/>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27124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1640</TotalTime>
  <Words>4214</Words>
  <Application>Microsoft Office PowerPoint</Application>
  <PresentationFormat>Widescreen</PresentationFormat>
  <Paragraphs>381</Paragraphs>
  <Slides>31</Slides>
  <Notes>2</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31</vt:i4>
      </vt:variant>
    </vt:vector>
  </HeadingPairs>
  <TitlesOfParts>
    <vt:vector size="42" baseType="lpstr">
      <vt:lpstr>Arial</vt:lpstr>
      <vt:lpstr>Calibri</vt:lpstr>
      <vt:lpstr>Calibri Light</vt:lpstr>
      <vt:lpstr>Candara</vt:lpstr>
      <vt:lpstr>Estrangelo Edessa</vt:lpstr>
      <vt:lpstr>Helvetica Light</vt:lpstr>
      <vt:lpstr>Lato</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459</cp:revision>
  <dcterms:created xsi:type="dcterms:W3CDTF">2016-09-28T22:08:47Z</dcterms:created>
  <dcterms:modified xsi:type="dcterms:W3CDTF">2016-10-24T23:17:29Z</dcterms:modified>
</cp:coreProperties>
</file>