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9" d="100"/>
          <a:sy n="79" d="100"/>
        </p:scale>
        <p:origin x="96" y="6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2019-08-30T17:48:10Z</dcterms:modified>
</cp:coreProperties>
</file>