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02" y="57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pt>
    <dgm:pt modelId="{22B80203-E45E-4208-ACD9-8409BF48348D}" type="pres">
      <dgm:prSet presAssocID="{4C916B69-1B67-4531-83AE-FF3E078BC61A}" presName="levelTx" presStyleLbl="revTx" presStyleIdx="0" presStyleCnt="0">
        <dgm:presLayoutVars>
          <dgm:chMax val="1"/>
          <dgm:bulletEnabled val="1"/>
        </dgm:presLayoutVars>
      </dgm:prSet>
      <dgm:spPr/>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pt>
    <dgm:pt modelId="{CE024518-9F47-43D2-B2C7-A8EF44986664}" type="pres">
      <dgm:prSet presAssocID="{23CF1AEF-9D0A-42C7-8BEB-7C6A441B6D26}" presName="levelTx" presStyleLbl="revTx" presStyleIdx="0" presStyleCnt="0">
        <dgm:presLayoutVars>
          <dgm:chMax val="1"/>
          <dgm:bulletEnabled val="1"/>
        </dgm:presLayoutVars>
      </dgm:prSet>
      <dgm:spPr/>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pt>
    <dgm:pt modelId="{E6814F2E-CBCF-4391-A3F1-6616EEE06D6E}" type="pres">
      <dgm:prSet presAssocID="{97BFABD0-8AA5-4B73-8355-186F72285963}" presName="levelTx" presStyleLbl="revTx" presStyleIdx="0" presStyleCnt="0">
        <dgm:presLayoutVars>
          <dgm:chMax val="1"/>
          <dgm:bulletEnabled val="1"/>
        </dgm:presLayoutVars>
      </dgm:prSet>
      <dgm:spPr/>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pt>
    <dgm:pt modelId="{E11945F8-DB3C-4322-87B3-C760F7CE3625}" type="pres">
      <dgm:prSet presAssocID="{208EC71C-9A97-42FA-9A36-A40409258C9A}" presName="levelTx" presStyleLbl="revTx" presStyleIdx="0" presStyleCnt="0">
        <dgm:presLayoutVars>
          <dgm:chMax val="1"/>
          <dgm:bulletEnabled val="1"/>
        </dgm:presLayoutVars>
      </dgm:prSet>
      <dgm:spPr/>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pt>
    <dgm:pt modelId="{86BB2D09-FDDA-436D-B90E-42D984465187}" type="pres">
      <dgm:prSet presAssocID="{B2921F82-E4A9-4C91-9E26-CC9132E36700}" presName="levelTx" presStyleLbl="revTx" presStyleIdx="0" presStyleCnt="0">
        <dgm:presLayoutVars>
          <dgm:chMax val="1"/>
          <dgm:bulletEnabled val="1"/>
        </dgm:presLayoutVars>
      </dgm:prSet>
      <dgm:spPr/>
    </dgm:pt>
  </dgm:ptLst>
  <dgm:cxnLst>
    <dgm:cxn modelId="{1106120D-9354-4AB2-ACC8-EC130A78E4B0}" type="presOf" srcId="{97BFABD0-8AA5-4B73-8355-186F72285963}" destId="{E6814F2E-CBCF-4391-A3F1-6616EEE06D6E}" srcOrd="1" destOrd="0" presId="urn:microsoft.com/office/officeart/2005/8/layout/pyramid1"/>
    <dgm:cxn modelId="{57FFB70F-86E1-4504-8CBC-52CEE7B09A06}" type="presOf" srcId="{A5EB2F82-FEFC-46EF-938A-A2E556FBE366}" destId="{A47587E6-1293-4D2B-AD19-6937B6FB7E38}"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F4775F31-26CB-4F0A-BD11-16125E6CABCB}" srcId="{A5EB2F82-FEFC-46EF-938A-A2E556FBE366}" destId="{B2921F82-E4A9-4C91-9E26-CC9132E36700}" srcOrd="4" destOrd="0" parTransId="{FC794E05-A06A-4B53-886E-CE55BFC9E559}" sibTransId="{BD84DB6E-173A-4E74-BCD4-75FE111A2FD2}"/>
    <dgm:cxn modelId="{AB5C0340-2040-4C08-AC75-4357FC816C80}" srcId="{A5EB2F82-FEFC-46EF-938A-A2E556FBE366}" destId="{97BFABD0-8AA5-4B73-8355-186F72285963}" srcOrd="2" destOrd="0" parTransId="{157C6589-72C1-4FB7-BB78-86A1DBC518C5}" sibTransId="{E3162F15-28C9-48AF-A9E4-5CC9D2AB09B9}"/>
    <dgm:cxn modelId="{8AB86C68-5D51-4367-BCE8-10DA8DF3F570}" type="presOf" srcId="{23CF1AEF-9D0A-42C7-8BEB-7C6A441B6D26}" destId="{CE024518-9F47-43D2-B2C7-A8EF44986664}" srcOrd="1"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553EF5A7-4030-4528-83F3-136E1FE6112E}" type="presOf" srcId="{23CF1AEF-9D0A-42C7-8BEB-7C6A441B6D26}" destId="{24BBC7FA-E286-4E93-8A9B-5FCC9C5F9A47}" srcOrd="0"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94569CA-544D-4FF4-9772-F80D85AE0E18}" type="presOf" srcId="{B2921F82-E4A9-4C91-9E26-CC9132E36700}" destId="{86BB2D09-FDDA-436D-B90E-42D984465187}"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890996CD-20F0-4106-B344-711A7D9E943A}" srcId="{A5EB2F82-FEFC-46EF-938A-A2E556FBE366}" destId="{208EC71C-9A97-42FA-9A36-A40409258C9A}" srcOrd="3" destOrd="0" parTransId="{BB42DE09-1F00-4CA5-9818-716B28CE479F}" sibTransId="{EC4B7AF6-576D-48CF-A8C3-FAA1C394D83E}"/>
    <dgm:cxn modelId="{B23E78D6-34AB-4DD6-99C3-AE66CC486E72}" type="presOf" srcId="{208EC71C-9A97-42FA-9A36-A40409258C9A}" destId="{611B7318-9E5A-4412-AC9F-FCFB921810D6}"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1" y="-6"/>
            <a:ext cx="10305143" cy="2902863"/>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99847" y="0"/>
            <a:ext cx="6799388" cy="1097019"/>
            <a:chOff x="4585872" y="5152051"/>
            <a:chExt cx="6799388" cy="1097019"/>
          </a:xfrm>
        </p:grpSpPr>
        <p:sp>
          <p:nvSpPr>
            <p:cNvPr id="20" name="TextBox 19"/>
            <p:cNvSpPr txBox="1"/>
            <p:nvPr/>
          </p:nvSpPr>
          <p:spPr>
            <a:xfrm>
              <a:off x="4585872" y="515205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877992" y="5715590"/>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a:solidFill>
                    <a:schemeClr val="bg1">
                      <a:lumMod val="75000"/>
                    </a:schemeClr>
                  </a:solidFill>
                  <a:latin typeface="+mj-lt"/>
                  <a:cs typeface="Estrangelo Edessa" panose="03080600000000000000" pitchFamily="66" charset="0"/>
                </a:rPr>
                <a:t>By James Sager – June 12,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a:solidFill>
                  <a:schemeClr val="bg2">
                    <a:lumMod val="50000"/>
                  </a:schemeClr>
                </a:solidFill>
              </a:rPr>
              <a:t>Web Developer</a:t>
            </a: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a:t>
            </a: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a:solidFill>
                  <a:schemeClr val="accent1"/>
                </a:solidFill>
              </a:rPr>
              <a:t>Lorem Ipsum</a:t>
            </a: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a:solidFill>
                  <a:schemeClr val="accent3"/>
                </a:solidFill>
              </a:rPr>
              <a:t>Lorem Ipsum</a:t>
            </a: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a:solidFill>
                  <a:schemeClr val="accent2"/>
                </a:solidFill>
              </a:rPr>
              <a:t>Lorem Ipsum</a:t>
            </a: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a:t>Jane Doe</a:t>
            </a:r>
          </a:p>
        </p:txBody>
      </p:sp>
      <p:sp>
        <p:nvSpPr>
          <p:cNvPr id="7" name="Text Placeholder 6"/>
          <p:cNvSpPr>
            <a:spLocks noGrp="1"/>
          </p:cNvSpPr>
          <p:nvPr>
            <p:ph type="body" sz="half" idx="37"/>
          </p:nvPr>
        </p:nvSpPr>
        <p:spPr/>
        <p:txBody>
          <a:bodyPr/>
          <a:lstStyle/>
          <a:p>
            <a:r>
              <a:rPr lang="en-US" dirty="0"/>
              <a:t>Trainer</a:t>
            </a:r>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de tuder</a:t>
            </a: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a:solidFill>
                  <a:schemeClr val="bg1">
                    <a:lumMod val="75000"/>
                  </a:schemeClr>
                </a:solidFill>
                <a:latin typeface="Calibri" panose="020F0502020204030204" pitchFamily="34" charset="0"/>
                <a:cs typeface="Estrangelo Edessa" panose="03080600000000000000" pitchFamily="66" charset="0"/>
              </a:rPr>
              <a:t>VS</a:t>
            </a: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16205</TotalTime>
  <Words>4596</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5691</cp:revision>
  <dcterms:created xsi:type="dcterms:W3CDTF">2015-12-31T02:20:12Z</dcterms:created>
  <dcterms:modified xsi:type="dcterms:W3CDTF">2018-02-25T18:20:20Z</dcterms:modified>
</cp:coreProperties>
</file>