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659734" y="4042549"/>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025495" y="4208095"/>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2019-02-24T21:22:26Z</dcterms:modified>
</cp:coreProperties>
</file>