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17597" y="408355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2018-12-02T22:33:58Z</dcterms:modified>
</cp:coreProperties>
</file>