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27343" y="220757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27461" y="245530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2019-05-18T16:17:48Z</dcterms:modified>
</cp:coreProperties>
</file>